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  <p:sldMasterId id="2147483691" r:id="rId2"/>
  </p:sldMasterIdLst>
  <p:notesMasterIdLst>
    <p:notesMasterId r:id="rId18"/>
  </p:notesMasterIdLst>
  <p:sldIdLst>
    <p:sldId id="256" r:id="rId3"/>
    <p:sldId id="258" r:id="rId4"/>
    <p:sldId id="313" r:id="rId5"/>
    <p:sldId id="314" r:id="rId6"/>
    <p:sldId id="261" r:id="rId7"/>
    <p:sldId id="315" r:id="rId8"/>
    <p:sldId id="260" r:id="rId9"/>
    <p:sldId id="262" r:id="rId10"/>
    <p:sldId id="263" r:id="rId11"/>
    <p:sldId id="316" r:id="rId12"/>
    <p:sldId id="265" r:id="rId13"/>
    <p:sldId id="317" r:id="rId14"/>
    <p:sldId id="287" r:id="rId15"/>
    <p:sldId id="279" r:id="rId16"/>
    <p:sldId id="266" r:id="rId1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9"/>
    </p:embeddedFont>
    <p:embeddedFont>
      <p:font typeface="Oxygen" panose="02000503000000000000" pitchFamily="2" charset="0"/>
      <p:regular r:id="rId20"/>
      <p:bold r:id="rId21"/>
    </p:embeddedFont>
    <p:embeddedFont>
      <p:font typeface="Yanone Kaffeesatz" panose="020B0604020202020204" charset="0"/>
      <p:regular r:id="rId22"/>
      <p:bold r:id="rId23"/>
    </p:embeddedFont>
    <p:embeddedFont>
      <p:font typeface="Yanone Kaffeesatz Medium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D6321E-7982-407A-9205-7D6D6D0CAF66}" v="29" dt="2023-04-24T12:45:10.915"/>
    <p1510:client id="{146D59F4-4000-4F06-AC4F-1F02F2F3532E}" v="566" dt="2023-04-24T14:25:23.941"/>
    <p1510:client id="{18A09F35-6270-4443-B981-E9850B5EB1B8}" v="191" dt="2023-04-24T11:22:47.212"/>
    <p1510:client id="{D2FA0D5E-445C-4816-88A0-F7D65FBE0DAB}" v="1223" dt="2023-04-24T10:43:11.647"/>
  </p1510:revLst>
</p1510:revInfo>
</file>

<file path=ppt/tableStyles.xml><?xml version="1.0" encoding="utf-8"?>
<a:tblStyleLst xmlns:a="http://schemas.openxmlformats.org/drawingml/2006/main" def="{0E460EE8-594C-47B9-83BD-F5AA3E0818CD}">
  <a:tblStyle styleId="{0E460EE8-594C-47B9-83BD-F5AA3E0818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fc0577733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gfc0577733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3576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gfbde30e008_0_1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0" name="Google Shape;1780;gfbde30e008_0_1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fc0577733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gfc0577733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2568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8" name="Google Shape;3258;g102b6055e00_0_7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9" name="Google Shape;3259;g102b6055e00_0_7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" name="Google Shape;2623;g10434829e60_0_9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4" name="Google Shape;2624;g10434829e60_0_9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gfbde30e008_0_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8" name="Google Shape;1938;gfbde30e008_0_1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gfc0577733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" name="Google Shape;1120;gfc0577733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fc0577733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gfc0577733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8584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gfbde30e008_0_1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" name="Google Shape;1565;gfbde30e008_0_1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420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fbde30e0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fbde30e0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" name="Google Shape;1441;gfbde30e0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" name="Google Shape;1442;gfbde30e00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2086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fc0577733f_0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gfc0577733f_0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gfbde30e008_0_1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" name="Google Shape;1565;gfbde30e008_0_1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gfbde30e008_0_1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" name="Google Shape;1696;gfbde30e008_0_1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56500" y="9639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214550" y="4161800"/>
            <a:ext cx="893400" cy="8934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047150" y="26731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517575" y="-357900"/>
            <a:ext cx="893400" cy="8934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" name="Google Shape;16;p2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17" name="Google Shape;17;p2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2362775" y="886975"/>
            <a:ext cx="4318500" cy="24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6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3079375" y="3731025"/>
            <a:ext cx="2857800" cy="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 sz="1600" b="1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bg>
      <p:bgPr>
        <a:solidFill>
          <a:schemeClr val="dk2"/>
        </a:soli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3"/>
          <p:cNvSpPr/>
          <p:nvPr/>
        </p:nvSpPr>
        <p:spPr>
          <a:xfrm>
            <a:off x="-169350" y="-3772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3"/>
          <p:cNvSpPr/>
          <p:nvPr/>
        </p:nvSpPr>
        <p:spPr>
          <a:xfrm>
            <a:off x="8424000" y="1161050"/>
            <a:ext cx="893400" cy="8934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3"/>
          <p:cNvSpPr/>
          <p:nvPr/>
        </p:nvSpPr>
        <p:spPr>
          <a:xfrm>
            <a:off x="134000" y="3305750"/>
            <a:ext cx="893400" cy="8934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/>
          <p:cNvSpPr/>
          <p:nvPr/>
        </p:nvSpPr>
        <p:spPr>
          <a:xfrm>
            <a:off x="5775725" y="42695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3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3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3" name="Google Shape;163;p13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164" name="Google Shape;164;p13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13"/>
          <p:cNvSpPr txBox="1">
            <a:spLocks noGrp="1"/>
          </p:cNvSpPr>
          <p:nvPr>
            <p:ph type="title" hasCustomPrompt="1"/>
          </p:nvPr>
        </p:nvSpPr>
        <p:spPr>
          <a:xfrm>
            <a:off x="1459913" y="2013725"/>
            <a:ext cx="96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>
                <a:solidFill>
                  <a:schemeClr val="accent1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2804125" y="3354450"/>
            <a:ext cx="2850000" cy="6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rgbClr val="19191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title" idx="2"/>
          </p:nvPr>
        </p:nvSpPr>
        <p:spPr>
          <a:xfrm flipH="1">
            <a:off x="2804038" y="1449525"/>
            <a:ext cx="3657000" cy="17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4"/>
          <p:cNvSpPr/>
          <p:nvPr/>
        </p:nvSpPr>
        <p:spPr>
          <a:xfrm>
            <a:off x="192050" y="2765688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4"/>
          <p:cNvSpPr/>
          <p:nvPr/>
        </p:nvSpPr>
        <p:spPr>
          <a:xfrm>
            <a:off x="3974450" y="39654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4"/>
          <p:cNvSpPr/>
          <p:nvPr/>
        </p:nvSpPr>
        <p:spPr>
          <a:xfrm>
            <a:off x="124963" y="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4"/>
          <p:cNvSpPr/>
          <p:nvPr/>
        </p:nvSpPr>
        <p:spPr>
          <a:xfrm>
            <a:off x="7973375" y="675688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5" name="Google Shape;175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4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4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" name="Google Shape;178;p14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179" name="Google Shape;179;p14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4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" name="Google Shape;182;p14"/>
          <p:cNvSpPr txBox="1">
            <a:spLocks noGrp="1"/>
          </p:cNvSpPr>
          <p:nvPr>
            <p:ph type="title"/>
          </p:nvPr>
        </p:nvSpPr>
        <p:spPr>
          <a:xfrm>
            <a:off x="720000" y="606125"/>
            <a:ext cx="3987900" cy="12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"/>
          <p:cNvSpPr/>
          <p:nvPr/>
        </p:nvSpPr>
        <p:spPr>
          <a:xfrm>
            <a:off x="3150525" y="-131762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/>
          <p:nvPr/>
        </p:nvSpPr>
        <p:spPr>
          <a:xfrm>
            <a:off x="6341550" y="39165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5"/>
          <p:cNvSpPr/>
          <p:nvPr/>
        </p:nvSpPr>
        <p:spPr>
          <a:xfrm>
            <a:off x="-251112" y="5068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5"/>
          <p:cNvSpPr/>
          <p:nvPr/>
        </p:nvSpPr>
        <p:spPr>
          <a:xfrm>
            <a:off x="8006550" y="1890688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" name="Google Shape;18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5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15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192" name="Google Shape;192;p15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5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5" name="Google Shape;195;p15"/>
          <p:cNvSpPr txBox="1">
            <a:spLocks noGrp="1"/>
          </p:cNvSpPr>
          <p:nvPr>
            <p:ph type="title"/>
          </p:nvPr>
        </p:nvSpPr>
        <p:spPr>
          <a:xfrm>
            <a:off x="720000" y="6757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6"/>
          <p:cNvSpPr/>
          <p:nvPr/>
        </p:nvSpPr>
        <p:spPr>
          <a:xfrm>
            <a:off x="192050" y="9743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6"/>
          <p:cNvSpPr/>
          <p:nvPr/>
        </p:nvSpPr>
        <p:spPr>
          <a:xfrm>
            <a:off x="4273100" y="39718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6"/>
          <p:cNvSpPr/>
          <p:nvPr/>
        </p:nvSpPr>
        <p:spPr>
          <a:xfrm>
            <a:off x="-262187" y="32624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6"/>
          <p:cNvSpPr/>
          <p:nvPr/>
        </p:nvSpPr>
        <p:spPr>
          <a:xfrm>
            <a:off x="7984425" y="9283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1" name="Google Shape;20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6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6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4" name="Google Shape;204;p16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205" name="Google Shape;205;p16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" name="Google Shape;208;p16"/>
          <p:cNvSpPr txBox="1">
            <a:spLocks noGrp="1"/>
          </p:cNvSpPr>
          <p:nvPr>
            <p:ph type="title"/>
          </p:nvPr>
        </p:nvSpPr>
        <p:spPr>
          <a:xfrm>
            <a:off x="720000" y="6757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_1_1_1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7"/>
          <p:cNvSpPr/>
          <p:nvPr/>
        </p:nvSpPr>
        <p:spPr>
          <a:xfrm>
            <a:off x="2404325" y="398301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7"/>
          <p:cNvSpPr/>
          <p:nvPr/>
        </p:nvSpPr>
        <p:spPr>
          <a:xfrm>
            <a:off x="2525400" y="-290187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7"/>
          <p:cNvSpPr/>
          <p:nvPr/>
        </p:nvSpPr>
        <p:spPr>
          <a:xfrm>
            <a:off x="7646613" y="28753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7"/>
          <p:cNvSpPr/>
          <p:nvPr/>
        </p:nvSpPr>
        <p:spPr>
          <a:xfrm>
            <a:off x="-200950" y="14697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4" name="Google Shape;214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17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7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" name="Google Shape;217;p17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218" name="Google Shape;218;p17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" name="Google Shape;221;p17"/>
          <p:cNvSpPr txBox="1">
            <a:spLocks noGrp="1"/>
          </p:cNvSpPr>
          <p:nvPr>
            <p:ph type="title"/>
          </p:nvPr>
        </p:nvSpPr>
        <p:spPr>
          <a:xfrm>
            <a:off x="720000" y="6757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1_1_1_1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8"/>
          <p:cNvSpPr/>
          <p:nvPr/>
        </p:nvSpPr>
        <p:spPr>
          <a:xfrm>
            <a:off x="3766900" y="4161338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8"/>
          <p:cNvSpPr/>
          <p:nvPr/>
        </p:nvSpPr>
        <p:spPr>
          <a:xfrm>
            <a:off x="3637925" y="37963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8"/>
          <p:cNvSpPr/>
          <p:nvPr/>
        </p:nvSpPr>
        <p:spPr>
          <a:xfrm>
            <a:off x="7632338" y="11417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8"/>
          <p:cNvSpPr/>
          <p:nvPr/>
        </p:nvSpPr>
        <p:spPr>
          <a:xfrm>
            <a:off x="155750" y="33673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7" name="Google Shape;22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8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8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0" name="Google Shape;230;p18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231" name="Google Shape;231;p18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8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8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720000" y="6757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1_1_1_1_1_1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9"/>
          <p:cNvSpPr/>
          <p:nvPr/>
        </p:nvSpPr>
        <p:spPr>
          <a:xfrm>
            <a:off x="5557475" y="421131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9"/>
          <p:cNvSpPr/>
          <p:nvPr/>
        </p:nvSpPr>
        <p:spPr>
          <a:xfrm>
            <a:off x="963100" y="3645213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9"/>
          <p:cNvSpPr/>
          <p:nvPr/>
        </p:nvSpPr>
        <p:spPr>
          <a:xfrm>
            <a:off x="7682288" y="-2136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9"/>
          <p:cNvSpPr/>
          <p:nvPr/>
        </p:nvSpPr>
        <p:spPr>
          <a:xfrm>
            <a:off x="105800" y="4761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0" name="Google Shape;240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9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9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3" name="Google Shape;243;p19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244" name="Google Shape;244;p19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19"/>
          <p:cNvSpPr txBox="1">
            <a:spLocks noGrp="1"/>
          </p:cNvSpPr>
          <p:nvPr>
            <p:ph type="title"/>
          </p:nvPr>
        </p:nvSpPr>
        <p:spPr>
          <a:xfrm>
            <a:off x="715100" y="607625"/>
            <a:ext cx="2056800" cy="12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1_1_1_1_1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/>
          <p:nvPr/>
        </p:nvSpPr>
        <p:spPr>
          <a:xfrm>
            <a:off x="5514700" y="40567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0"/>
          <p:cNvSpPr/>
          <p:nvPr/>
        </p:nvSpPr>
        <p:spPr>
          <a:xfrm>
            <a:off x="5079300" y="37988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0"/>
          <p:cNvSpPr/>
          <p:nvPr/>
        </p:nvSpPr>
        <p:spPr>
          <a:xfrm>
            <a:off x="7903438" y="17981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0"/>
          <p:cNvSpPr/>
          <p:nvPr/>
        </p:nvSpPr>
        <p:spPr>
          <a:xfrm>
            <a:off x="134350" y="30106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3" name="Google Shape;25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0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0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6" name="Google Shape;256;p20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257" name="Google Shape;257;p20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0" name="Google Shape;260;p20"/>
          <p:cNvSpPr txBox="1">
            <a:spLocks noGrp="1"/>
          </p:cNvSpPr>
          <p:nvPr>
            <p:ph type="title"/>
          </p:nvPr>
        </p:nvSpPr>
        <p:spPr>
          <a:xfrm>
            <a:off x="4967500" y="1453150"/>
            <a:ext cx="3461400" cy="21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1_1_1_1_1_1_1_1"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/>
          <p:nvPr/>
        </p:nvSpPr>
        <p:spPr>
          <a:xfrm>
            <a:off x="3819250" y="4332988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1"/>
          <p:cNvSpPr/>
          <p:nvPr/>
        </p:nvSpPr>
        <p:spPr>
          <a:xfrm>
            <a:off x="3183825" y="-156962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1"/>
          <p:cNvSpPr/>
          <p:nvPr/>
        </p:nvSpPr>
        <p:spPr>
          <a:xfrm>
            <a:off x="7674838" y="28268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1"/>
          <p:cNvSpPr/>
          <p:nvPr/>
        </p:nvSpPr>
        <p:spPr>
          <a:xfrm>
            <a:off x="-151400" y="14697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6" name="Google Shape;26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1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1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9" name="Google Shape;269;p21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270" name="Google Shape;270;p21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1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3" name="Google Shape;273;p21"/>
          <p:cNvSpPr txBox="1">
            <a:spLocks noGrp="1"/>
          </p:cNvSpPr>
          <p:nvPr>
            <p:ph type="title"/>
          </p:nvPr>
        </p:nvSpPr>
        <p:spPr>
          <a:xfrm>
            <a:off x="720000" y="606875"/>
            <a:ext cx="7704000" cy="6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2298950" y="-4128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8428900" y="2545025"/>
            <a:ext cx="893400" cy="8934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91200" y="3027525"/>
            <a:ext cx="893400" cy="8934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3771125" y="41482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" name="Google Shape;2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3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3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31" name="Google Shape;31;p3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3"/>
          <p:cNvSpPr txBox="1">
            <a:spLocks noGrp="1"/>
          </p:cNvSpPr>
          <p:nvPr>
            <p:ph type="title"/>
          </p:nvPr>
        </p:nvSpPr>
        <p:spPr>
          <a:xfrm flipH="1">
            <a:off x="3011798" y="1449525"/>
            <a:ext cx="3291600" cy="17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2" hasCustomPrompt="1"/>
          </p:nvPr>
        </p:nvSpPr>
        <p:spPr>
          <a:xfrm>
            <a:off x="6644438" y="2013725"/>
            <a:ext cx="96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>
                <a:solidFill>
                  <a:schemeClr val="accent1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>
            <a:spLocks noGrp="1"/>
          </p:cNvSpPr>
          <p:nvPr>
            <p:ph type="subTitle" idx="1"/>
          </p:nvPr>
        </p:nvSpPr>
        <p:spPr>
          <a:xfrm>
            <a:off x="3597300" y="3354450"/>
            <a:ext cx="2706000" cy="63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rgbClr val="191919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_1_1_1_1_1_1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2"/>
          <p:cNvSpPr/>
          <p:nvPr/>
        </p:nvSpPr>
        <p:spPr>
          <a:xfrm>
            <a:off x="4552675" y="40186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2"/>
          <p:cNvSpPr/>
          <p:nvPr/>
        </p:nvSpPr>
        <p:spPr>
          <a:xfrm>
            <a:off x="1402650" y="-135512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2"/>
          <p:cNvSpPr/>
          <p:nvPr/>
        </p:nvSpPr>
        <p:spPr>
          <a:xfrm>
            <a:off x="7736938" y="-1355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2"/>
          <p:cNvSpPr/>
          <p:nvPr/>
        </p:nvSpPr>
        <p:spPr>
          <a:xfrm>
            <a:off x="143875" y="42298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9" name="Google Shape;27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2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2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" name="Google Shape;282;p22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283" name="Google Shape;283;p22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2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2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6" name="Google Shape;286;p22"/>
          <p:cNvSpPr txBox="1">
            <a:spLocks noGrp="1"/>
          </p:cNvSpPr>
          <p:nvPr>
            <p:ph type="title"/>
          </p:nvPr>
        </p:nvSpPr>
        <p:spPr>
          <a:xfrm>
            <a:off x="720000" y="632850"/>
            <a:ext cx="2471100" cy="11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/>
          <p:nvPr/>
        </p:nvSpPr>
        <p:spPr>
          <a:xfrm>
            <a:off x="8322425" y="13892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9" name="Google Shape;28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3"/>
          <p:cNvSpPr/>
          <p:nvPr/>
        </p:nvSpPr>
        <p:spPr>
          <a:xfrm>
            <a:off x="964850" y="41388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3"/>
          <p:cNvSpPr/>
          <p:nvPr/>
        </p:nvSpPr>
        <p:spPr>
          <a:xfrm>
            <a:off x="-171000" y="10797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3"/>
          <p:cNvSpPr/>
          <p:nvPr/>
        </p:nvSpPr>
        <p:spPr>
          <a:xfrm>
            <a:off x="5916775" y="398581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23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3"/>
          <p:cNvSpPr txBox="1">
            <a:spLocks noGrp="1"/>
          </p:cNvSpPr>
          <p:nvPr>
            <p:ph type="title"/>
          </p:nvPr>
        </p:nvSpPr>
        <p:spPr>
          <a:xfrm>
            <a:off x="720000" y="676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3"/>
          <p:cNvSpPr txBox="1">
            <a:spLocks noGrp="1"/>
          </p:cNvSpPr>
          <p:nvPr>
            <p:ph type="title" idx="2"/>
          </p:nvPr>
        </p:nvSpPr>
        <p:spPr>
          <a:xfrm>
            <a:off x="2154513" y="1680375"/>
            <a:ext cx="23364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6" name="Google Shape;296;p23"/>
          <p:cNvSpPr txBox="1">
            <a:spLocks noGrp="1"/>
          </p:cNvSpPr>
          <p:nvPr>
            <p:ph type="title" idx="3" hasCustomPrompt="1"/>
          </p:nvPr>
        </p:nvSpPr>
        <p:spPr>
          <a:xfrm>
            <a:off x="1321238" y="1877375"/>
            <a:ext cx="6711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0">
                <a:solidFill>
                  <a:schemeClr val="accent1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7" name="Google Shape;297;p23"/>
          <p:cNvSpPr txBox="1">
            <a:spLocks noGrp="1"/>
          </p:cNvSpPr>
          <p:nvPr>
            <p:ph type="subTitle" idx="1"/>
          </p:nvPr>
        </p:nvSpPr>
        <p:spPr>
          <a:xfrm>
            <a:off x="2154513" y="212587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3"/>
          <p:cNvSpPr txBox="1">
            <a:spLocks noGrp="1"/>
          </p:cNvSpPr>
          <p:nvPr>
            <p:ph type="title" idx="4"/>
          </p:nvPr>
        </p:nvSpPr>
        <p:spPr>
          <a:xfrm>
            <a:off x="2154513" y="2909600"/>
            <a:ext cx="23364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99" name="Google Shape;299;p23"/>
          <p:cNvSpPr txBox="1">
            <a:spLocks noGrp="1"/>
          </p:cNvSpPr>
          <p:nvPr>
            <p:ph type="title" idx="5" hasCustomPrompt="1"/>
          </p:nvPr>
        </p:nvSpPr>
        <p:spPr>
          <a:xfrm>
            <a:off x="1321238" y="3099450"/>
            <a:ext cx="6711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0">
                <a:solidFill>
                  <a:schemeClr val="accent1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0" name="Google Shape;300;p23"/>
          <p:cNvSpPr txBox="1">
            <a:spLocks noGrp="1"/>
          </p:cNvSpPr>
          <p:nvPr>
            <p:ph type="subTitle" idx="6"/>
          </p:nvPr>
        </p:nvSpPr>
        <p:spPr>
          <a:xfrm>
            <a:off x="2154513" y="3355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3"/>
          <p:cNvSpPr txBox="1">
            <a:spLocks noGrp="1"/>
          </p:cNvSpPr>
          <p:nvPr>
            <p:ph type="title" idx="7"/>
          </p:nvPr>
        </p:nvSpPr>
        <p:spPr>
          <a:xfrm>
            <a:off x="5546813" y="2909600"/>
            <a:ext cx="23364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2" name="Google Shape;302;p23"/>
          <p:cNvSpPr txBox="1">
            <a:spLocks noGrp="1"/>
          </p:cNvSpPr>
          <p:nvPr>
            <p:ph type="title" idx="8" hasCustomPrompt="1"/>
          </p:nvPr>
        </p:nvSpPr>
        <p:spPr>
          <a:xfrm>
            <a:off x="4713538" y="3099450"/>
            <a:ext cx="6711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0">
                <a:solidFill>
                  <a:schemeClr val="accent1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3" name="Google Shape;303;p23"/>
          <p:cNvSpPr txBox="1">
            <a:spLocks noGrp="1"/>
          </p:cNvSpPr>
          <p:nvPr>
            <p:ph type="subTitle" idx="9"/>
          </p:nvPr>
        </p:nvSpPr>
        <p:spPr>
          <a:xfrm>
            <a:off x="5546813" y="3355100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23"/>
          <p:cNvSpPr txBox="1">
            <a:spLocks noGrp="1"/>
          </p:cNvSpPr>
          <p:nvPr>
            <p:ph type="title" idx="13"/>
          </p:nvPr>
        </p:nvSpPr>
        <p:spPr>
          <a:xfrm>
            <a:off x="5546813" y="1680375"/>
            <a:ext cx="23364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5" name="Google Shape;305;p23"/>
          <p:cNvSpPr txBox="1">
            <a:spLocks noGrp="1"/>
          </p:cNvSpPr>
          <p:nvPr>
            <p:ph type="title" idx="14" hasCustomPrompt="1"/>
          </p:nvPr>
        </p:nvSpPr>
        <p:spPr>
          <a:xfrm>
            <a:off x="4713538" y="1877375"/>
            <a:ext cx="6711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500" b="0">
                <a:solidFill>
                  <a:schemeClr val="accent1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6" name="Google Shape;306;p23"/>
          <p:cNvSpPr txBox="1">
            <a:spLocks noGrp="1"/>
          </p:cNvSpPr>
          <p:nvPr>
            <p:ph type="subTitle" idx="15"/>
          </p:nvPr>
        </p:nvSpPr>
        <p:spPr>
          <a:xfrm>
            <a:off x="5546813" y="2125875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23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23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309" name="Google Shape;309;p23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4"/>
          <p:cNvSpPr/>
          <p:nvPr/>
        </p:nvSpPr>
        <p:spPr>
          <a:xfrm>
            <a:off x="1076775" y="-10925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4"/>
          <p:cNvSpPr/>
          <p:nvPr/>
        </p:nvSpPr>
        <p:spPr>
          <a:xfrm>
            <a:off x="7673075" y="25270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4"/>
          <p:cNvSpPr/>
          <p:nvPr/>
        </p:nvSpPr>
        <p:spPr>
          <a:xfrm>
            <a:off x="3767825" y="36510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4"/>
          <p:cNvSpPr/>
          <p:nvPr/>
        </p:nvSpPr>
        <p:spPr>
          <a:xfrm>
            <a:off x="-228150" y="258632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7" name="Google Shape;31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4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4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320;p24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321" name="Google Shape;321;p24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4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4" name="Google Shape;324;p24"/>
          <p:cNvSpPr txBox="1">
            <a:spLocks noGrp="1"/>
          </p:cNvSpPr>
          <p:nvPr>
            <p:ph type="title"/>
          </p:nvPr>
        </p:nvSpPr>
        <p:spPr>
          <a:xfrm>
            <a:off x="2787750" y="3497475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25" name="Google Shape;325;p24"/>
          <p:cNvSpPr txBox="1">
            <a:spLocks noGrp="1"/>
          </p:cNvSpPr>
          <p:nvPr>
            <p:ph type="subTitle" idx="1"/>
          </p:nvPr>
        </p:nvSpPr>
        <p:spPr>
          <a:xfrm>
            <a:off x="1792350" y="1740075"/>
            <a:ext cx="5559300" cy="133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5"/>
          <p:cNvSpPr/>
          <p:nvPr/>
        </p:nvSpPr>
        <p:spPr>
          <a:xfrm>
            <a:off x="3491250" y="-4942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25"/>
          <p:cNvSpPr/>
          <p:nvPr/>
        </p:nvSpPr>
        <p:spPr>
          <a:xfrm>
            <a:off x="8270900" y="27874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9" name="Google Shape;32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5"/>
          <p:cNvSpPr/>
          <p:nvPr/>
        </p:nvSpPr>
        <p:spPr>
          <a:xfrm>
            <a:off x="-356500" y="18644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25"/>
          <p:cNvSpPr/>
          <p:nvPr/>
        </p:nvSpPr>
        <p:spPr>
          <a:xfrm>
            <a:off x="2447400" y="41713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25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25"/>
          <p:cNvSpPr txBox="1">
            <a:spLocks noGrp="1"/>
          </p:cNvSpPr>
          <p:nvPr>
            <p:ph type="subTitle" idx="1"/>
          </p:nvPr>
        </p:nvSpPr>
        <p:spPr>
          <a:xfrm>
            <a:off x="1312125" y="3104796"/>
            <a:ext cx="2907600" cy="9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5"/>
          <p:cNvSpPr txBox="1">
            <a:spLocks noGrp="1"/>
          </p:cNvSpPr>
          <p:nvPr>
            <p:ph type="title"/>
          </p:nvPr>
        </p:nvSpPr>
        <p:spPr>
          <a:xfrm>
            <a:off x="1312125" y="1488313"/>
            <a:ext cx="3054600" cy="153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5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6" name="Google Shape;336;p25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337" name="Google Shape;337;p25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5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5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6"/>
          <p:cNvSpPr/>
          <p:nvPr/>
        </p:nvSpPr>
        <p:spPr>
          <a:xfrm>
            <a:off x="7683500" y="9695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6"/>
          <p:cNvSpPr/>
          <p:nvPr/>
        </p:nvSpPr>
        <p:spPr>
          <a:xfrm>
            <a:off x="7683500" y="40126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3" name="Google Shape;34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6"/>
          <p:cNvSpPr/>
          <p:nvPr/>
        </p:nvSpPr>
        <p:spPr>
          <a:xfrm>
            <a:off x="-411800" y="31048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6"/>
          <p:cNvSpPr/>
          <p:nvPr/>
        </p:nvSpPr>
        <p:spPr>
          <a:xfrm>
            <a:off x="125000" y="80865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6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6"/>
          <p:cNvSpPr txBox="1">
            <a:spLocks noGrp="1"/>
          </p:cNvSpPr>
          <p:nvPr>
            <p:ph type="subTitle" idx="1"/>
          </p:nvPr>
        </p:nvSpPr>
        <p:spPr>
          <a:xfrm>
            <a:off x="824425" y="2619725"/>
            <a:ext cx="27687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26"/>
          <p:cNvSpPr txBox="1">
            <a:spLocks noGrp="1"/>
          </p:cNvSpPr>
          <p:nvPr>
            <p:ph type="title"/>
          </p:nvPr>
        </p:nvSpPr>
        <p:spPr>
          <a:xfrm>
            <a:off x="824425" y="1846024"/>
            <a:ext cx="3054600" cy="7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6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0" name="Google Shape;350;p26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351" name="Google Shape;351;p26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6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_1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7"/>
          <p:cNvSpPr/>
          <p:nvPr/>
        </p:nvSpPr>
        <p:spPr>
          <a:xfrm>
            <a:off x="7736950" y="19540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7"/>
          <p:cNvSpPr/>
          <p:nvPr/>
        </p:nvSpPr>
        <p:spPr>
          <a:xfrm>
            <a:off x="5371700" y="36578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7" name="Google Shape;357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27"/>
          <p:cNvSpPr/>
          <p:nvPr/>
        </p:nvSpPr>
        <p:spPr>
          <a:xfrm>
            <a:off x="23150" y="36578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7"/>
          <p:cNvSpPr/>
          <p:nvPr/>
        </p:nvSpPr>
        <p:spPr>
          <a:xfrm>
            <a:off x="972100" y="-29747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7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7"/>
          <p:cNvSpPr txBox="1">
            <a:spLocks noGrp="1"/>
          </p:cNvSpPr>
          <p:nvPr>
            <p:ph type="subTitle" idx="1"/>
          </p:nvPr>
        </p:nvSpPr>
        <p:spPr>
          <a:xfrm>
            <a:off x="5624850" y="2617900"/>
            <a:ext cx="2702100" cy="10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7"/>
          <p:cNvSpPr txBox="1">
            <a:spLocks noGrp="1"/>
          </p:cNvSpPr>
          <p:nvPr>
            <p:ph type="title"/>
          </p:nvPr>
        </p:nvSpPr>
        <p:spPr>
          <a:xfrm>
            <a:off x="5624850" y="1844200"/>
            <a:ext cx="2702100" cy="7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7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4" name="Google Shape;364;p27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365" name="Google Shape;365;p27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7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7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8"/>
          <p:cNvSpPr/>
          <p:nvPr/>
        </p:nvSpPr>
        <p:spPr>
          <a:xfrm>
            <a:off x="6433575" y="735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8"/>
          <p:cNvSpPr/>
          <p:nvPr/>
        </p:nvSpPr>
        <p:spPr>
          <a:xfrm>
            <a:off x="7661375" y="26520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1" name="Google Shape;371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28"/>
          <p:cNvSpPr/>
          <p:nvPr/>
        </p:nvSpPr>
        <p:spPr>
          <a:xfrm>
            <a:off x="23150" y="14574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8"/>
          <p:cNvSpPr/>
          <p:nvPr/>
        </p:nvSpPr>
        <p:spPr>
          <a:xfrm>
            <a:off x="2337250" y="-1988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8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8"/>
          <p:cNvSpPr txBox="1">
            <a:spLocks noGrp="1"/>
          </p:cNvSpPr>
          <p:nvPr>
            <p:ph type="subTitle" idx="1"/>
          </p:nvPr>
        </p:nvSpPr>
        <p:spPr>
          <a:xfrm>
            <a:off x="5725575" y="2046750"/>
            <a:ext cx="2458800" cy="10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28"/>
          <p:cNvSpPr txBox="1">
            <a:spLocks noGrp="1"/>
          </p:cNvSpPr>
          <p:nvPr>
            <p:ph type="title"/>
          </p:nvPr>
        </p:nvSpPr>
        <p:spPr>
          <a:xfrm>
            <a:off x="824225" y="2184900"/>
            <a:ext cx="2458800" cy="7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7" name="Google Shape;377;p28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8" name="Google Shape;378;p28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379" name="Google Shape;379;p28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8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8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_1_1_1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9"/>
          <p:cNvSpPr/>
          <p:nvPr/>
        </p:nvSpPr>
        <p:spPr>
          <a:xfrm>
            <a:off x="6433575" y="735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9"/>
          <p:cNvSpPr/>
          <p:nvPr/>
        </p:nvSpPr>
        <p:spPr>
          <a:xfrm>
            <a:off x="7661375" y="26520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5" name="Google Shape;385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29"/>
          <p:cNvSpPr/>
          <p:nvPr/>
        </p:nvSpPr>
        <p:spPr>
          <a:xfrm>
            <a:off x="23150" y="14574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9"/>
          <p:cNvSpPr/>
          <p:nvPr/>
        </p:nvSpPr>
        <p:spPr>
          <a:xfrm>
            <a:off x="2337250" y="-1988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9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9"/>
          <p:cNvSpPr txBox="1">
            <a:spLocks noGrp="1"/>
          </p:cNvSpPr>
          <p:nvPr>
            <p:ph type="subTitle" idx="1"/>
          </p:nvPr>
        </p:nvSpPr>
        <p:spPr>
          <a:xfrm>
            <a:off x="715100" y="1234725"/>
            <a:ext cx="3980700" cy="6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29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" name="Google Shape;391;p29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392" name="Google Shape;392;p29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29"/>
          <p:cNvSpPr txBox="1">
            <a:spLocks noGrp="1"/>
          </p:cNvSpPr>
          <p:nvPr>
            <p:ph type="title"/>
          </p:nvPr>
        </p:nvSpPr>
        <p:spPr>
          <a:xfrm>
            <a:off x="715100" y="608925"/>
            <a:ext cx="5421300" cy="6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_1_1_1_1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30"/>
          <p:cNvSpPr/>
          <p:nvPr/>
        </p:nvSpPr>
        <p:spPr>
          <a:xfrm>
            <a:off x="6433575" y="735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0"/>
          <p:cNvSpPr/>
          <p:nvPr/>
        </p:nvSpPr>
        <p:spPr>
          <a:xfrm>
            <a:off x="7661375" y="26520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9" name="Google Shape;39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30"/>
          <p:cNvSpPr/>
          <p:nvPr/>
        </p:nvSpPr>
        <p:spPr>
          <a:xfrm>
            <a:off x="23150" y="14574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/>
          <p:cNvSpPr/>
          <p:nvPr/>
        </p:nvSpPr>
        <p:spPr>
          <a:xfrm>
            <a:off x="2337250" y="-1988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0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0"/>
          <p:cNvSpPr txBox="1">
            <a:spLocks noGrp="1"/>
          </p:cNvSpPr>
          <p:nvPr>
            <p:ph type="subTitle" idx="1"/>
          </p:nvPr>
        </p:nvSpPr>
        <p:spPr>
          <a:xfrm>
            <a:off x="715100" y="1389325"/>
            <a:ext cx="3752100" cy="29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4" name="Google Shape;404;p30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5" name="Google Shape;405;p30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406" name="Google Shape;406;p30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9" name="Google Shape;409;p30"/>
          <p:cNvSpPr txBox="1">
            <a:spLocks noGrp="1"/>
          </p:cNvSpPr>
          <p:nvPr>
            <p:ph type="title"/>
          </p:nvPr>
        </p:nvSpPr>
        <p:spPr>
          <a:xfrm>
            <a:off x="715100" y="608925"/>
            <a:ext cx="5421300" cy="6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0" name="Google Shape;410;p30"/>
          <p:cNvSpPr txBox="1">
            <a:spLocks noGrp="1"/>
          </p:cNvSpPr>
          <p:nvPr>
            <p:ph type="subTitle" idx="2"/>
          </p:nvPr>
        </p:nvSpPr>
        <p:spPr>
          <a:xfrm>
            <a:off x="4676800" y="1389325"/>
            <a:ext cx="3752100" cy="29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1"/>
          <p:cNvSpPr/>
          <p:nvPr/>
        </p:nvSpPr>
        <p:spPr>
          <a:xfrm>
            <a:off x="5180000" y="-2541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1"/>
          <p:cNvSpPr/>
          <p:nvPr/>
        </p:nvSpPr>
        <p:spPr>
          <a:xfrm>
            <a:off x="124963" y="21985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1"/>
          <p:cNvSpPr/>
          <p:nvPr/>
        </p:nvSpPr>
        <p:spPr>
          <a:xfrm>
            <a:off x="3695288" y="37004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1"/>
          <p:cNvSpPr/>
          <p:nvPr/>
        </p:nvSpPr>
        <p:spPr>
          <a:xfrm>
            <a:off x="8097725" y="206972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6" name="Google Shape;41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31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1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9" name="Google Shape;419;p31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420" name="Google Shape;420;p31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3" name="Google Shape;423;p31"/>
          <p:cNvSpPr txBox="1">
            <a:spLocks noGrp="1"/>
          </p:cNvSpPr>
          <p:nvPr>
            <p:ph type="subTitle" idx="1"/>
          </p:nvPr>
        </p:nvSpPr>
        <p:spPr>
          <a:xfrm>
            <a:off x="1135900" y="2510875"/>
            <a:ext cx="20106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4" name="Google Shape;424;p31"/>
          <p:cNvSpPr txBox="1">
            <a:spLocks noGrp="1"/>
          </p:cNvSpPr>
          <p:nvPr>
            <p:ph type="subTitle" idx="2"/>
          </p:nvPr>
        </p:nvSpPr>
        <p:spPr>
          <a:xfrm>
            <a:off x="5997428" y="2510875"/>
            <a:ext cx="20106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25" name="Google Shape;425;p31"/>
          <p:cNvSpPr txBox="1">
            <a:spLocks noGrp="1"/>
          </p:cNvSpPr>
          <p:nvPr>
            <p:ph type="subTitle" idx="3"/>
          </p:nvPr>
        </p:nvSpPr>
        <p:spPr>
          <a:xfrm>
            <a:off x="959825" y="3308500"/>
            <a:ext cx="2186700" cy="10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subTitle" idx="4"/>
          </p:nvPr>
        </p:nvSpPr>
        <p:spPr>
          <a:xfrm>
            <a:off x="5997475" y="3308500"/>
            <a:ext cx="2186700" cy="10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/>
          </p:nvPr>
        </p:nvSpPr>
        <p:spPr>
          <a:xfrm>
            <a:off x="715100" y="608925"/>
            <a:ext cx="5421300" cy="62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/>
          <p:nvPr/>
        </p:nvSpPr>
        <p:spPr>
          <a:xfrm>
            <a:off x="102650" y="187201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8178525" y="28334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6265725" y="-223487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"/>
          <p:cNvSpPr/>
          <p:nvPr/>
        </p:nvSpPr>
        <p:spPr>
          <a:xfrm>
            <a:off x="2196825" y="40314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5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5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60" name="Google Shape;60;p5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5"/>
          <p:cNvSpPr txBox="1">
            <a:spLocks noGrp="1"/>
          </p:cNvSpPr>
          <p:nvPr>
            <p:ph type="subTitle" idx="1"/>
          </p:nvPr>
        </p:nvSpPr>
        <p:spPr>
          <a:xfrm>
            <a:off x="1867225" y="1747600"/>
            <a:ext cx="2500500" cy="3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2"/>
          </p:nvPr>
        </p:nvSpPr>
        <p:spPr>
          <a:xfrm>
            <a:off x="5538525" y="2833450"/>
            <a:ext cx="2500500" cy="3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Yanone Kaffeesatz"/>
              <a:buNone/>
              <a:defRPr sz="240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3"/>
          </p:nvPr>
        </p:nvSpPr>
        <p:spPr>
          <a:xfrm>
            <a:off x="1867225" y="2109650"/>
            <a:ext cx="2500500" cy="10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"/>
          <p:cNvSpPr txBox="1">
            <a:spLocks noGrp="1"/>
          </p:cNvSpPr>
          <p:nvPr>
            <p:ph type="subTitle" idx="4"/>
          </p:nvPr>
        </p:nvSpPr>
        <p:spPr>
          <a:xfrm>
            <a:off x="5538525" y="3195500"/>
            <a:ext cx="2500500" cy="10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"/>
          <p:cNvSpPr txBox="1">
            <a:spLocks noGrp="1"/>
          </p:cNvSpPr>
          <p:nvPr>
            <p:ph type="title"/>
          </p:nvPr>
        </p:nvSpPr>
        <p:spPr>
          <a:xfrm>
            <a:off x="720000" y="6757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3899000" y="5127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/>
          <p:nvPr/>
        </p:nvSpPr>
        <p:spPr>
          <a:xfrm>
            <a:off x="75013" y="512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2"/>
          <p:cNvSpPr/>
          <p:nvPr/>
        </p:nvSpPr>
        <p:spPr>
          <a:xfrm>
            <a:off x="2346988" y="38359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2"/>
          <p:cNvSpPr/>
          <p:nvPr/>
        </p:nvSpPr>
        <p:spPr>
          <a:xfrm>
            <a:off x="7890850" y="290927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3" name="Google Shape;43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32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2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6" name="Google Shape;436;p32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437" name="Google Shape;437;p32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0" name="Google Shape;440;p32"/>
          <p:cNvSpPr txBox="1">
            <a:spLocks noGrp="1"/>
          </p:cNvSpPr>
          <p:nvPr>
            <p:ph type="subTitle" idx="1"/>
          </p:nvPr>
        </p:nvSpPr>
        <p:spPr>
          <a:xfrm>
            <a:off x="3166038" y="1226200"/>
            <a:ext cx="2136000" cy="4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1" name="Google Shape;441;p32"/>
          <p:cNvSpPr txBox="1">
            <a:spLocks noGrp="1"/>
          </p:cNvSpPr>
          <p:nvPr>
            <p:ph type="subTitle" idx="2"/>
          </p:nvPr>
        </p:nvSpPr>
        <p:spPr>
          <a:xfrm>
            <a:off x="6136263" y="3188550"/>
            <a:ext cx="2186700" cy="40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40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42" name="Google Shape;442;p32"/>
          <p:cNvSpPr txBox="1">
            <a:spLocks noGrp="1"/>
          </p:cNvSpPr>
          <p:nvPr>
            <p:ph type="subTitle" idx="3"/>
          </p:nvPr>
        </p:nvSpPr>
        <p:spPr>
          <a:xfrm>
            <a:off x="3166038" y="1587500"/>
            <a:ext cx="213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4"/>
          </p:nvPr>
        </p:nvSpPr>
        <p:spPr>
          <a:xfrm>
            <a:off x="6136263" y="3549850"/>
            <a:ext cx="21867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32"/>
          <p:cNvSpPr txBox="1">
            <a:spLocks noGrp="1"/>
          </p:cNvSpPr>
          <p:nvPr>
            <p:ph type="title"/>
          </p:nvPr>
        </p:nvSpPr>
        <p:spPr>
          <a:xfrm>
            <a:off x="828500" y="2285400"/>
            <a:ext cx="2136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3"/>
          <p:cNvSpPr/>
          <p:nvPr/>
        </p:nvSpPr>
        <p:spPr>
          <a:xfrm>
            <a:off x="-356500" y="1438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3"/>
          <p:cNvSpPr/>
          <p:nvPr/>
        </p:nvSpPr>
        <p:spPr>
          <a:xfrm>
            <a:off x="8197925" y="12346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8" name="Google Shape;44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3"/>
          <p:cNvSpPr/>
          <p:nvPr/>
        </p:nvSpPr>
        <p:spPr>
          <a:xfrm>
            <a:off x="1027400" y="386855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3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3"/>
          <p:cNvSpPr txBox="1">
            <a:spLocks noGrp="1"/>
          </p:cNvSpPr>
          <p:nvPr>
            <p:ph type="title"/>
          </p:nvPr>
        </p:nvSpPr>
        <p:spPr>
          <a:xfrm>
            <a:off x="4224600" y="1662775"/>
            <a:ext cx="1514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9pPr>
          </a:lstStyle>
          <a:p>
            <a:endParaRPr/>
          </a:p>
        </p:txBody>
      </p:sp>
      <p:sp>
        <p:nvSpPr>
          <p:cNvPr id="452" name="Google Shape;452;p33"/>
          <p:cNvSpPr txBox="1">
            <a:spLocks noGrp="1"/>
          </p:cNvSpPr>
          <p:nvPr>
            <p:ph type="subTitle" idx="1"/>
          </p:nvPr>
        </p:nvSpPr>
        <p:spPr>
          <a:xfrm>
            <a:off x="5818825" y="1494485"/>
            <a:ext cx="23364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33"/>
          <p:cNvSpPr txBox="1">
            <a:spLocks noGrp="1"/>
          </p:cNvSpPr>
          <p:nvPr>
            <p:ph type="title" idx="2"/>
          </p:nvPr>
        </p:nvSpPr>
        <p:spPr>
          <a:xfrm>
            <a:off x="4224600" y="2604545"/>
            <a:ext cx="1514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9pPr>
          </a:lstStyle>
          <a:p>
            <a:endParaRPr/>
          </a:p>
        </p:txBody>
      </p:sp>
      <p:sp>
        <p:nvSpPr>
          <p:cNvPr id="454" name="Google Shape;454;p33"/>
          <p:cNvSpPr txBox="1">
            <a:spLocks noGrp="1"/>
          </p:cNvSpPr>
          <p:nvPr>
            <p:ph type="subTitle" idx="3"/>
          </p:nvPr>
        </p:nvSpPr>
        <p:spPr>
          <a:xfrm>
            <a:off x="5818825" y="2436260"/>
            <a:ext cx="23364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5" name="Google Shape;455;p33"/>
          <p:cNvSpPr txBox="1">
            <a:spLocks noGrp="1"/>
          </p:cNvSpPr>
          <p:nvPr>
            <p:ph type="title" idx="4"/>
          </p:nvPr>
        </p:nvSpPr>
        <p:spPr>
          <a:xfrm>
            <a:off x="4224600" y="3546325"/>
            <a:ext cx="15147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Yanone Kaffeesatz Medium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9pPr>
          </a:lstStyle>
          <a:p>
            <a:endParaRPr/>
          </a:p>
        </p:txBody>
      </p:sp>
      <p:sp>
        <p:nvSpPr>
          <p:cNvPr id="456" name="Google Shape;456;p33"/>
          <p:cNvSpPr txBox="1">
            <a:spLocks noGrp="1"/>
          </p:cNvSpPr>
          <p:nvPr>
            <p:ph type="subTitle" idx="5"/>
          </p:nvPr>
        </p:nvSpPr>
        <p:spPr>
          <a:xfrm>
            <a:off x="5818825" y="3378035"/>
            <a:ext cx="23364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33"/>
          <p:cNvSpPr/>
          <p:nvPr/>
        </p:nvSpPr>
        <p:spPr>
          <a:xfrm>
            <a:off x="6629075" y="43198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3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9" name="Google Shape;459;p33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460" name="Google Shape;460;p33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3" name="Google Shape;463;p33"/>
          <p:cNvSpPr txBox="1">
            <a:spLocks noGrp="1"/>
          </p:cNvSpPr>
          <p:nvPr>
            <p:ph type="title" idx="6"/>
          </p:nvPr>
        </p:nvSpPr>
        <p:spPr>
          <a:xfrm>
            <a:off x="720000" y="675700"/>
            <a:ext cx="3504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4"/>
          <p:cNvSpPr/>
          <p:nvPr/>
        </p:nvSpPr>
        <p:spPr>
          <a:xfrm>
            <a:off x="4560000" y="-3378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4"/>
          <p:cNvSpPr/>
          <p:nvPr/>
        </p:nvSpPr>
        <p:spPr>
          <a:xfrm>
            <a:off x="7649675" y="30098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4"/>
          <p:cNvSpPr/>
          <p:nvPr/>
        </p:nvSpPr>
        <p:spPr>
          <a:xfrm>
            <a:off x="2019900" y="40183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4"/>
          <p:cNvSpPr/>
          <p:nvPr/>
        </p:nvSpPr>
        <p:spPr>
          <a:xfrm>
            <a:off x="125000" y="13127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69" name="Google Shape;469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70" name="Google Shape;470;p34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4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" name="Google Shape;472;p34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473" name="Google Shape;473;p34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4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" name="Google Shape;476;p34"/>
          <p:cNvSpPr txBox="1">
            <a:spLocks noGrp="1"/>
          </p:cNvSpPr>
          <p:nvPr>
            <p:ph type="title"/>
          </p:nvPr>
        </p:nvSpPr>
        <p:spPr>
          <a:xfrm>
            <a:off x="1242888" y="23816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7" name="Google Shape;477;p34"/>
          <p:cNvSpPr txBox="1">
            <a:spLocks noGrp="1"/>
          </p:cNvSpPr>
          <p:nvPr>
            <p:ph type="subTitle" idx="1"/>
          </p:nvPr>
        </p:nvSpPr>
        <p:spPr>
          <a:xfrm>
            <a:off x="1242888" y="2852231"/>
            <a:ext cx="2336400" cy="7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34"/>
          <p:cNvSpPr txBox="1">
            <a:spLocks noGrp="1"/>
          </p:cNvSpPr>
          <p:nvPr>
            <p:ph type="title" idx="2"/>
          </p:nvPr>
        </p:nvSpPr>
        <p:spPr>
          <a:xfrm>
            <a:off x="5544688" y="31660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79" name="Google Shape;479;p34"/>
          <p:cNvSpPr txBox="1">
            <a:spLocks noGrp="1"/>
          </p:cNvSpPr>
          <p:nvPr>
            <p:ph type="subTitle" idx="3"/>
          </p:nvPr>
        </p:nvSpPr>
        <p:spPr>
          <a:xfrm>
            <a:off x="5544688" y="3636631"/>
            <a:ext cx="2336400" cy="7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0" name="Google Shape;480;p34"/>
          <p:cNvSpPr txBox="1">
            <a:spLocks noGrp="1"/>
          </p:cNvSpPr>
          <p:nvPr>
            <p:ph type="title" idx="4"/>
          </p:nvPr>
        </p:nvSpPr>
        <p:spPr>
          <a:xfrm>
            <a:off x="5544688" y="14861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 b="0"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81" name="Google Shape;481;p34"/>
          <p:cNvSpPr txBox="1">
            <a:spLocks noGrp="1"/>
          </p:cNvSpPr>
          <p:nvPr>
            <p:ph type="subTitle" idx="5"/>
          </p:nvPr>
        </p:nvSpPr>
        <p:spPr>
          <a:xfrm>
            <a:off x="5544688" y="1956731"/>
            <a:ext cx="2336400" cy="7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2" name="Google Shape;482;p34"/>
          <p:cNvSpPr txBox="1">
            <a:spLocks noGrp="1"/>
          </p:cNvSpPr>
          <p:nvPr>
            <p:ph type="title" idx="6"/>
          </p:nvPr>
        </p:nvSpPr>
        <p:spPr>
          <a:xfrm>
            <a:off x="720000" y="605575"/>
            <a:ext cx="3382200" cy="12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5"/>
          <p:cNvSpPr/>
          <p:nvPr/>
        </p:nvSpPr>
        <p:spPr>
          <a:xfrm>
            <a:off x="-251725" y="22848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5"/>
          <p:cNvSpPr/>
          <p:nvPr/>
        </p:nvSpPr>
        <p:spPr>
          <a:xfrm>
            <a:off x="2789525" y="388172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5"/>
          <p:cNvSpPr/>
          <p:nvPr/>
        </p:nvSpPr>
        <p:spPr>
          <a:xfrm>
            <a:off x="2465675" y="-30927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5"/>
          <p:cNvSpPr/>
          <p:nvPr/>
        </p:nvSpPr>
        <p:spPr>
          <a:xfrm>
            <a:off x="7949300" y="21841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8" name="Google Shape;48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35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5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1" name="Google Shape;491;p35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492" name="Google Shape;492;p35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5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5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" name="Google Shape;495;p35"/>
          <p:cNvSpPr txBox="1">
            <a:spLocks noGrp="1"/>
          </p:cNvSpPr>
          <p:nvPr>
            <p:ph type="title"/>
          </p:nvPr>
        </p:nvSpPr>
        <p:spPr>
          <a:xfrm>
            <a:off x="2527968" y="1486375"/>
            <a:ext cx="2357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6" name="Google Shape;496;p35"/>
          <p:cNvSpPr txBox="1">
            <a:spLocks noGrp="1"/>
          </p:cNvSpPr>
          <p:nvPr>
            <p:ph type="subTitle" idx="1"/>
          </p:nvPr>
        </p:nvSpPr>
        <p:spPr>
          <a:xfrm>
            <a:off x="5849425" y="1486375"/>
            <a:ext cx="2424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35"/>
          <p:cNvSpPr txBox="1">
            <a:spLocks noGrp="1"/>
          </p:cNvSpPr>
          <p:nvPr>
            <p:ph type="title" idx="2"/>
          </p:nvPr>
        </p:nvSpPr>
        <p:spPr>
          <a:xfrm>
            <a:off x="2527975" y="2284825"/>
            <a:ext cx="2357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98" name="Google Shape;498;p35"/>
          <p:cNvSpPr txBox="1">
            <a:spLocks noGrp="1"/>
          </p:cNvSpPr>
          <p:nvPr>
            <p:ph type="subTitle" idx="3"/>
          </p:nvPr>
        </p:nvSpPr>
        <p:spPr>
          <a:xfrm>
            <a:off x="5849424" y="2284825"/>
            <a:ext cx="2424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35"/>
          <p:cNvSpPr txBox="1">
            <a:spLocks noGrp="1"/>
          </p:cNvSpPr>
          <p:nvPr>
            <p:ph type="title" idx="4"/>
          </p:nvPr>
        </p:nvSpPr>
        <p:spPr>
          <a:xfrm>
            <a:off x="2527975" y="3881725"/>
            <a:ext cx="2357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00" name="Google Shape;500;p35"/>
          <p:cNvSpPr txBox="1">
            <a:spLocks noGrp="1"/>
          </p:cNvSpPr>
          <p:nvPr>
            <p:ph type="subTitle" idx="5"/>
          </p:nvPr>
        </p:nvSpPr>
        <p:spPr>
          <a:xfrm>
            <a:off x="5849423" y="3881725"/>
            <a:ext cx="2424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1" name="Google Shape;501;p35"/>
          <p:cNvSpPr txBox="1">
            <a:spLocks noGrp="1"/>
          </p:cNvSpPr>
          <p:nvPr>
            <p:ph type="title" idx="6"/>
          </p:nvPr>
        </p:nvSpPr>
        <p:spPr>
          <a:xfrm>
            <a:off x="2527975" y="3083263"/>
            <a:ext cx="2357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02" name="Google Shape;502;p35"/>
          <p:cNvSpPr txBox="1">
            <a:spLocks noGrp="1"/>
          </p:cNvSpPr>
          <p:nvPr>
            <p:ph type="subTitle" idx="7"/>
          </p:nvPr>
        </p:nvSpPr>
        <p:spPr>
          <a:xfrm>
            <a:off x="5849424" y="3083263"/>
            <a:ext cx="2424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35"/>
          <p:cNvSpPr txBox="1">
            <a:spLocks noGrp="1"/>
          </p:cNvSpPr>
          <p:nvPr>
            <p:ph type="title" idx="8"/>
          </p:nvPr>
        </p:nvSpPr>
        <p:spPr>
          <a:xfrm>
            <a:off x="720000" y="676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6"/>
          <p:cNvSpPr/>
          <p:nvPr/>
        </p:nvSpPr>
        <p:spPr>
          <a:xfrm>
            <a:off x="-289825" y="31238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6"/>
          <p:cNvSpPr/>
          <p:nvPr/>
        </p:nvSpPr>
        <p:spPr>
          <a:xfrm>
            <a:off x="4672750" y="38369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6"/>
          <p:cNvSpPr/>
          <p:nvPr/>
        </p:nvSpPr>
        <p:spPr>
          <a:xfrm>
            <a:off x="4844150" y="-2013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6"/>
          <p:cNvSpPr/>
          <p:nvPr/>
        </p:nvSpPr>
        <p:spPr>
          <a:xfrm>
            <a:off x="7892200" y="289552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9" name="Google Shape;50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36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36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2" name="Google Shape;512;p36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513" name="Google Shape;513;p36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6" name="Google Shape;516;p36"/>
          <p:cNvSpPr txBox="1">
            <a:spLocks noGrp="1"/>
          </p:cNvSpPr>
          <p:nvPr>
            <p:ph type="title"/>
          </p:nvPr>
        </p:nvSpPr>
        <p:spPr>
          <a:xfrm>
            <a:off x="985588" y="192240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17" name="Google Shape;517;p36"/>
          <p:cNvSpPr txBox="1">
            <a:spLocks noGrp="1"/>
          </p:cNvSpPr>
          <p:nvPr>
            <p:ph type="subTitle" idx="1"/>
          </p:nvPr>
        </p:nvSpPr>
        <p:spPr>
          <a:xfrm>
            <a:off x="985588" y="2410725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36"/>
          <p:cNvSpPr txBox="1">
            <a:spLocks noGrp="1"/>
          </p:cNvSpPr>
          <p:nvPr>
            <p:ph type="title" idx="2"/>
          </p:nvPr>
        </p:nvSpPr>
        <p:spPr>
          <a:xfrm>
            <a:off x="3419274" y="192240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19" name="Google Shape;519;p36"/>
          <p:cNvSpPr txBox="1">
            <a:spLocks noGrp="1"/>
          </p:cNvSpPr>
          <p:nvPr>
            <p:ph type="subTitle" idx="3"/>
          </p:nvPr>
        </p:nvSpPr>
        <p:spPr>
          <a:xfrm>
            <a:off x="3419274" y="2410725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0" name="Google Shape;520;p36"/>
          <p:cNvSpPr txBox="1">
            <a:spLocks noGrp="1"/>
          </p:cNvSpPr>
          <p:nvPr>
            <p:ph type="title" idx="4"/>
          </p:nvPr>
        </p:nvSpPr>
        <p:spPr>
          <a:xfrm>
            <a:off x="985588" y="363535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1" name="Google Shape;521;p36"/>
          <p:cNvSpPr txBox="1">
            <a:spLocks noGrp="1"/>
          </p:cNvSpPr>
          <p:nvPr>
            <p:ph type="subTitle" idx="5"/>
          </p:nvPr>
        </p:nvSpPr>
        <p:spPr>
          <a:xfrm>
            <a:off x="985588" y="4123700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36"/>
          <p:cNvSpPr txBox="1">
            <a:spLocks noGrp="1"/>
          </p:cNvSpPr>
          <p:nvPr>
            <p:ph type="title" idx="6"/>
          </p:nvPr>
        </p:nvSpPr>
        <p:spPr>
          <a:xfrm>
            <a:off x="3419274" y="363535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3" name="Google Shape;523;p36"/>
          <p:cNvSpPr txBox="1">
            <a:spLocks noGrp="1"/>
          </p:cNvSpPr>
          <p:nvPr>
            <p:ph type="subTitle" idx="7"/>
          </p:nvPr>
        </p:nvSpPr>
        <p:spPr>
          <a:xfrm>
            <a:off x="3419274" y="4123700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4" name="Google Shape;524;p36"/>
          <p:cNvSpPr txBox="1">
            <a:spLocks noGrp="1"/>
          </p:cNvSpPr>
          <p:nvPr>
            <p:ph type="title" idx="8"/>
          </p:nvPr>
        </p:nvSpPr>
        <p:spPr>
          <a:xfrm>
            <a:off x="5852949" y="192240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5" name="Google Shape;525;p36"/>
          <p:cNvSpPr txBox="1">
            <a:spLocks noGrp="1"/>
          </p:cNvSpPr>
          <p:nvPr>
            <p:ph type="subTitle" idx="9"/>
          </p:nvPr>
        </p:nvSpPr>
        <p:spPr>
          <a:xfrm>
            <a:off x="5852949" y="2410725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6" name="Google Shape;526;p36"/>
          <p:cNvSpPr txBox="1">
            <a:spLocks noGrp="1"/>
          </p:cNvSpPr>
          <p:nvPr>
            <p:ph type="title" idx="13"/>
          </p:nvPr>
        </p:nvSpPr>
        <p:spPr>
          <a:xfrm>
            <a:off x="5852949" y="363535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27" name="Google Shape;527;p36"/>
          <p:cNvSpPr txBox="1">
            <a:spLocks noGrp="1"/>
          </p:cNvSpPr>
          <p:nvPr>
            <p:ph type="subTitle" idx="14"/>
          </p:nvPr>
        </p:nvSpPr>
        <p:spPr>
          <a:xfrm>
            <a:off x="5852949" y="4123700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36"/>
          <p:cNvSpPr txBox="1">
            <a:spLocks noGrp="1"/>
          </p:cNvSpPr>
          <p:nvPr>
            <p:ph type="title" idx="15"/>
          </p:nvPr>
        </p:nvSpPr>
        <p:spPr>
          <a:xfrm>
            <a:off x="720000" y="676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7"/>
          <p:cNvSpPr/>
          <p:nvPr/>
        </p:nvSpPr>
        <p:spPr>
          <a:xfrm>
            <a:off x="175975" y="21675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37"/>
          <p:cNvSpPr/>
          <p:nvPr/>
        </p:nvSpPr>
        <p:spPr>
          <a:xfrm>
            <a:off x="7860000" y="-551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7"/>
          <p:cNvSpPr/>
          <p:nvPr/>
        </p:nvSpPr>
        <p:spPr>
          <a:xfrm>
            <a:off x="2636475" y="39714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7"/>
          <p:cNvSpPr/>
          <p:nvPr/>
        </p:nvSpPr>
        <p:spPr>
          <a:xfrm>
            <a:off x="8151675" y="265412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4" name="Google Shape;534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37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37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" name="Google Shape;537;p37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538" name="Google Shape;538;p37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7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7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" name="Google Shape;541;p37"/>
          <p:cNvSpPr txBox="1">
            <a:spLocks noGrp="1"/>
          </p:cNvSpPr>
          <p:nvPr>
            <p:ph type="title" hasCustomPrompt="1"/>
          </p:nvPr>
        </p:nvSpPr>
        <p:spPr>
          <a:xfrm>
            <a:off x="1182550" y="1517875"/>
            <a:ext cx="17547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1"/>
          </p:nvPr>
        </p:nvSpPr>
        <p:spPr>
          <a:xfrm>
            <a:off x="877300" y="2568750"/>
            <a:ext cx="24426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3" name="Google Shape;543;p37"/>
          <p:cNvSpPr txBox="1">
            <a:spLocks noGrp="1"/>
          </p:cNvSpPr>
          <p:nvPr>
            <p:ph type="title" idx="2" hasCustomPrompt="1"/>
          </p:nvPr>
        </p:nvSpPr>
        <p:spPr>
          <a:xfrm>
            <a:off x="3694638" y="2093850"/>
            <a:ext cx="17547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3"/>
          </p:nvPr>
        </p:nvSpPr>
        <p:spPr>
          <a:xfrm>
            <a:off x="3350688" y="3153250"/>
            <a:ext cx="24426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5" name="Google Shape;545;p37"/>
          <p:cNvSpPr txBox="1">
            <a:spLocks noGrp="1"/>
          </p:cNvSpPr>
          <p:nvPr>
            <p:ph type="title" idx="4" hasCustomPrompt="1"/>
          </p:nvPr>
        </p:nvSpPr>
        <p:spPr>
          <a:xfrm>
            <a:off x="6125375" y="2641950"/>
            <a:ext cx="1754700" cy="8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5"/>
          </p:nvPr>
        </p:nvSpPr>
        <p:spPr>
          <a:xfrm>
            <a:off x="5824100" y="3743200"/>
            <a:ext cx="2442600" cy="4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BLANK_1_1_1_1_1_1_3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8"/>
          <p:cNvSpPr/>
          <p:nvPr/>
        </p:nvSpPr>
        <p:spPr>
          <a:xfrm>
            <a:off x="877300" y="-3544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38"/>
          <p:cNvSpPr/>
          <p:nvPr/>
        </p:nvSpPr>
        <p:spPr>
          <a:xfrm>
            <a:off x="6311425" y="6657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38"/>
          <p:cNvSpPr/>
          <p:nvPr/>
        </p:nvSpPr>
        <p:spPr>
          <a:xfrm>
            <a:off x="1486125" y="40489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38"/>
          <p:cNvSpPr/>
          <p:nvPr/>
        </p:nvSpPr>
        <p:spPr>
          <a:xfrm>
            <a:off x="7860000" y="384875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2" name="Google Shape;552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38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38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" name="Google Shape;555;p38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556" name="Google Shape;556;p38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8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8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9" name="Google Shape;559;p38"/>
          <p:cNvSpPr txBox="1">
            <a:spLocks noGrp="1"/>
          </p:cNvSpPr>
          <p:nvPr>
            <p:ph type="title" hasCustomPrompt="1"/>
          </p:nvPr>
        </p:nvSpPr>
        <p:spPr>
          <a:xfrm>
            <a:off x="4785400" y="1551235"/>
            <a:ext cx="10455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60" name="Google Shape;560;p38"/>
          <p:cNvSpPr txBox="1">
            <a:spLocks noGrp="1"/>
          </p:cNvSpPr>
          <p:nvPr>
            <p:ph type="subTitle" idx="1"/>
          </p:nvPr>
        </p:nvSpPr>
        <p:spPr>
          <a:xfrm>
            <a:off x="6129063" y="1638400"/>
            <a:ext cx="20805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38"/>
          <p:cNvSpPr txBox="1">
            <a:spLocks noGrp="1"/>
          </p:cNvSpPr>
          <p:nvPr>
            <p:ph type="title" idx="2"/>
          </p:nvPr>
        </p:nvSpPr>
        <p:spPr>
          <a:xfrm>
            <a:off x="915188" y="1116225"/>
            <a:ext cx="3424800" cy="10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38"/>
          <p:cNvSpPr txBox="1">
            <a:spLocks noGrp="1"/>
          </p:cNvSpPr>
          <p:nvPr>
            <p:ph type="title" idx="3"/>
          </p:nvPr>
        </p:nvSpPr>
        <p:spPr>
          <a:xfrm>
            <a:off x="6129063" y="121025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63" name="Google Shape;563;p38"/>
          <p:cNvSpPr txBox="1">
            <a:spLocks noGrp="1"/>
          </p:cNvSpPr>
          <p:nvPr>
            <p:ph type="title" idx="4" hasCustomPrompt="1"/>
          </p:nvPr>
        </p:nvSpPr>
        <p:spPr>
          <a:xfrm>
            <a:off x="1092563" y="3273623"/>
            <a:ext cx="10455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64" name="Google Shape;564;p38"/>
          <p:cNvSpPr txBox="1">
            <a:spLocks noGrp="1"/>
          </p:cNvSpPr>
          <p:nvPr>
            <p:ph type="subTitle" idx="5"/>
          </p:nvPr>
        </p:nvSpPr>
        <p:spPr>
          <a:xfrm>
            <a:off x="2413075" y="3376475"/>
            <a:ext cx="20805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38"/>
          <p:cNvSpPr txBox="1">
            <a:spLocks noGrp="1"/>
          </p:cNvSpPr>
          <p:nvPr>
            <p:ph type="title" idx="6"/>
          </p:nvPr>
        </p:nvSpPr>
        <p:spPr>
          <a:xfrm>
            <a:off x="2413075" y="2948325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566" name="Google Shape;566;p38"/>
          <p:cNvSpPr txBox="1">
            <a:spLocks noGrp="1"/>
          </p:cNvSpPr>
          <p:nvPr>
            <p:ph type="title" idx="7" hasCustomPrompt="1"/>
          </p:nvPr>
        </p:nvSpPr>
        <p:spPr>
          <a:xfrm>
            <a:off x="4785400" y="3273635"/>
            <a:ext cx="1045500" cy="4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567" name="Google Shape;567;p38"/>
          <p:cNvSpPr txBox="1">
            <a:spLocks noGrp="1"/>
          </p:cNvSpPr>
          <p:nvPr>
            <p:ph type="subTitle" idx="8"/>
          </p:nvPr>
        </p:nvSpPr>
        <p:spPr>
          <a:xfrm>
            <a:off x="6129063" y="3376475"/>
            <a:ext cx="20805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8" name="Google Shape;568;p38"/>
          <p:cNvSpPr txBox="1">
            <a:spLocks noGrp="1"/>
          </p:cNvSpPr>
          <p:nvPr>
            <p:ph type="title" idx="9"/>
          </p:nvPr>
        </p:nvSpPr>
        <p:spPr>
          <a:xfrm>
            <a:off x="6129063" y="2948325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 b="0">
                <a:solidFill>
                  <a:schemeClr val="accent2"/>
                </a:solidFill>
                <a:latin typeface="Yanone Kaffeesatz Medium"/>
                <a:ea typeface="Yanone Kaffeesatz Medium"/>
                <a:cs typeface="Yanone Kaffeesatz Medium"/>
                <a:sym typeface="Yanone Kaffeesatz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dk2"/>
        </a:solidFill>
        <a:effectLst/>
      </p:bgPr>
    </p:bg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39"/>
          <p:cNvSpPr/>
          <p:nvPr/>
        </p:nvSpPr>
        <p:spPr>
          <a:xfrm>
            <a:off x="-356500" y="26308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9"/>
          <p:cNvSpPr/>
          <p:nvPr/>
        </p:nvSpPr>
        <p:spPr>
          <a:xfrm>
            <a:off x="6517575" y="4523750"/>
            <a:ext cx="893400" cy="8934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9"/>
          <p:cNvSpPr/>
          <p:nvPr/>
        </p:nvSpPr>
        <p:spPr>
          <a:xfrm>
            <a:off x="7685200" y="13301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9"/>
          <p:cNvSpPr/>
          <p:nvPr/>
        </p:nvSpPr>
        <p:spPr>
          <a:xfrm>
            <a:off x="4050600" y="0"/>
            <a:ext cx="893400" cy="8934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4" name="Google Shape;574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75" name="Google Shape;575;p39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9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7" name="Google Shape;577;p39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578" name="Google Shape;578;p39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9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9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1" name="Google Shape;581;p39"/>
          <p:cNvSpPr txBox="1">
            <a:spLocks noGrp="1"/>
          </p:cNvSpPr>
          <p:nvPr>
            <p:ph type="ctrTitle"/>
          </p:nvPr>
        </p:nvSpPr>
        <p:spPr>
          <a:xfrm>
            <a:off x="887700" y="734425"/>
            <a:ext cx="3482400" cy="8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82" name="Google Shape;582;p39"/>
          <p:cNvSpPr txBox="1">
            <a:spLocks noGrp="1"/>
          </p:cNvSpPr>
          <p:nvPr>
            <p:ph type="subTitle" idx="1"/>
          </p:nvPr>
        </p:nvSpPr>
        <p:spPr>
          <a:xfrm>
            <a:off x="887700" y="2657475"/>
            <a:ext cx="3482400" cy="8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3" name="Google Shape;583;p39"/>
          <p:cNvSpPr txBox="1">
            <a:spLocks noGrp="1"/>
          </p:cNvSpPr>
          <p:nvPr>
            <p:ph type="subTitle" idx="2"/>
          </p:nvPr>
        </p:nvSpPr>
        <p:spPr>
          <a:xfrm>
            <a:off x="1339650" y="1783475"/>
            <a:ext cx="2578500" cy="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 b="1">
                <a:solidFill>
                  <a:srgbClr val="191919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84" name="Google Shape;584;p39"/>
          <p:cNvSpPr txBox="1"/>
          <p:nvPr/>
        </p:nvSpPr>
        <p:spPr>
          <a:xfrm>
            <a:off x="1180050" y="3576025"/>
            <a:ext cx="28977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Oxygen"/>
                <a:ea typeface="Oxygen"/>
                <a:cs typeface="Oxygen"/>
                <a:sym typeface="Oxyge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Oxygen"/>
                <a:ea typeface="Oxygen"/>
                <a:cs typeface="Oxygen"/>
                <a:sym typeface="Oxyge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,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Oxygen"/>
                <a:ea typeface="Oxygen"/>
                <a:cs typeface="Oxygen"/>
                <a:sym typeface="Oxyge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 b="1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40"/>
          <p:cNvSpPr/>
          <p:nvPr/>
        </p:nvSpPr>
        <p:spPr>
          <a:xfrm>
            <a:off x="-189500" y="551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40"/>
          <p:cNvSpPr/>
          <p:nvPr/>
        </p:nvSpPr>
        <p:spPr>
          <a:xfrm>
            <a:off x="1678275" y="384875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40"/>
          <p:cNvSpPr/>
          <p:nvPr/>
        </p:nvSpPr>
        <p:spPr>
          <a:xfrm>
            <a:off x="7838800" y="13532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9" name="Google Shape;589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590" name="Google Shape;590;p40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40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" name="Google Shape;592;p40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593" name="Google Shape;593;p40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" name="Google Shape;596;p40"/>
          <p:cNvGrpSpPr/>
          <p:nvPr/>
        </p:nvGrpSpPr>
        <p:grpSpPr>
          <a:xfrm>
            <a:off x="768333" y="2725634"/>
            <a:ext cx="1180201" cy="1810007"/>
            <a:chOff x="2682925" y="955350"/>
            <a:chExt cx="955706" cy="1465711"/>
          </a:xfrm>
        </p:grpSpPr>
        <p:sp>
          <p:nvSpPr>
            <p:cNvPr id="597" name="Google Shape;597;p40"/>
            <p:cNvSpPr/>
            <p:nvPr/>
          </p:nvSpPr>
          <p:spPr>
            <a:xfrm>
              <a:off x="2687777" y="960777"/>
              <a:ext cx="946003" cy="107889"/>
            </a:xfrm>
            <a:custGeom>
              <a:avLst/>
              <a:gdLst/>
              <a:ahLst/>
              <a:cxnLst/>
              <a:rect l="l" t="t" r="r" b="b"/>
              <a:pathLst>
                <a:path w="11504" h="1312" extrusionOk="0">
                  <a:moveTo>
                    <a:pt x="703" y="0"/>
                  </a:moveTo>
                  <a:cubicBezTo>
                    <a:pt x="308" y="0"/>
                    <a:pt x="0" y="301"/>
                    <a:pt x="0" y="667"/>
                  </a:cubicBezTo>
                  <a:lnTo>
                    <a:pt x="0" y="1311"/>
                  </a:lnTo>
                  <a:lnTo>
                    <a:pt x="11504" y="1311"/>
                  </a:lnTo>
                  <a:lnTo>
                    <a:pt x="11504" y="667"/>
                  </a:lnTo>
                  <a:cubicBezTo>
                    <a:pt x="11504" y="301"/>
                    <a:pt x="11196" y="0"/>
                    <a:pt x="108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0"/>
            <p:cNvSpPr/>
            <p:nvPr/>
          </p:nvSpPr>
          <p:spPr>
            <a:xfrm>
              <a:off x="2682925" y="955350"/>
              <a:ext cx="955706" cy="118086"/>
            </a:xfrm>
            <a:custGeom>
              <a:avLst/>
              <a:gdLst/>
              <a:ahLst/>
              <a:cxnLst/>
              <a:rect l="l" t="t" r="r" b="b"/>
              <a:pathLst>
                <a:path w="11622" h="1436" extrusionOk="0">
                  <a:moveTo>
                    <a:pt x="10860" y="125"/>
                  </a:moveTo>
                  <a:cubicBezTo>
                    <a:pt x="11226" y="125"/>
                    <a:pt x="11504" y="396"/>
                    <a:pt x="11504" y="733"/>
                  </a:cubicBezTo>
                  <a:lnTo>
                    <a:pt x="11504" y="1311"/>
                  </a:lnTo>
                  <a:lnTo>
                    <a:pt x="118" y="1311"/>
                  </a:lnTo>
                  <a:lnTo>
                    <a:pt x="118" y="733"/>
                  </a:lnTo>
                  <a:cubicBezTo>
                    <a:pt x="118" y="396"/>
                    <a:pt x="425" y="125"/>
                    <a:pt x="762" y="125"/>
                  </a:cubicBezTo>
                  <a:close/>
                  <a:moveTo>
                    <a:pt x="762" y="0"/>
                  </a:moveTo>
                  <a:cubicBezTo>
                    <a:pt x="337" y="0"/>
                    <a:pt x="1" y="337"/>
                    <a:pt x="1" y="733"/>
                  </a:cubicBezTo>
                  <a:lnTo>
                    <a:pt x="1" y="1377"/>
                  </a:lnTo>
                  <a:cubicBezTo>
                    <a:pt x="1" y="1436"/>
                    <a:pt x="30" y="1436"/>
                    <a:pt x="59" y="1436"/>
                  </a:cubicBezTo>
                  <a:lnTo>
                    <a:pt x="11563" y="1436"/>
                  </a:lnTo>
                  <a:cubicBezTo>
                    <a:pt x="11592" y="1436"/>
                    <a:pt x="11621" y="1436"/>
                    <a:pt x="11621" y="1377"/>
                  </a:cubicBezTo>
                  <a:lnTo>
                    <a:pt x="11621" y="733"/>
                  </a:lnTo>
                  <a:cubicBezTo>
                    <a:pt x="11621" y="337"/>
                    <a:pt x="11284" y="0"/>
                    <a:pt x="1086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2687777" y="1068583"/>
              <a:ext cx="946003" cy="1347051"/>
            </a:xfrm>
            <a:custGeom>
              <a:avLst/>
              <a:gdLst/>
              <a:ahLst/>
              <a:cxnLst/>
              <a:rect l="l" t="t" r="r" b="b"/>
              <a:pathLst>
                <a:path w="11504" h="16381" extrusionOk="0">
                  <a:moveTo>
                    <a:pt x="0" y="0"/>
                  </a:moveTo>
                  <a:lnTo>
                    <a:pt x="0" y="15677"/>
                  </a:lnTo>
                  <a:cubicBezTo>
                    <a:pt x="0" y="16080"/>
                    <a:pt x="308" y="16380"/>
                    <a:pt x="703" y="16380"/>
                  </a:cubicBezTo>
                  <a:lnTo>
                    <a:pt x="10801" y="16380"/>
                  </a:lnTo>
                  <a:cubicBezTo>
                    <a:pt x="11196" y="16380"/>
                    <a:pt x="11504" y="16080"/>
                    <a:pt x="11504" y="15677"/>
                  </a:cubicBezTo>
                  <a:lnTo>
                    <a:pt x="115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2682925" y="1063156"/>
              <a:ext cx="955706" cy="1357905"/>
            </a:xfrm>
            <a:custGeom>
              <a:avLst/>
              <a:gdLst/>
              <a:ahLst/>
              <a:cxnLst/>
              <a:rect l="l" t="t" r="r" b="b"/>
              <a:pathLst>
                <a:path w="11622" h="16513" extrusionOk="0">
                  <a:moveTo>
                    <a:pt x="11504" y="125"/>
                  </a:moveTo>
                  <a:lnTo>
                    <a:pt x="11504" y="15743"/>
                  </a:lnTo>
                  <a:cubicBezTo>
                    <a:pt x="11504" y="16080"/>
                    <a:pt x="11226" y="16388"/>
                    <a:pt x="10860" y="16388"/>
                  </a:cubicBezTo>
                  <a:lnTo>
                    <a:pt x="762" y="16388"/>
                  </a:lnTo>
                  <a:cubicBezTo>
                    <a:pt x="425" y="16388"/>
                    <a:pt x="118" y="16080"/>
                    <a:pt x="118" y="15743"/>
                  </a:cubicBezTo>
                  <a:lnTo>
                    <a:pt x="118" y="125"/>
                  </a:lnTo>
                  <a:close/>
                  <a:moveTo>
                    <a:pt x="59" y="0"/>
                  </a:moveTo>
                  <a:cubicBezTo>
                    <a:pt x="30" y="0"/>
                    <a:pt x="1" y="37"/>
                    <a:pt x="1" y="66"/>
                  </a:cubicBezTo>
                  <a:lnTo>
                    <a:pt x="1" y="15743"/>
                  </a:lnTo>
                  <a:cubicBezTo>
                    <a:pt x="1" y="16175"/>
                    <a:pt x="337" y="16512"/>
                    <a:pt x="762" y="16512"/>
                  </a:cubicBezTo>
                  <a:lnTo>
                    <a:pt x="10860" y="16512"/>
                  </a:lnTo>
                  <a:cubicBezTo>
                    <a:pt x="11284" y="16512"/>
                    <a:pt x="11621" y="16175"/>
                    <a:pt x="11621" y="15743"/>
                  </a:cubicBezTo>
                  <a:lnTo>
                    <a:pt x="11621" y="66"/>
                  </a:lnTo>
                  <a:cubicBezTo>
                    <a:pt x="11621" y="37"/>
                    <a:pt x="11592" y="0"/>
                    <a:pt x="11563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2747970" y="990874"/>
              <a:ext cx="57892" cy="57316"/>
            </a:xfrm>
            <a:custGeom>
              <a:avLst/>
              <a:gdLst/>
              <a:ahLst/>
              <a:cxnLst/>
              <a:rect l="l" t="t" r="r" b="b"/>
              <a:pathLst>
                <a:path w="704" h="697" extrusionOk="0">
                  <a:moveTo>
                    <a:pt x="337" y="0"/>
                  </a:moveTo>
                  <a:cubicBezTo>
                    <a:pt x="154" y="0"/>
                    <a:pt x="0" y="147"/>
                    <a:pt x="0" y="367"/>
                  </a:cubicBezTo>
                  <a:cubicBezTo>
                    <a:pt x="0" y="550"/>
                    <a:pt x="154" y="696"/>
                    <a:pt x="337" y="696"/>
                  </a:cubicBezTo>
                  <a:cubicBezTo>
                    <a:pt x="550" y="696"/>
                    <a:pt x="703" y="550"/>
                    <a:pt x="703" y="367"/>
                  </a:cubicBezTo>
                  <a:cubicBezTo>
                    <a:pt x="703" y="147"/>
                    <a:pt x="550" y="0"/>
                    <a:pt x="3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2775683" y="1565263"/>
              <a:ext cx="476949" cy="32646"/>
            </a:xfrm>
            <a:custGeom>
              <a:avLst/>
              <a:gdLst/>
              <a:ahLst/>
              <a:cxnLst/>
              <a:rect l="l" t="t" r="r" b="b"/>
              <a:pathLst>
                <a:path w="5800" h="397" extrusionOk="0">
                  <a:moveTo>
                    <a:pt x="0" y="1"/>
                  </a:moveTo>
                  <a:lnTo>
                    <a:pt x="0" y="396"/>
                  </a:lnTo>
                  <a:lnTo>
                    <a:pt x="5800" y="396"/>
                  </a:lnTo>
                  <a:lnTo>
                    <a:pt x="58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2775683" y="1191355"/>
              <a:ext cx="778002" cy="35031"/>
            </a:xfrm>
            <a:custGeom>
              <a:avLst/>
              <a:gdLst/>
              <a:ahLst/>
              <a:cxnLst/>
              <a:rect l="l" t="t" r="r" b="b"/>
              <a:pathLst>
                <a:path w="9461" h="426" extrusionOk="0">
                  <a:moveTo>
                    <a:pt x="0" y="1"/>
                  </a:moveTo>
                  <a:lnTo>
                    <a:pt x="0" y="425"/>
                  </a:lnTo>
                  <a:lnTo>
                    <a:pt x="9461" y="425"/>
                  </a:lnTo>
                  <a:lnTo>
                    <a:pt x="94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2775683" y="1276876"/>
              <a:ext cx="617237" cy="32564"/>
            </a:xfrm>
            <a:custGeom>
              <a:avLst/>
              <a:gdLst/>
              <a:ahLst/>
              <a:cxnLst/>
              <a:rect l="l" t="t" r="r" b="b"/>
              <a:pathLst>
                <a:path w="7506" h="396" extrusionOk="0">
                  <a:moveTo>
                    <a:pt x="0" y="1"/>
                  </a:moveTo>
                  <a:lnTo>
                    <a:pt x="0" y="396"/>
                  </a:lnTo>
                  <a:lnTo>
                    <a:pt x="7506" y="396"/>
                  </a:lnTo>
                  <a:lnTo>
                    <a:pt x="75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0"/>
            <p:cNvSpPr/>
            <p:nvPr/>
          </p:nvSpPr>
          <p:spPr>
            <a:xfrm>
              <a:off x="2775683" y="1359355"/>
              <a:ext cx="778002" cy="35031"/>
            </a:xfrm>
            <a:custGeom>
              <a:avLst/>
              <a:gdLst/>
              <a:ahLst/>
              <a:cxnLst/>
              <a:rect l="l" t="t" r="r" b="b"/>
              <a:pathLst>
                <a:path w="9461" h="426" extrusionOk="0">
                  <a:moveTo>
                    <a:pt x="0" y="1"/>
                  </a:moveTo>
                  <a:lnTo>
                    <a:pt x="0" y="425"/>
                  </a:lnTo>
                  <a:lnTo>
                    <a:pt x="9461" y="425"/>
                  </a:lnTo>
                  <a:lnTo>
                    <a:pt x="94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2775683" y="1484594"/>
              <a:ext cx="348666" cy="35607"/>
            </a:xfrm>
            <a:custGeom>
              <a:avLst/>
              <a:gdLst/>
              <a:ahLst/>
              <a:cxnLst/>
              <a:rect l="l" t="t" r="r" b="b"/>
              <a:pathLst>
                <a:path w="4240" h="433" extrusionOk="0">
                  <a:moveTo>
                    <a:pt x="0" y="1"/>
                  </a:moveTo>
                  <a:lnTo>
                    <a:pt x="0" y="433"/>
                  </a:lnTo>
                  <a:lnTo>
                    <a:pt x="4240" y="433"/>
                  </a:lnTo>
                  <a:lnTo>
                    <a:pt x="42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2775683" y="2056681"/>
              <a:ext cx="476949" cy="35607"/>
            </a:xfrm>
            <a:custGeom>
              <a:avLst/>
              <a:gdLst/>
              <a:ahLst/>
              <a:cxnLst/>
              <a:rect l="l" t="t" r="r" b="b"/>
              <a:pathLst>
                <a:path w="5800" h="433" extrusionOk="0">
                  <a:moveTo>
                    <a:pt x="0" y="0"/>
                  </a:moveTo>
                  <a:lnTo>
                    <a:pt x="0" y="432"/>
                  </a:lnTo>
                  <a:lnTo>
                    <a:pt x="5800" y="432"/>
                  </a:lnTo>
                  <a:lnTo>
                    <a:pt x="58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0"/>
            <p:cNvSpPr/>
            <p:nvPr/>
          </p:nvSpPr>
          <p:spPr>
            <a:xfrm>
              <a:off x="2775683" y="2267359"/>
              <a:ext cx="476949" cy="33222"/>
            </a:xfrm>
            <a:custGeom>
              <a:avLst/>
              <a:gdLst/>
              <a:ahLst/>
              <a:cxnLst/>
              <a:rect l="l" t="t" r="r" b="b"/>
              <a:pathLst>
                <a:path w="5800" h="404" extrusionOk="0">
                  <a:moveTo>
                    <a:pt x="0" y="1"/>
                  </a:moveTo>
                  <a:lnTo>
                    <a:pt x="0" y="404"/>
                  </a:lnTo>
                  <a:lnTo>
                    <a:pt x="5800" y="404"/>
                  </a:lnTo>
                  <a:lnTo>
                    <a:pt x="58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2775683" y="1685733"/>
              <a:ext cx="778002" cy="35031"/>
            </a:xfrm>
            <a:custGeom>
              <a:avLst/>
              <a:gdLst/>
              <a:ahLst/>
              <a:cxnLst/>
              <a:rect l="l" t="t" r="r" b="b"/>
              <a:pathLst>
                <a:path w="9461" h="426" extrusionOk="0">
                  <a:moveTo>
                    <a:pt x="0" y="0"/>
                  </a:moveTo>
                  <a:lnTo>
                    <a:pt x="0" y="425"/>
                  </a:lnTo>
                  <a:lnTo>
                    <a:pt x="9461" y="425"/>
                  </a:lnTo>
                  <a:lnTo>
                    <a:pt x="94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2775683" y="1770596"/>
              <a:ext cx="725044" cy="33222"/>
            </a:xfrm>
            <a:custGeom>
              <a:avLst/>
              <a:gdLst/>
              <a:ahLst/>
              <a:cxnLst/>
              <a:rect l="l" t="t" r="r" b="b"/>
              <a:pathLst>
                <a:path w="8817" h="404" extrusionOk="0">
                  <a:moveTo>
                    <a:pt x="0" y="1"/>
                  </a:moveTo>
                  <a:lnTo>
                    <a:pt x="0" y="404"/>
                  </a:lnTo>
                  <a:lnTo>
                    <a:pt x="8816" y="404"/>
                  </a:lnTo>
                  <a:lnTo>
                    <a:pt x="88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0"/>
            <p:cNvSpPr/>
            <p:nvPr/>
          </p:nvSpPr>
          <p:spPr>
            <a:xfrm>
              <a:off x="2775683" y="1853733"/>
              <a:ext cx="778002" cy="35031"/>
            </a:xfrm>
            <a:custGeom>
              <a:avLst/>
              <a:gdLst/>
              <a:ahLst/>
              <a:cxnLst/>
              <a:rect l="l" t="t" r="r" b="b"/>
              <a:pathLst>
                <a:path w="9461" h="426" extrusionOk="0">
                  <a:moveTo>
                    <a:pt x="0" y="0"/>
                  </a:moveTo>
                  <a:lnTo>
                    <a:pt x="0" y="425"/>
                  </a:lnTo>
                  <a:lnTo>
                    <a:pt x="9461" y="425"/>
                  </a:lnTo>
                  <a:lnTo>
                    <a:pt x="946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0"/>
            <p:cNvSpPr/>
            <p:nvPr/>
          </p:nvSpPr>
          <p:spPr>
            <a:xfrm>
              <a:off x="2773298" y="2177068"/>
              <a:ext cx="777426" cy="33222"/>
            </a:xfrm>
            <a:custGeom>
              <a:avLst/>
              <a:gdLst/>
              <a:ahLst/>
              <a:cxnLst/>
              <a:rect l="l" t="t" r="r" b="b"/>
              <a:pathLst>
                <a:path w="9454" h="404" extrusionOk="0">
                  <a:moveTo>
                    <a:pt x="0" y="1"/>
                  </a:moveTo>
                  <a:lnTo>
                    <a:pt x="0" y="403"/>
                  </a:lnTo>
                  <a:lnTo>
                    <a:pt x="9453" y="403"/>
                  </a:lnTo>
                  <a:lnTo>
                    <a:pt x="94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2775683" y="1978972"/>
              <a:ext cx="348666" cy="35607"/>
            </a:xfrm>
            <a:custGeom>
              <a:avLst/>
              <a:gdLst/>
              <a:ahLst/>
              <a:cxnLst/>
              <a:rect l="l" t="t" r="r" b="b"/>
              <a:pathLst>
                <a:path w="4240" h="433" extrusionOk="0">
                  <a:moveTo>
                    <a:pt x="0" y="0"/>
                  </a:moveTo>
                  <a:lnTo>
                    <a:pt x="0" y="432"/>
                  </a:lnTo>
                  <a:lnTo>
                    <a:pt x="4240" y="432"/>
                  </a:lnTo>
                  <a:lnTo>
                    <a:pt x="42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" name="Google Shape;614;p40"/>
          <p:cNvGrpSpPr/>
          <p:nvPr/>
        </p:nvGrpSpPr>
        <p:grpSpPr>
          <a:xfrm>
            <a:off x="1568955" y="2202597"/>
            <a:ext cx="1143603" cy="1102558"/>
            <a:chOff x="3804675" y="1695800"/>
            <a:chExt cx="193900" cy="186925"/>
          </a:xfrm>
        </p:grpSpPr>
        <p:sp>
          <p:nvSpPr>
            <p:cNvPr id="615" name="Google Shape;615;p40"/>
            <p:cNvSpPr/>
            <p:nvPr/>
          </p:nvSpPr>
          <p:spPr>
            <a:xfrm>
              <a:off x="3806325" y="1697250"/>
              <a:ext cx="190600" cy="183825"/>
            </a:xfrm>
            <a:custGeom>
              <a:avLst/>
              <a:gdLst/>
              <a:ahLst/>
              <a:cxnLst/>
              <a:rect l="l" t="t" r="r" b="b"/>
              <a:pathLst>
                <a:path w="7624" h="7353" extrusionOk="0">
                  <a:moveTo>
                    <a:pt x="1253" y="1"/>
                  </a:moveTo>
                  <a:lnTo>
                    <a:pt x="1" y="6408"/>
                  </a:lnTo>
                  <a:lnTo>
                    <a:pt x="4972" y="7352"/>
                  </a:lnTo>
                  <a:lnTo>
                    <a:pt x="6679" y="6195"/>
                  </a:lnTo>
                  <a:lnTo>
                    <a:pt x="7623" y="1253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0"/>
            <p:cNvSpPr/>
            <p:nvPr/>
          </p:nvSpPr>
          <p:spPr>
            <a:xfrm>
              <a:off x="3804675" y="1695800"/>
              <a:ext cx="193900" cy="186925"/>
            </a:xfrm>
            <a:custGeom>
              <a:avLst/>
              <a:gdLst/>
              <a:ahLst/>
              <a:cxnLst/>
              <a:rect l="l" t="t" r="r" b="b"/>
              <a:pathLst>
                <a:path w="7756" h="7477" extrusionOk="0">
                  <a:moveTo>
                    <a:pt x="1348" y="154"/>
                  </a:moveTo>
                  <a:lnTo>
                    <a:pt x="7631" y="1340"/>
                  </a:lnTo>
                  <a:lnTo>
                    <a:pt x="6686" y="6224"/>
                  </a:lnTo>
                  <a:lnTo>
                    <a:pt x="5038" y="7352"/>
                  </a:lnTo>
                  <a:lnTo>
                    <a:pt x="125" y="6407"/>
                  </a:lnTo>
                  <a:lnTo>
                    <a:pt x="1348" y="154"/>
                  </a:lnTo>
                  <a:close/>
                  <a:moveTo>
                    <a:pt x="1319" y="0"/>
                  </a:moveTo>
                  <a:cubicBezTo>
                    <a:pt x="1282" y="0"/>
                    <a:pt x="1282" y="0"/>
                    <a:pt x="1253" y="29"/>
                  </a:cubicBezTo>
                  <a:lnTo>
                    <a:pt x="1253" y="59"/>
                  </a:lnTo>
                  <a:lnTo>
                    <a:pt x="1" y="6437"/>
                  </a:lnTo>
                  <a:cubicBezTo>
                    <a:pt x="1" y="6495"/>
                    <a:pt x="37" y="6524"/>
                    <a:pt x="67" y="6524"/>
                  </a:cubicBezTo>
                  <a:lnTo>
                    <a:pt x="5038" y="7476"/>
                  </a:lnTo>
                  <a:lnTo>
                    <a:pt x="5068" y="7476"/>
                  </a:lnTo>
                  <a:lnTo>
                    <a:pt x="6774" y="6312"/>
                  </a:lnTo>
                  <a:cubicBezTo>
                    <a:pt x="6774" y="6283"/>
                    <a:pt x="6811" y="6283"/>
                    <a:pt x="6811" y="6253"/>
                  </a:cubicBezTo>
                  <a:lnTo>
                    <a:pt x="7755" y="1311"/>
                  </a:lnTo>
                  <a:cubicBezTo>
                    <a:pt x="7755" y="1282"/>
                    <a:pt x="7755" y="1252"/>
                    <a:pt x="7726" y="1252"/>
                  </a:cubicBezTo>
                  <a:lnTo>
                    <a:pt x="1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3847525" y="1726750"/>
              <a:ext cx="26750" cy="24250"/>
            </a:xfrm>
            <a:custGeom>
              <a:avLst/>
              <a:gdLst/>
              <a:ahLst/>
              <a:cxnLst/>
              <a:rect l="l" t="t" r="r" b="b"/>
              <a:pathLst>
                <a:path w="1070" h="970" extrusionOk="0">
                  <a:moveTo>
                    <a:pt x="505" y="1"/>
                  </a:moveTo>
                  <a:cubicBezTo>
                    <a:pt x="293" y="1"/>
                    <a:pt x="84" y="166"/>
                    <a:pt x="59" y="380"/>
                  </a:cubicBezTo>
                  <a:cubicBezTo>
                    <a:pt x="0" y="651"/>
                    <a:pt x="183" y="893"/>
                    <a:pt x="425" y="959"/>
                  </a:cubicBezTo>
                  <a:cubicBezTo>
                    <a:pt x="460" y="966"/>
                    <a:pt x="494" y="970"/>
                    <a:pt x="528" y="970"/>
                  </a:cubicBezTo>
                  <a:cubicBezTo>
                    <a:pt x="761" y="970"/>
                    <a:pt x="952" y="800"/>
                    <a:pt x="1003" y="563"/>
                  </a:cubicBezTo>
                  <a:cubicBezTo>
                    <a:pt x="1069" y="315"/>
                    <a:pt x="886" y="44"/>
                    <a:pt x="608" y="14"/>
                  </a:cubicBezTo>
                  <a:cubicBezTo>
                    <a:pt x="574" y="5"/>
                    <a:pt x="540" y="1"/>
                    <a:pt x="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3846775" y="1725175"/>
              <a:ext cx="28950" cy="27025"/>
            </a:xfrm>
            <a:custGeom>
              <a:avLst/>
              <a:gdLst/>
              <a:ahLst/>
              <a:cxnLst/>
              <a:rect l="l" t="t" r="r" b="b"/>
              <a:pathLst>
                <a:path w="1158" h="1081" extrusionOk="0">
                  <a:moveTo>
                    <a:pt x="550" y="107"/>
                  </a:moveTo>
                  <a:cubicBezTo>
                    <a:pt x="579" y="107"/>
                    <a:pt x="609" y="136"/>
                    <a:pt x="638" y="136"/>
                  </a:cubicBezTo>
                  <a:cubicBezTo>
                    <a:pt x="850" y="165"/>
                    <a:pt x="1004" y="378"/>
                    <a:pt x="975" y="626"/>
                  </a:cubicBezTo>
                  <a:cubicBezTo>
                    <a:pt x="949" y="840"/>
                    <a:pt x="751" y="962"/>
                    <a:pt x="559" y="962"/>
                  </a:cubicBezTo>
                  <a:cubicBezTo>
                    <a:pt x="534" y="962"/>
                    <a:pt x="509" y="960"/>
                    <a:pt x="484" y="956"/>
                  </a:cubicBezTo>
                  <a:cubicBezTo>
                    <a:pt x="367" y="927"/>
                    <a:pt x="272" y="868"/>
                    <a:pt x="213" y="773"/>
                  </a:cubicBezTo>
                  <a:cubicBezTo>
                    <a:pt x="147" y="685"/>
                    <a:pt x="118" y="561"/>
                    <a:pt x="147" y="473"/>
                  </a:cubicBezTo>
                  <a:cubicBezTo>
                    <a:pt x="147" y="348"/>
                    <a:pt x="213" y="260"/>
                    <a:pt x="330" y="194"/>
                  </a:cubicBezTo>
                  <a:cubicBezTo>
                    <a:pt x="396" y="136"/>
                    <a:pt x="484" y="107"/>
                    <a:pt x="550" y="107"/>
                  </a:cubicBezTo>
                  <a:close/>
                  <a:moveTo>
                    <a:pt x="555" y="1"/>
                  </a:moveTo>
                  <a:cubicBezTo>
                    <a:pt x="443" y="1"/>
                    <a:pt x="336" y="35"/>
                    <a:pt x="242" y="107"/>
                  </a:cubicBezTo>
                  <a:cubicBezTo>
                    <a:pt x="118" y="165"/>
                    <a:pt x="59" y="290"/>
                    <a:pt x="30" y="443"/>
                  </a:cubicBezTo>
                  <a:cubicBezTo>
                    <a:pt x="1" y="590"/>
                    <a:pt x="30" y="714"/>
                    <a:pt x="89" y="839"/>
                  </a:cubicBezTo>
                  <a:cubicBezTo>
                    <a:pt x="184" y="956"/>
                    <a:pt x="301" y="1051"/>
                    <a:pt x="455" y="1080"/>
                  </a:cubicBezTo>
                  <a:lnTo>
                    <a:pt x="550" y="1080"/>
                  </a:lnTo>
                  <a:cubicBezTo>
                    <a:pt x="821" y="1080"/>
                    <a:pt x="1033" y="897"/>
                    <a:pt x="1099" y="656"/>
                  </a:cubicBezTo>
                  <a:cubicBezTo>
                    <a:pt x="1158" y="348"/>
                    <a:pt x="945" y="77"/>
                    <a:pt x="667" y="11"/>
                  </a:cubicBezTo>
                  <a:cubicBezTo>
                    <a:pt x="629" y="4"/>
                    <a:pt x="592" y="1"/>
                    <a:pt x="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3839100" y="1768925"/>
              <a:ext cx="26750" cy="24550"/>
            </a:xfrm>
            <a:custGeom>
              <a:avLst/>
              <a:gdLst/>
              <a:ahLst/>
              <a:cxnLst/>
              <a:rect l="l" t="t" r="r" b="b"/>
              <a:pathLst>
                <a:path w="1070" h="982" extrusionOk="0">
                  <a:moveTo>
                    <a:pt x="570" y="0"/>
                  </a:moveTo>
                  <a:cubicBezTo>
                    <a:pt x="327" y="0"/>
                    <a:pt x="119" y="145"/>
                    <a:pt x="59" y="400"/>
                  </a:cubicBezTo>
                  <a:cubicBezTo>
                    <a:pt x="0" y="670"/>
                    <a:pt x="183" y="919"/>
                    <a:pt x="454" y="978"/>
                  </a:cubicBezTo>
                  <a:cubicBezTo>
                    <a:pt x="474" y="980"/>
                    <a:pt x="495" y="982"/>
                    <a:pt x="515" y="982"/>
                  </a:cubicBezTo>
                  <a:cubicBezTo>
                    <a:pt x="741" y="982"/>
                    <a:pt x="950" y="832"/>
                    <a:pt x="1003" y="583"/>
                  </a:cubicBezTo>
                  <a:cubicBezTo>
                    <a:pt x="1069" y="304"/>
                    <a:pt x="886" y="63"/>
                    <a:pt x="637" y="4"/>
                  </a:cubicBezTo>
                  <a:cubicBezTo>
                    <a:pt x="615" y="2"/>
                    <a:pt x="592" y="0"/>
                    <a:pt x="5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3837625" y="1767300"/>
              <a:ext cx="29675" cy="27550"/>
            </a:xfrm>
            <a:custGeom>
              <a:avLst/>
              <a:gdLst/>
              <a:ahLst/>
              <a:cxnLst/>
              <a:rect l="l" t="t" r="r" b="b"/>
              <a:pathLst>
                <a:path w="1187" h="1102" extrusionOk="0">
                  <a:moveTo>
                    <a:pt x="667" y="128"/>
                  </a:moveTo>
                  <a:cubicBezTo>
                    <a:pt x="916" y="186"/>
                    <a:pt x="1062" y="406"/>
                    <a:pt x="1004" y="648"/>
                  </a:cubicBezTo>
                  <a:cubicBezTo>
                    <a:pt x="977" y="842"/>
                    <a:pt x="771" y="988"/>
                    <a:pt x="568" y="988"/>
                  </a:cubicBezTo>
                  <a:cubicBezTo>
                    <a:pt x="550" y="988"/>
                    <a:pt x="531" y="987"/>
                    <a:pt x="513" y="984"/>
                  </a:cubicBezTo>
                  <a:cubicBezTo>
                    <a:pt x="272" y="919"/>
                    <a:pt x="118" y="706"/>
                    <a:pt x="184" y="465"/>
                  </a:cubicBezTo>
                  <a:cubicBezTo>
                    <a:pt x="213" y="281"/>
                    <a:pt x="396" y="128"/>
                    <a:pt x="608" y="128"/>
                  </a:cubicBezTo>
                  <a:close/>
                  <a:moveTo>
                    <a:pt x="634" y="0"/>
                  </a:moveTo>
                  <a:cubicBezTo>
                    <a:pt x="358" y="0"/>
                    <a:pt x="114" y="179"/>
                    <a:pt x="59" y="465"/>
                  </a:cubicBezTo>
                  <a:cubicBezTo>
                    <a:pt x="1" y="735"/>
                    <a:pt x="184" y="1043"/>
                    <a:pt x="484" y="1102"/>
                  </a:cubicBezTo>
                  <a:lnTo>
                    <a:pt x="608" y="1102"/>
                  </a:lnTo>
                  <a:cubicBezTo>
                    <a:pt x="850" y="1102"/>
                    <a:pt x="1062" y="919"/>
                    <a:pt x="1128" y="648"/>
                  </a:cubicBezTo>
                  <a:cubicBezTo>
                    <a:pt x="1187" y="369"/>
                    <a:pt x="1004" y="69"/>
                    <a:pt x="696" y="3"/>
                  </a:cubicBezTo>
                  <a:cubicBezTo>
                    <a:pt x="675" y="1"/>
                    <a:pt x="654" y="0"/>
                    <a:pt x="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0"/>
            <p:cNvSpPr/>
            <p:nvPr/>
          </p:nvSpPr>
          <p:spPr>
            <a:xfrm>
              <a:off x="3831400" y="1811400"/>
              <a:ext cx="26025" cy="24250"/>
            </a:xfrm>
            <a:custGeom>
              <a:avLst/>
              <a:gdLst/>
              <a:ahLst/>
              <a:cxnLst/>
              <a:rect l="l" t="t" r="r" b="b"/>
              <a:pathLst>
                <a:path w="1041" h="970" extrusionOk="0">
                  <a:moveTo>
                    <a:pt x="512" y="0"/>
                  </a:moveTo>
                  <a:cubicBezTo>
                    <a:pt x="279" y="0"/>
                    <a:pt x="88" y="170"/>
                    <a:pt x="30" y="407"/>
                  </a:cubicBezTo>
                  <a:cubicBezTo>
                    <a:pt x="1" y="656"/>
                    <a:pt x="155" y="927"/>
                    <a:pt x="433" y="956"/>
                  </a:cubicBezTo>
                  <a:cubicBezTo>
                    <a:pt x="466" y="965"/>
                    <a:pt x="501" y="969"/>
                    <a:pt x="535" y="969"/>
                  </a:cubicBezTo>
                  <a:cubicBezTo>
                    <a:pt x="745" y="969"/>
                    <a:pt x="950" y="804"/>
                    <a:pt x="982" y="590"/>
                  </a:cubicBezTo>
                  <a:cubicBezTo>
                    <a:pt x="1041" y="319"/>
                    <a:pt x="857" y="70"/>
                    <a:pt x="616" y="11"/>
                  </a:cubicBezTo>
                  <a:cubicBezTo>
                    <a:pt x="581" y="4"/>
                    <a:pt x="546" y="0"/>
                    <a:pt x="5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0"/>
            <p:cNvSpPr/>
            <p:nvPr/>
          </p:nvSpPr>
          <p:spPr>
            <a:xfrm>
              <a:off x="3829200" y="1809900"/>
              <a:ext cx="29700" cy="27800"/>
            </a:xfrm>
            <a:custGeom>
              <a:avLst/>
              <a:gdLst/>
              <a:ahLst/>
              <a:cxnLst/>
              <a:rect l="l" t="t" r="r" b="b"/>
              <a:pathLst>
                <a:path w="1188" h="1112" extrusionOk="0">
                  <a:moveTo>
                    <a:pt x="667" y="130"/>
                  </a:moveTo>
                  <a:cubicBezTo>
                    <a:pt x="916" y="166"/>
                    <a:pt x="1070" y="408"/>
                    <a:pt x="1004" y="620"/>
                  </a:cubicBezTo>
                  <a:cubicBezTo>
                    <a:pt x="979" y="827"/>
                    <a:pt x="820" y="970"/>
                    <a:pt x="623" y="970"/>
                  </a:cubicBezTo>
                  <a:cubicBezTo>
                    <a:pt x="590" y="970"/>
                    <a:pt x="556" y="966"/>
                    <a:pt x="521" y="957"/>
                  </a:cubicBezTo>
                  <a:cubicBezTo>
                    <a:pt x="301" y="928"/>
                    <a:pt x="155" y="679"/>
                    <a:pt x="184" y="467"/>
                  </a:cubicBezTo>
                  <a:cubicBezTo>
                    <a:pt x="213" y="254"/>
                    <a:pt x="396" y="130"/>
                    <a:pt x="609" y="130"/>
                  </a:cubicBezTo>
                  <a:close/>
                  <a:moveTo>
                    <a:pt x="593" y="1"/>
                  </a:moveTo>
                  <a:cubicBezTo>
                    <a:pt x="332" y="1"/>
                    <a:pt x="111" y="199"/>
                    <a:pt x="59" y="437"/>
                  </a:cubicBezTo>
                  <a:cubicBezTo>
                    <a:pt x="1" y="745"/>
                    <a:pt x="213" y="1016"/>
                    <a:pt x="484" y="1082"/>
                  </a:cubicBezTo>
                  <a:cubicBezTo>
                    <a:pt x="550" y="1082"/>
                    <a:pt x="579" y="1111"/>
                    <a:pt x="609" y="1111"/>
                  </a:cubicBezTo>
                  <a:cubicBezTo>
                    <a:pt x="850" y="1111"/>
                    <a:pt x="1099" y="928"/>
                    <a:pt x="1129" y="650"/>
                  </a:cubicBezTo>
                  <a:cubicBezTo>
                    <a:pt x="1187" y="350"/>
                    <a:pt x="1004" y="71"/>
                    <a:pt x="704" y="13"/>
                  </a:cubicBezTo>
                  <a:cubicBezTo>
                    <a:pt x="666" y="5"/>
                    <a:pt x="630" y="1"/>
                    <a:pt x="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3881750" y="1753650"/>
              <a:ext cx="90825" cy="17575"/>
            </a:xfrm>
            <a:custGeom>
              <a:avLst/>
              <a:gdLst/>
              <a:ahLst/>
              <a:cxnLst/>
              <a:rect l="l" t="t" r="r" b="b"/>
              <a:pathLst>
                <a:path w="3633" h="703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0"/>
            <p:cNvSpPr/>
            <p:nvPr/>
          </p:nvSpPr>
          <p:spPr>
            <a:xfrm>
              <a:off x="3880275" y="1751875"/>
              <a:ext cx="94675" cy="21000"/>
            </a:xfrm>
            <a:custGeom>
              <a:avLst/>
              <a:gdLst/>
              <a:ahLst/>
              <a:cxnLst/>
              <a:rect l="l" t="t" r="r" b="b"/>
              <a:pathLst>
                <a:path w="3787" h="840" extrusionOk="0">
                  <a:moveTo>
                    <a:pt x="34" y="0"/>
                  </a:moveTo>
                  <a:cubicBezTo>
                    <a:pt x="15" y="0"/>
                    <a:pt x="1" y="21"/>
                    <a:pt x="1" y="42"/>
                  </a:cubicBezTo>
                  <a:cubicBezTo>
                    <a:pt x="1" y="71"/>
                    <a:pt x="30" y="108"/>
                    <a:pt x="59" y="137"/>
                  </a:cubicBezTo>
                  <a:lnTo>
                    <a:pt x="3691" y="840"/>
                  </a:lnTo>
                  <a:cubicBezTo>
                    <a:pt x="3721" y="840"/>
                    <a:pt x="3750" y="803"/>
                    <a:pt x="3750" y="774"/>
                  </a:cubicBezTo>
                  <a:cubicBezTo>
                    <a:pt x="3787" y="745"/>
                    <a:pt x="3750" y="715"/>
                    <a:pt x="3721" y="715"/>
                  </a:cubicBezTo>
                  <a:lnTo>
                    <a:pt x="59" y="12"/>
                  </a:lnTo>
                  <a:cubicBezTo>
                    <a:pt x="51" y="4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0"/>
            <p:cNvSpPr/>
            <p:nvPr/>
          </p:nvSpPr>
          <p:spPr>
            <a:xfrm>
              <a:off x="3873325" y="1795750"/>
              <a:ext cx="91550" cy="17400"/>
            </a:xfrm>
            <a:custGeom>
              <a:avLst/>
              <a:gdLst/>
              <a:ahLst/>
              <a:cxnLst/>
              <a:rect l="l" t="t" r="r" b="b"/>
              <a:pathLst>
                <a:path w="3662" h="696" extrusionOk="0">
                  <a:moveTo>
                    <a:pt x="1" y="0"/>
                  </a:moveTo>
                  <a:lnTo>
                    <a:pt x="3662" y="6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3871850" y="1794100"/>
              <a:ext cx="94675" cy="20700"/>
            </a:xfrm>
            <a:custGeom>
              <a:avLst/>
              <a:gdLst/>
              <a:ahLst/>
              <a:cxnLst/>
              <a:rect l="l" t="t" r="r" b="b"/>
              <a:pathLst>
                <a:path w="3787" h="828" extrusionOk="0">
                  <a:moveTo>
                    <a:pt x="96" y="0"/>
                  </a:moveTo>
                  <a:cubicBezTo>
                    <a:pt x="60" y="0"/>
                    <a:pt x="30" y="30"/>
                    <a:pt x="1" y="66"/>
                  </a:cubicBezTo>
                  <a:cubicBezTo>
                    <a:pt x="1" y="95"/>
                    <a:pt x="30" y="125"/>
                    <a:pt x="60" y="125"/>
                  </a:cubicBezTo>
                  <a:lnTo>
                    <a:pt x="3691" y="828"/>
                  </a:lnTo>
                  <a:lnTo>
                    <a:pt x="3721" y="828"/>
                  </a:lnTo>
                  <a:cubicBezTo>
                    <a:pt x="3757" y="828"/>
                    <a:pt x="3757" y="828"/>
                    <a:pt x="3787" y="798"/>
                  </a:cubicBezTo>
                  <a:cubicBezTo>
                    <a:pt x="3787" y="762"/>
                    <a:pt x="3757" y="733"/>
                    <a:pt x="3721" y="70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3865825" y="1838400"/>
              <a:ext cx="90825" cy="17600"/>
            </a:xfrm>
            <a:custGeom>
              <a:avLst/>
              <a:gdLst/>
              <a:ahLst/>
              <a:cxnLst/>
              <a:rect l="l" t="t" r="r" b="b"/>
              <a:pathLst>
                <a:path w="3633" h="704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3863450" y="1836925"/>
              <a:ext cx="94650" cy="20525"/>
            </a:xfrm>
            <a:custGeom>
              <a:avLst/>
              <a:gdLst/>
              <a:ahLst/>
              <a:cxnLst/>
              <a:rect l="l" t="t" r="r" b="b"/>
              <a:pathLst>
                <a:path w="3786" h="821" extrusionOk="0">
                  <a:moveTo>
                    <a:pt x="95" y="1"/>
                  </a:moveTo>
                  <a:cubicBezTo>
                    <a:pt x="66" y="1"/>
                    <a:pt x="29" y="1"/>
                    <a:pt x="29" y="59"/>
                  </a:cubicBezTo>
                  <a:cubicBezTo>
                    <a:pt x="0" y="89"/>
                    <a:pt x="29" y="118"/>
                    <a:pt x="66" y="118"/>
                  </a:cubicBezTo>
                  <a:lnTo>
                    <a:pt x="3691" y="821"/>
                  </a:lnTo>
                  <a:lnTo>
                    <a:pt x="3727" y="821"/>
                  </a:lnTo>
                  <a:cubicBezTo>
                    <a:pt x="3757" y="821"/>
                    <a:pt x="3786" y="792"/>
                    <a:pt x="3786" y="762"/>
                  </a:cubicBezTo>
                  <a:cubicBezTo>
                    <a:pt x="3786" y="733"/>
                    <a:pt x="3757" y="696"/>
                    <a:pt x="3727" y="696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3826825" y="1799925"/>
              <a:ext cx="44325" cy="46175"/>
            </a:xfrm>
            <a:custGeom>
              <a:avLst/>
              <a:gdLst/>
              <a:ahLst/>
              <a:cxnLst/>
              <a:rect l="l" t="t" r="r" b="b"/>
              <a:pathLst>
                <a:path w="1773" h="1847" extrusionOk="0">
                  <a:moveTo>
                    <a:pt x="276" y="1"/>
                  </a:moveTo>
                  <a:cubicBezTo>
                    <a:pt x="267" y="1"/>
                    <a:pt x="258" y="5"/>
                    <a:pt x="250" y="16"/>
                  </a:cubicBezTo>
                  <a:cubicBezTo>
                    <a:pt x="184" y="46"/>
                    <a:pt x="184" y="75"/>
                    <a:pt x="184" y="104"/>
                  </a:cubicBezTo>
                  <a:lnTo>
                    <a:pt x="616" y="932"/>
                  </a:lnTo>
                  <a:lnTo>
                    <a:pt x="67" y="1261"/>
                  </a:lnTo>
                  <a:cubicBezTo>
                    <a:pt x="1" y="1298"/>
                    <a:pt x="1" y="1356"/>
                    <a:pt x="30" y="1386"/>
                  </a:cubicBezTo>
                  <a:cubicBezTo>
                    <a:pt x="30" y="1386"/>
                    <a:pt x="67" y="1415"/>
                    <a:pt x="96" y="1415"/>
                  </a:cubicBezTo>
                  <a:lnTo>
                    <a:pt x="125" y="1415"/>
                  </a:lnTo>
                  <a:lnTo>
                    <a:pt x="674" y="1049"/>
                  </a:lnTo>
                  <a:lnTo>
                    <a:pt x="1070" y="1810"/>
                  </a:lnTo>
                  <a:cubicBezTo>
                    <a:pt x="1070" y="1810"/>
                    <a:pt x="1099" y="1847"/>
                    <a:pt x="1128" y="1847"/>
                  </a:cubicBezTo>
                  <a:lnTo>
                    <a:pt x="1165" y="1847"/>
                  </a:lnTo>
                  <a:cubicBezTo>
                    <a:pt x="1224" y="1810"/>
                    <a:pt x="1224" y="1781"/>
                    <a:pt x="1194" y="1722"/>
                  </a:cubicBezTo>
                  <a:lnTo>
                    <a:pt x="828" y="961"/>
                  </a:lnTo>
                  <a:lnTo>
                    <a:pt x="1743" y="382"/>
                  </a:lnTo>
                  <a:cubicBezTo>
                    <a:pt x="1773" y="346"/>
                    <a:pt x="1773" y="316"/>
                    <a:pt x="1773" y="258"/>
                  </a:cubicBezTo>
                  <a:cubicBezTo>
                    <a:pt x="1758" y="243"/>
                    <a:pt x="1734" y="236"/>
                    <a:pt x="1710" y="236"/>
                  </a:cubicBezTo>
                  <a:cubicBezTo>
                    <a:pt x="1687" y="236"/>
                    <a:pt x="1663" y="243"/>
                    <a:pt x="1648" y="258"/>
                  </a:cubicBezTo>
                  <a:lnTo>
                    <a:pt x="733" y="836"/>
                  </a:lnTo>
                  <a:lnTo>
                    <a:pt x="338" y="46"/>
                  </a:lnTo>
                  <a:cubicBezTo>
                    <a:pt x="317" y="25"/>
                    <a:pt x="296" y="1"/>
                    <a:pt x="2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3844400" y="1769750"/>
              <a:ext cx="34450" cy="18325"/>
            </a:xfrm>
            <a:custGeom>
              <a:avLst/>
              <a:gdLst/>
              <a:ahLst/>
              <a:cxnLst/>
              <a:rect l="l" t="t" r="r" b="b"/>
              <a:pathLst>
                <a:path w="1378" h="733" extrusionOk="0">
                  <a:moveTo>
                    <a:pt x="1223" y="0"/>
                  </a:moveTo>
                  <a:lnTo>
                    <a:pt x="308" y="550"/>
                  </a:lnTo>
                  <a:lnTo>
                    <a:pt x="184" y="271"/>
                  </a:lnTo>
                  <a:cubicBezTo>
                    <a:pt x="154" y="213"/>
                    <a:pt x="125" y="213"/>
                    <a:pt x="59" y="213"/>
                  </a:cubicBezTo>
                  <a:cubicBezTo>
                    <a:pt x="30" y="242"/>
                    <a:pt x="1" y="271"/>
                    <a:pt x="30" y="337"/>
                  </a:cubicBezTo>
                  <a:lnTo>
                    <a:pt x="184" y="674"/>
                  </a:lnTo>
                  <a:cubicBezTo>
                    <a:pt x="184" y="703"/>
                    <a:pt x="213" y="703"/>
                    <a:pt x="242" y="733"/>
                  </a:cubicBezTo>
                  <a:lnTo>
                    <a:pt x="308" y="733"/>
                  </a:lnTo>
                  <a:lnTo>
                    <a:pt x="1311" y="154"/>
                  </a:lnTo>
                  <a:cubicBezTo>
                    <a:pt x="1341" y="125"/>
                    <a:pt x="1377" y="88"/>
                    <a:pt x="1341" y="30"/>
                  </a:cubicBezTo>
                  <a:cubicBezTo>
                    <a:pt x="1311" y="0"/>
                    <a:pt x="128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3854300" y="1727525"/>
              <a:ext cx="33700" cy="17900"/>
            </a:xfrm>
            <a:custGeom>
              <a:avLst/>
              <a:gdLst/>
              <a:ahLst/>
              <a:cxnLst/>
              <a:rect l="l" t="t" r="r" b="b"/>
              <a:pathLst>
                <a:path w="1348" h="716" extrusionOk="0">
                  <a:moveTo>
                    <a:pt x="1254" y="0"/>
                  </a:moveTo>
                  <a:cubicBezTo>
                    <a:pt x="1243" y="0"/>
                    <a:pt x="1231" y="4"/>
                    <a:pt x="1223" y="13"/>
                  </a:cubicBezTo>
                  <a:lnTo>
                    <a:pt x="278" y="532"/>
                  </a:lnTo>
                  <a:lnTo>
                    <a:pt x="154" y="254"/>
                  </a:lnTo>
                  <a:cubicBezTo>
                    <a:pt x="154" y="234"/>
                    <a:pt x="125" y="213"/>
                    <a:pt x="97" y="213"/>
                  </a:cubicBezTo>
                  <a:cubicBezTo>
                    <a:pt x="86" y="213"/>
                    <a:pt x="75" y="216"/>
                    <a:pt x="66" y="225"/>
                  </a:cubicBezTo>
                  <a:cubicBezTo>
                    <a:pt x="0" y="225"/>
                    <a:pt x="0" y="284"/>
                    <a:pt x="0" y="313"/>
                  </a:cubicBezTo>
                  <a:lnTo>
                    <a:pt x="183" y="679"/>
                  </a:lnTo>
                  <a:cubicBezTo>
                    <a:pt x="183" y="679"/>
                    <a:pt x="183" y="716"/>
                    <a:pt x="212" y="716"/>
                  </a:cubicBezTo>
                  <a:lnTo>
                    <a:pt x="278" y="716"/>
                  </a:lnTo>
                  <a:lnTo>
                    <a:pt x="1281" y="130"/>
                  </a:lnTo>
                  <a:cubicBezTo>
                    <a:pt x="1347" y="130"/>
                    <a:pt x="1347" y="71"/>
                    <a:pt x="1311" y="42"/>
                  </a:cubicBezTo>
                  <a:cubicBezTo>
                    <a:pt x="1311" y="21"/>
                    <a:pt x="1281" y="0"/>
                    <a:pt x="1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0"/>
            <p:cNvSpPr/>
            <p:nvPr/>
          </p:nvSpPr>
          <p:spPr>
            <a:xfrm>
              <a:off x="3887050" y="1731275"/>
              <a:ext cx="89375" cy="35375"/>
            </a:xfrm>
            <a:custGeom>
              <a:avLst/>
              <a:gdLst/>
              <a:ahLst/>
              <a:cxnLst/>
              <a:rect l="l" t="t" r="r" b="b"/>
              <a:pathLst>
                <a:path w="3575" h="1415" extrusionOk="0">
                  <a:moveTo>
                    <a:pt x="704" y="134"/>
                  </a:moveTo>
                  <a:cubicBezTo>
                    <a:pt x="733" y="163"/>
                    <a:pt x="770" y="229"/>
                    <a:pt x="733" y="258"/>
                  </a:cubicBezTo>
                  <a:cubicBezTo>
                    <a:pt x="733" y="317"/>
                    <a:pt x="704" y="346"/>
                    <a:pt x="645" y="412"/>
                  </a:cubicBezTo>
                  <a:cubicBezTo>
                    <a:pt x="616" y="441"/>
                    <a:pt x="616" y="441"/>
                    <a:pt x="587" y="470"/>
                  </a:cubicBezTo>
                  <a:cubicBezTo>
                    <a:pt x="587" y="441"/>
                    <a:pt x="587" y="441"/>
                    <a:pt x="550" y="412"/>
                  </a:cubicBezTo>
                  <a:cubicBezTo>
                    <a:pt x="550" y="346"/>
                    <a:pt x="521" y="258"/>
                    <a:pt x="550" y="199"/>
                  </a:cubicBezTo>
                  <a:cubicBezTo>
                    <a:pt x="550" y="163"/>
                    <a:pt x="587" y="134"/>
                    <a:pt x="645" y="134"/>
                  </a:cubicBezTo>
                  <a:close/>
                  <a:moveTo>
                    <a:pt x="1714" y="317"/>
                  </a:moveTo>
                  <a:cubicBezTo>
                    <a:pt x="1773" y="346"/>
                    <a:pt x="1802" y="412"/>
                    <a:pt x="1773" y="470"/>
                  </a:cubicBezTo>
                  <a:cubicBezTo>
                    <a:pt x="1773" y="566"/>
                    <a:pt x="1714" y="624"/>
                    <a:pt x="1648" y="683"/>
                  </a:cubicBezTo>
                  <a:cubicBezTo>
                    <a:pt x="1619" y="712"/>
                    <a:pt x="1590" y="749"/>
                    <a:pt x="1560" y="778"/>
                  </a:cubicBezTo>
                  <a:cubicBezTo>
                    <a:pt x="1531" y="712"/>
                    <a:pt x="1531" y="683"/>
                    <a:pt x="1502" y="624"/>
                  </a:cubicBezTo>
                  <a:cubicBezTo>
                    <a:pt x="1502" y="566"/>
                    <a:pt x="1502" y="470"/>
                    <a:pt x="1531" y="412"/>
                  </a:cubicBezTo>
                  <a:cubicBezTo>
                    <a:pt x="1560" y="346"/>
                    <a:pt x="1619" y="317"/>
                    <a:pt x="1685" y="317"/>
                  </a:cubicBezTo>
                  <a:close/>
                  <a:moveTo>
                    <a:pt x="2600" y="595"/>
                  </a:moveTo>
                  <a:cubicBezTo>
                    <a:pt x="2629" y="595"/>
                    <a:pt x="2659" y="624"/>
                    <a:pt x="2688" y="624"/>
                  </a:cubicBezTo>
                  <a:cubicBezTo>
                    <a:pt x="2717" y="653"/>
                    <a:pt x="2747" y="712"/>
                    <a:pt x="2747" y="778"/>
                  </a:cubicBezTo>
                  <a:cubicBezTo>
                    <a:pt x="2747" y="866"/>
                    <a:pt x="2659" y="961"/>
                    <a:pt x="2564" y="1049"/>
                  </a:cubicBezTo>
                  <a:cubicBezTo>
                    <a:pt x="2534" y="1020"/>
                    <a:pt x="2534" y="1020"/>
                    <a:pt x="2505" y="990"/>
                  </a:cubicBezTo>
                  <a:cubicBezTo>
                    <a:pt x="2476" y="932"/>
                    <a:pt x="2417" y="836"/>
                    <a:pt x="2446" y="749"/>
                  </a:cubicBezTo>
                  <a:cubicBezTo>
                    <a:pt x="2446" y="683"/>
                    <a:pt x="2505" y="595"/>
                    <a:pt x="2564" y="595"/>
                  </a:cubicBezTo>
                  <a:close/>
                  <a:moveTo>
                    <a:pt x="645" y="0"/>
                  </a:moveTo>
                  <a:cubicBezTo>
                    <a:pt x="626" y="0"/>
                    <a:pt x="606" y="4"/>
                    <a:pt x="587" y="16"/>
                  </a:cubicBezTo>
                  <a:cubicBezTo>
                    <a:pt x="521" y="46"/>
                    <a:pt x="462" y="75"/>
                    <a:pt x="433" y="134"/>
                  </a:cubicBezTo>
                  <a:cubicBezTo>
                    <a:pt x="403" y="229"/>
                    <a:pt x="403" y="346"/>
                    <a:pt x="462" y="470"/>
                  </a:cubicBezTo>
                  <a:cubicBezTo>
                    <a:pt x="462" y="500"/>
                    <a:pt x="462" y="529"/>
                    <a:pt x="491" y="529"/>
                  </a:cubicBezTo>
                  <a:cubicBezTo>
                    <a:pt x="338" y="624"/>
                    <a:pt x="220" y="683"/>
                    <a:pt x="67" y="712"/>
                  </a:cubicBezTo>
                  <a:cubicBezTo>
                    <a:pt x="1" y="712"/>
                    <a:pt x="1" y="749"/>
                    <a:pt x="1" y="778"/>
                  </a:cubicBezTo>
                  <a:cubicBezTo>
                    <a:pt x="1" y="807"/>
                    <a:pt x="37" y="836"/>
                    <a:pt x="67" y="836"/>
                  </a:cubicBezTo>
                  <a:cubicBezTo>
                    <a:pt x="250" y="807"/>
                    <a:pt x="403" y="749"/>
                    <a:pt x="550" y="653"/>
                  </a:cubicBezTo>
                  <a:cubicBezTo>
                    <a:pt x="674" y="807"/>
                    <a:pt x="828" y="932"/>
                    <a:pt x="1011" y="961"/>
                  </a:cubicBezTo>
                  <a:cubicBezTo>
                    <a:pt x="1087" y="973"/>
                    <a:pt x="1158" y="980"/>
                    <a:pt x="1226" y="980"/>
                  </a:cubicBezTo>
                  <a:cubicBezTo>
                    <a:pt x="1322" y="980"/>
                    <a:pt x="1412" y="966"/>
                    <a:pt x="1502" y="932"/>
                  </a:cubicBezTo>
                  <a:cubicBezTo>
                    <a:pt x="1590" y="1049"/>
                    <a:pt x="1743" y="1173"/>
                    <a:pt x="1897" y="1232"/>
                  </a:cubicBezTo>
                  <a:cubicBezTo>
                    <a:pt x="1987" y="1272"/>
                    <a:pt x="2078" y="1290"/>
                    <a:pt x="2168" y="1290"/>
                  </a:cubicBezTo>
                  <a:cubicBezTo>
                    <a:pt x="2290" y="1290"/>
                    <a:pt x="2412" y="1257"/>
                    <a:pt x="2534" y="1203"/>
                  </a:cubicBezTo>
                  <a:cubicBezTo>
                    <a:pt x="2688" y="1356"/>
                    <a:pt x="2900" y="1415"/>
                    <a:pt x="3113" y="1415"/>
                  </a:cubicBezTo>
                  <a:cubicBezTo>
                    <a:pt x="3267" y="1415"/>
                    <a:pt x="3391" y="1386"/>
                    <a:pt x="3516" y="1327"/>
                  </a:cubicBezTo>
                  <a:cubicBezTo>
                    <a:pt x="3545" y="1298"/>
                    <a:pt x="3574" y="1261"/>
                    <a:pt x="3545" y="1232"/>
                  </a:cubicBezTo>
                  <a:cubicBezTo>
                    <a:pt x="3545" y="1203"/>
                    <a:pt x="3479" y="1203"/>
                    <a:pt x="3450" y="1203"/>
                  </a:cubicBezTo>
                  <a:cubicBezTo>
                    <a:pt x="3344" y="1270"/>
                    <a:pt x="3221" y="1302"/>
                    <a:pt x="3098" y="1302"/>
                  </a:cubicBezTo>
                  <a:cubicBezTo>
                    <a:pt x="2938" y="1302"/>
                    <a:pt x="2779" y="1247"/>
                    <a:pt x="2659" y="1144"/>
                  </a:cubicBezTo>
                  <a:cubicBezTo>
                    <a:pt x="2783" y="1049"/>
                    <a:pt x="2871" y="895"/>
                    <a:pt x="2871" y="778"/>
                  </a:cubicBezTo>
                  <a:cubicBezTo>
                    <a:pt x="2871" y="683"/>
                    <a:pt x="2842" y="595"/>
                    <a:pt x="2783" y="529"/>
                  </a:cubicBezTo>
                  <a:cubicBezTo>
                    <a:pt x="2717" y="500"/>
                    <a:pt x="2629" y="470"/>
                    <a:pt x="2564" y="470"/>
                  </a:cubicBezTo>
                  <a:cubicBezTo>
                    <a:pt x="2446" y="470"/>
                    <a:pt x="2322" y="595"/>
                    <a:pt x="2322" y="712"/>
                  </a:cubicBezTo>
                  <a:cubicBezTo>
                    <a:pt x="2293" y="836"/>
                    <a:pt x="2322" y="961"/>
                    <a:pt x="2417" y="1049"/>
                  </a:cubicBezTo>
                  <a:cubicBezTo>
                    <a:pt x="2417" y="1078"/>
                    <a:pt x="2446" y="1078"/>
                    <a:pt x="2446" y="1115"/>
                  </a:cubicBezTo>
                  <a:cubicBezTo>
                    <a:pt x="2370" y="1144"/>
                    <a:pt x="2285" y="1159"/>
                    <a:pt x="2197" y="1159"/>
                  </a:cubicBezTo>
                  <a:cubicBezTo>
                    <a:pt x="2110" y="1159"/>
                    <a:pt x="2018" y="1144"/>
                    <a:pt x="1927" y="1115"/>
                  </a:cubicBezTo>
                  <a:cubicBezTo>
                    <a:pt x="1802" y="1078"/>
                    <a:pt x="1685" y="990"/>
                    <a:pt x="1619" y="866"/>
                  </a:cubicBezTo>
                  <a:cubicBezTo>
                    <a:pt x="1648" y="836"/>
                    <a:pt x="1714" y="807"/>
                    <a:pt x="1743" y="778"/>
                  </a:cubicBezTo>
                  <a:cubicBezTo>
                    <a:pt x="1831" y="683"/>
                    <a:pt x="1897" y="595"/>
                    <a:pt x="1897" y="500"/>
                  </a:cubicBezTo>
                  <a:cubicBezTo>
                    <a:pt x="1927" y="346"/>
                    <a:pt x="1831" y="229"/>
                    <a:pt x="1743" y="199"/>
                  </a:cubicBezTo>
                  <a:cubicBezTo>
                    <a:pt x="1720" y="193"/>
                    <a:pt x="1697" y="189"/>
                    <a:pt x="1675" y="189"/>
                  </a:cubicBezTo>
                  <a:cubicBezTo>
                    <a:pt x="1577" y="189"/>
                    <a:pt x="1489" y="251"/>
                    <a:pt x="1436" y="346"/>
                  </a:cubicBezTo>
                  <a:cubicBezTo>
                    <a:pt x="1377" y="441"/>
                    <a:pt x="1377" y="529"/>
                    <a:pt x="1407" y="653"/>
                  </a:cubicBezTo>
                  <a:cubicBezTo>
                    <a:pt x="1407" y="712"/>
                    <a:pt x="1436" y="778"/>
                    <a:pt x="1436" y="807"/>
                  </a:cubicBezTo>
                  <a:cubicBezTo>
                    <a:pt x="1367" y="842"/>
                    <a:pt x="1296" y="856"/>
                    <a:pt x="1218" y="856"/>
                  </a:cubicBezTo>
                  <a:cubicBezTo>
                    <a:pt x="1163" y="856"/>
                    <a:pt x="1104" y="849"/>
                    <a:pt x="1041" y="836"/>
                  </a:cubicBezTo>
                  <a:cubicBezTo>
                    <a:pt x="887" y="807"/>
                    <a:pt x="733" y="712"/>
                    <a:pt x="645" y="566"/>
                  </a:cubicBezTo>
                  <a:cubicBezTo>
                    <a:pt x="674" y="566"/>
                    <a:pt x="704" y="529"/>
                    <a:pt x="704" y="500"/>
                  </a:cubicBezTo>
                  <a:cubicBezTo>
                    <a:pt x="770" y="470"/>
                    <a:pt x="828" y="382"/>
                    <a:pt x="857" y="287"/>
                  </a:cubicBezTo>
                  <a:cubicBezTo>
                    <a:pt x="887" y="199"/>
                    <a:pt x="857" y="75"/>
                    <a:pt x="770" y="16"/>
                  </a:cubicBezTo>
                  <a:cubicBezTo>
                    <a:pt x="726" y="16"/>
                    <a:pt x="685" y="0"/>
                    <a:pt x="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0"/>
            <p:cNvSpPr/>
            <p:nvPr/>
          </p:nvSpPr>
          <p:spPr>
            <a:xfrm>
              <a:off x="3880275" y="1769875"/>
              <a:ext cx="88450" cy="36500"/>
            </a:xfrm>
            <a:custGeom>
              <a:avLst/>
              <a:gdLst/>
              <a:ahLst/>
              <a:cxnLst/>
              <a:rect l="l" t="t" r="r" b="b"/>
              <a:pathLst>
                <a:path w="3538" h="1460" extrusionOk="0">
                  <a:moveTo>
                    <a:pt x="674" y="120"/>
                  </a:moveTo>
                  <a:cubicBezTo>
                    <a:pt x="704" y="120"/>
                    <a:pt x="704" y="120"/>
                    <a:pt x="733" y="149"/>
                  </a:cubicBezTo>
                  <a:cubicBezTo>
                    <a:pt x="762" y="178"/>
                    <a:pt x="762" y="208"/>
                    <a:pt x="762" y="266"/>
                  </a:cubicBezTo>
                  <a:cubicBezTo>
                    <a:pt x="733" y="332"/>
                    <a:pt x="704" y="362"/>
                    <a:pt x="674" y="420"/>
                  </a:cubicBezTo>
                  <a:cubicBezTo>
                    <a:pt x="609" y="449"/>
                    <a:pt x="579" y="515"/>
                    <a:pt x="521" y="545"/>
                  </a:cubicBezTo>
                  <a:lnTo>
                    <a:pt x="521" y="362"/>
                  </a:lnTo>
                  <a:cubicBezTo>
                    <a:pt x="521" y="303"/>
                    <a:pt x="521" y="208"/>
                    <a:pt x="579" y="149"/>
                  </a:cubicBezTo>
                  <a:cubicBezTo>
                    <a:pt x="609" y="149"/>
                    <a:pt x="638" y="120"/>
                    <a:pt x="674" y="120"/>
                  </a:cubicBezTo>
                  <a:close/>
                  <a:moveTo>
                    <a:pt x="1524" y="420"/>
                  </a:moveTo>
                  <a:cubicBezTo>
                    <a:pt x="1590" y="420"/>
                    <a:pt x="1648" y="486"/>
                    <a:pt x="1648" y="545"/>
                  </a:cubicBezTo>
                  <a:cubicBezTo>
                    <a:pt x="1648" y="603"/>
                    <a:pt x="1619" y="698"/>
                    <a:pt x="1590" y="728"/>
                  </a:cubicBezTo>
                  <a:cubicBezTo>
                    <a:pt x="1553" y="757"/>
                    <a:pt x="1524" y="786"/>
                    <a:pt x="1495" y="816"/>
                  </a:cubicBezTo>
                  <a:cubicBezTo>
                    <a:pt x="1495" y="786"/>
                    <a:pt x="1465" y="757"/>
                    <a:pt x="1465" y="728"/>
                  </a:cubicBezTo>
                  <a:cubicBezTo>
                    <a:pt x="1436" y="632"/>
                    <a:pt x="1436" y="574"/>
                    <a:pt x="1436" y="515"/>
                  </a:cubicBezTo>
                  <a:cubicBezTo>
                    <a:pt x="1436" y="486"/>
                    <a:pt x="1495" y="420"/>
                    <a:pt x="1524" y="420"/>
                  </a:cubicBezTo>
                  <a:close/>
                  <a:moveTo>
                    <a:pt x="2593" y="486"/>
                  </a:moveTo>
                  <a:cubicBezTo>
                    <a:pt x="2622" y="486"/>
                    <a:pt x="2688" y="515"/>
                    <a:pt x="2717" y="545"/>
                  </a:cubicBezTo>
                  <a:cubicBezTo>
                    <a:pt x="2776" y="603"/>
                    <a:pt x="2805" y="669"/>
                    <a:pt x="2805" y="728"/>
                  </a:cubicBezTo>
                  <a:cubicBezTo>
                    <a:pt x="2805" y="881"/>
                    <a:pt x="2717" y="999"/>
                    <a:pt x="2564" y="1064"/>
                  </a:cubicBezTo>
                  <a:lnTo>
                    <a:pt x="2534" y="1094"/>
                  </a:lnTo>
                  <a:cubicBezTo>
                    <a:pt x="2505" y="1064"/>
                    <a:pt x="2468" y="999"/>
                    <a:pt x="2439" y="969"/>
                  </a:cubicBezTo>
                  <a:cubicBezTo>
                    <a:pt x="2381" y="852"/>
                    <a:pt x="2381" y="757"/>
                    <a:pt x="2410" y="669"/>
                  </a:cubicBezTo>
                  <a:cubicBezTo>
                    <a:pt x="2410" y="574"/>
                    <a:pt x="2505" y="486"/>
                    <a:pt x="2593" y="486"/>
                  </a:cubicBezTo>
                  <a:close/>
                  <a:moveTo>
                    <a:pt x="673" y="1"/>
                  </a:moveTo>
                  <a:cubicBezTo>
                    <a:pt x="606" y="1"/>
                    <a:pt x="542" y="32"/>
                    <a:pt x="491" y="83"/>
                  </a:cubicBezTo>
                  <a:cubicBezTo>
                    <a:pt x="396" y="149"/>
                    <a:pt x="396" y="266"/>
                    <a:pt x="396" y="362"/>
                  </a:cubicBezTo>
                  <a:cubicBezTo>
                    <a:pt x="367" y="449"/>
                    <a:pt x="396" y="545"/>
                    <a:pt x="426" y="632"/>
                  </a:cubicBezTo>
                  <a:cubicBezTo>
                    <a:pt x="308" y="728"/>
                    <a:pt x="184" y="786"/>
                    <a:pt x="30" y="852"/>
                  </a:cubicBezTo>
                  <a:cubicBezTo>
                    <a:pt x="1" y="852"/>
                    <a:pt x="1" y="881"/>
                    <a:pt x="1" y="911"/>
                  </a:cubicBezTo>
                  <a:cubicBezTo>
                    <a:pt x="1" y="969"/>
                    <a:pt x="59" y="969"/>
                    <a:pt x="89" y="969"/>
                  </a:cubicBezTo>
                  <a:cubicBezTo>
                    <a:pt x="213" y="911"/>
                    <a:pt x="367" y="816"/>
                    <a:pt x="491" y="728"/>
                  </a:cubicBezTo>
                  <a:cubicBezTo>
                    <a:pt x="579" y="881"/>
                    <a:pt x="704" y="999"/>
                    <a:pt x="858" y="1064"/>
                  </a:cubicBezTo>
                  <a:cubicBezTo>
                    <a:pt x="927" y="1084"/>
                    <a:pt x="997" y="1094"/>
                    <a:pt x="1066" y="1094"/>
                  </a:cubicBezTo>
                  <a:cubicBezTo>
                    <a:pt x="1206" y="1094"/>
                    <a:pt x="1342" y="1053"/>
                    <a:pt x="1465" y="969"/>
                  </a:cubicBezTo>
                  <a:cubicBezTo>
                    <a:pt x="1590" y="1123"/>
                    <a:pt x="1736" y="1218"/>
                    <a:pt x="1890" y="1277"/>
                  </a:cubicBezTo>
                  <a:cubicBezTo>
                    <a:pt x="1985" y="1303"/>
                    <a:pt x="2082" y="1318"/>
                    <a:pt x="2177" y="1318"/>
                  </a:cubicBezTo>
                  <a:cubicBezTo>
                    <a:pt x="2292" y="1318"/>
                    <a:pt x="2404" y="1296"/>
                    <a:pt x="2505" y="1248"/>
                  </a:cubicBezTo>
                  <a:cubicBezTo>
                    <a:pt x="2593" y="1335"/>
                    <a:pt x="2717" y="1401"/>
                    <a:pt x="2871" y="1431"/>
                  </a:cubicBezTo>
                  <a:cubicBezTo>
                    <a:pt x="2930" y="1431"/>
                    <a:pt x="2988" y="1460"/>
                    <a:pt x="3054" y="1460"/>
                  </a:cubicBezTo>
                  <a:cubicBezTo>
                    <a:pt x="3201" y="1460"/>
                    <a:pt x="3384" y="1401"/>
                    <a:pt x="3508" y="1306"/>
                  </a:cubicBezTo>
                  <a:cubicBezTo>
                    <a:pt x="3538" y="1277"/>
                    <a:pt x="3538" y="1248"/>
                    <a:pt x="3508" y="1218"/>
                  </a:cubicBezTo>
                  <a:cubicBezTo>
                    <a:pt x="3508" y="1200"/>
                    <a:pt x="3501" y="1191"/>
                    <a:pt x="3490" y="1191"/>
                  </a:cubicBezTo>
                  <a:cubicBezTo>
                    <a:pt x="3479" y="1191"/>
                    <a:pt x="3464" y="1200"/>
                    <a:pt x="3450" y="1218"/>
                  </a:cubicBezTo>
                  <a:cubicBezTo>
                    <a:pt x="3318" y="1282"/>
                    <a:pt x="3186" y="1330"/>
                    <a:pt x="3054" y="1330"/>
                  </a:cubicBezTo>
                  <a:cubicBezTo>
                    <a:pt x="3003" y="1330"/>
                    <a:pt x="2952" y="1322"/>
                    <a:pt x="2900" y="1306"/>
                  </a:cubicBezTo>
                  <a:cubicBezTo>
                    <a:pt x="2776" y="1277"/>
                    <a:pt x="2717" y="1248"/>
                    <a:pt x="2622" y="1182"/>
                  </a:cubicBezTo>
                  <a:cubicBezTo>
                    <a:pt x="2805" y="1064"/>
                    <a:pt x="2900" y="911"/>
                    <a:pt x="2930" y="757"/>
                  </a:cubicBezTo>
                  <a:cubicBezTo>
                    <a:pt x="2930" y="632"/>
                    <a:pt x="2900" y="545"/>
                    <a:pt x="2805" y="449"/>
                  </a:cubicBezTo>
                  <a:cubicBezTo>
                    <a:pt x="2747" y="391"/>
                    <a:pt x="2652" y="362"/>
                    <a:pt x="2564" y="362"/>
                  </a:cubicBezTo>
                  <a:cubicBezTo>
                    <a:pt x="2439" y="391"/>
                    <a:pt x="2322" y="486"/>
                    <a:pt x="2285" y="632"/>
                  </a:cubicBezTo>
                  <a:cubicBezTo>
                    <a:pt x="2256" y="757"/>
                    <a:pt x="2256" y="881"/>
                    <a:pt x="2351" y="999"/>
                  </a:cubicBezTo>
                  <a:cubicBezTo>
                    <a:pt x="2351" y="1064"/>
                    <a:pt x="2381" y="1094"/>
                    <a:pt x="2410" y="1152"/>
                  </a:cubicBezTo>
                  <a:cubicBezTo>
                    <a:pt x="2320" y="1170"/>
                    <a:pt x="2219" y="1189"/>
                    <a:pt x="2120" y="1189"/>
                  </a:cubicBezTo>
                  <a:cubicBezTo>
                    <a:pt x="2051" y="1189"/>
                    <a:pt x="1983" y="1180"/>
                    <a:pt x="1919" y="1152"/>
                  </a:cubicBezTo>
                  <a:cubicBezTo>
                    <a:pt x="1802" y="1094"/>
                    <a:pt x="1678" y="1035"/>
                    <a:pt x="1590" y="911"/>
                  </a:cubicBezTo>
                  <a:cubicBezTo>
                    <a:pt x="1619" y="881"/>
                    <a:pt x="1648" y="852"/>
                    <a:pt x="1678" y="816"/>
                  </a:cubicBezTo>
                  <a:cubicBezTo>
                    <a:pt x="1736" y="728"/>
                    <a:pt x="1773" y="603"/>
                    <a:pt x="1773" y="515"/>
                  </a:cubicBezTo>
                  <a:cubicBezTo>
                    <a:pt x="1736" y="391"/>
                    <a:pt x="1648" y="303"/>
                    <a:pt x="1524" y="303"/>
                  </a:cubicBezTo>
                  <a:cubicBezTo>
                    <a:pt x="1436" y="303"/>
                    <a:pt x="1341" y="391"/>
                    <a:pt x="1312" y="486"/>
                  </a:cubicBezTo>
                  <a:cubicBezTo>
                    <a:pt x="1282" y="574"/>
                    <a:pt x="1312" y="669"/>
                    <a:pt x="1341" y="757"/>
                  </a:cubicBezTo>
                  <a:cubicBezTo>
                    <a:pt x="1370" y="786"/>
                    <a:pt x="1370" y="852"/>
                    <a:pt x="1407" y="881"/>
                  </a:cubicBezTo>
                  <a:cubicBezTo>
                    <a:pt x="1307" y="938"/>
                    <a:pt x="1196" y="970"/>
                    <a:pt x="1088" y="970"/>
                  </a:cubicBezTo>
                  <a:cubicBezTo>
                    <a:pt x="1029" y="970"/>
                    <a:pt x="971" y="961"/>
                    <a:pt x="916" y="940"/>
                  </a:cubicBezTo>
                  <a:cubicBezTo>
                    <a:pt x="762" y="881"/>
                    <a:pt x="638" y="786"/>
                    <a:pt x="579" y="669"/>
                  </a:cubicBezTo>
                  <a:cubicBezTo>
                    <a:pt x="638" y="603"/>
                    <a:pt x="704" y="545"/>
                    <a:pt x="762" y="486"/>
                  </a:cubicBezTo>
                  <a:cubicBezTo>
                    <a:pt x="792" y="449"/>
                    <a:pt x="858" y="391"/>
                    <a:pt x="887" y="303"/>
                  </a:cubicBezTo>
                  <a:cubicBezTo>
                    <a:pt x="887" y="208"/>
                    <a:pt x="887" y="120"/>
                    <a:pt x="821" y="54"/>
                  </a:cubicBezTo>
                  <a:cubicBezTo>
                    <a:pt x="772" y="17"/>
                    <a:pt x="721" y="1"/>
                    <a:pt x="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3871850" y="1816250"/>
              <a:ext cx="88450" cy="32050"/>
            </a:xfrm>
            <a:custGeom>
              <a:avLst/>
              <a:gdLst/>
              <a:ahLst/>
              <a:cxnLst/>
              <a:rect l="l" t="t" r="r" b="b"/>
              <a:pathLst>
                <a:path w="3538" h="1282" extrusionOk="0">
                  <a:moveTo>
                    <a:pt x="675" y="125"/>
                  </a:moveTo>
                  <a:cubicBezTo>
                    <a:pt x="704" y="183"/>
                    <a:pt x="675" y="279"/>
                    <a:pt x="609" y="337"/>
                  </a:cubicBezTo>
                  <a:cubicBezTo>
                    <a:pt x="579" y="396"/>
                    <a:pt x="550" y="425"/>
                    <a:pt x="521" y="425"/>
                  </a:cubicBezTo>
                  <a:lnTo>
                    <a:pt x="492" y="425"/>
                  </a:lnTo>
                  <a:cubicBezTo>
                    <a:pt x="492" y="366"/>
                    <a:pt x="462" y="242"/>
                    <a:pt x="492" y="183"/>
                  </a:cubicBezTo>
                  <a:cubicBezTo>
                    <a:pt x="521" y="154"/>
                    <a:pt x="550" y="125"/>
                    <a:pt x="609" y="125"/>
                  </a:cubicBezTo>
                  <a:close/>
                  <a:moveTo>
                    <a:pt x="1707" y="337"/>
                  </a:moveTo>
                  <a:cubicBezTo>
                    <a:pt x="1707" y="337"/>
                    <a:pt x="1744" y="337"/>
                    <a:pt x="1744" y="366"/>
                  </a:cubicBezTo>
                  <a:cubicBezTo>
                    <a:pt x="1773" y="366"/>
                    <a:pt x="1773" y="396"/>
                    <a:pt x="1802" y="425"/>
                  </a:cubicBezTo>
                  <a:cubicBezTo>
                    <a:pt x="1802" y="491"/>
                    <a:pt x="1773" y="549"/>
                    <a:pt x="1707" y="608"/>
                  </a:cubicBezTo>
                  <a:cubicBezTo>
                    <a:pt x="1678" y="674"/>
                    <a:pt x="1649" y="703"/>
                    <a:pt x="1590" y="733"/>
                  </a:cubicBezTo>
                  <a:cubicBezTo>
                    <a:pt x="1590" y="703"/>
                    <a:pt x="1561" y="674"/>
                    <a:pt x="1561" y="608"/>
                  </a:cubicBezTo>
                  <a:cubicBezTo>
                    <a:pt x="1561" y="549"/>
                    <a:pt x="1561" y="462"/>
                    <a:pt x="1590" y="396"/>
                  </a:cubicBezTo>
                  <a:cubicBezTo>
                    <a:pt x="1619" y="366"/>
                    <a:pt x="1649" y="337"/>
                    <a:pt x="1707" y="337"/>
                  </a:cubicBezTo>
                  <a:close/>
                  <a:moveTo>
                    <a:pt x="2718" y="425"/>
                  </a:moveTo>
                  <a:cubicBezTo>
                    <a:pt x="2718" y="425"/>
                    <a:pt x="2747" y="425"/>
                    <a:pt x="2776" y="462"/>
                  </a:cubicBezTo>
                  <a:cubicBezTo>
                    <a:pt x="2842" y="491"/>
                    <a:pt x="2842" y="608"/>
                    <a:pt x="2805" y="703"/>
                  </a:cubicBezTo>
                  <a:cubicBezTo>
                    <a:pt x="2776" y="762"/>
                    <a:pt x="2747" y="857"/>
                    <a:pt x="2688" y="916"/>
                  </a:cubicBezTo>
                  <a:cubicBezTo>
                    <a:pt x="2659" y="886"/>
                    <a:pt x="2622" y="857"/>
                    <a:pt x="2593" y="828"/>
                  </a:cubicBezTo>
                  <a:cubicBezTo>
                    <a:pt x="2593" y="762"/>
                    <a:pt x="2535" y="645"/>
                    <a:pt x="2564" y="549"/>
                  </a:cubicBezTo>
                  <a:cubicBezTo>
                    <a:pt x="2593" y="491"/>
                    <a:pt x="2622" y="462"/>
                    <a:pt x="2688" y="462"/>
                  </a:cubicBezTo>
                  <a:cubicBezTo>
                    <a:pt x="2688" y="425"/>
                    <a:pt x="2688" y="425"/>
                    <a:pt x="2718" y="425"/>
                  </a:cubicBezTo>
                  <a:close/>
                  <a:moveTo>
                    <a:pt x="579" y="0"/>
                  </a:moveTo>
                  <a:cubicBezTo>
                    <a:pt x="521" y="0"/>
                    <a:pt x="426" y="30"/>
                    <a:pt x="396" y="125"/>
                  </a:cubicBezTo>
                  <a:cubicBezTo>
                    <a:pt x="338" y="213"/>
                    <a:pt x="338" y="366"/>
                    <a:pt x="396" y="462"/>
                  </a:cubicBezTo>
                  <a:lnTo>
                    <a:pt x="396" y="520"/>
                  </a:lnTo>
                  <a:cubicBezTo>
                    <a:pt x="309" y="579"/>
                    <a:pt x="184" y="608"/>
                    <a:pt x="60" y="608"/>
                  </a:cubicBezTo>
                  <a:cubicBezTo>
                    <a:pt x="30" y="608"/>
                    <a:pt x="1" y="645"/>
                    <a:pt x="1" y="674"/>
                  </a:cubicBezTo>
                  <a:cubicBezTo>
                    <a:pt x="1" y="703"/>
                    <a:pt x="30" y="733"/>
                    <a:pt x="60" y="733"/>
                  </a:cubicBezTo>
                  <a:cubicBezTo>
                    <a:pt x="184" y="733"/>
                    <a:pt x="338" y="674"/>
                    <a:pt x="462" y="608"/>
                  </a:cubicBezTo>
                  <a:cubicBezTo>
                    <a:pt x="579" y="828"/>
                    <a:pt x="792" y="974"/>
                    <a:pt x="1041" y="1011"/>
                  </a:cubicBezTo>
                  <a:cubicBezTo>
                    <a:pt x="1079" y="1018"/>
                    <a:pt x="1118" y="1022"/>
                    <a:pt x="1159" y="1022"/>
                  </a:cubicBezTo>
                  <a:cubicBezTo>
                    <a:pt x="1285" y="1022"/>
                    <a:pt x="1423" y="987"/>
                    <a:pt x="1561" y="916"/>
                  </a:cubicBezTo>
                  <a:cubicBezTo>
                    <a:pt x="1678" y="1128"/>
                    <a:pt x="1890" y="1282"/>
                    <a:pt x="2139" y="1282"/>
                  </a:cubicBezTo>
                  <a:lnTo>
                    <a:pt x="2198" y="1282"/>
                  </a:lnTo>
                  <a:cubicBezTo>
                    <a:pt x="2381" y="1282"/>
                    <a:pt x="2564" y="1223"/>
                    <a:pt x="2688" y="1099"/>
                  </a:cubicBezTo>
                  <a:cubicBezTo>
                    <a:pt x="2828" y="1188"/>
                    <a:pt x="3000" y="1235"/>
                    <a:pt x="3166" y="1235"/>
                  </a:cubicBezTo>
                  <a:cubicBezTo>
                    <a:pt x="3288" y="1235"/>
                    <a:pt x="3407" y="1210"/>
                    <a:pt x="3508" y="1157"/>
                  </a:cubicBezTo>
                  <a:cubicBezTo>
                    <a:pt x="3538" y="1128"/>
                    <a:pt x="3538" y="1099"/>
                    <a:pt x="3508" y="1069"/>
                  </a:cubicBezTo>
                  <a:cubicBezTo>
                    <a:pt x="3508" y="1040"/>
                    <a:pt x="3479" y="1040"/>
                    <a:pt x="3450" y="1040"/>
                  </a:cubicBezTo>
                  <a:cubicBezTo>
                    <a:pt x="3357" y="1091"/>
                    <a:pt x="3251" y="1115"/>
                    <a:pt x="3146" y="1115"/>
                  </a:cubicBezTo>
                  <a:cubicBezTo>
                    <a:pt x="3012" y="1115"/>
                    <a:pt x="2879" y="1077"/>
                    <a:pt x="2776" y="1011"/>
                  </a:cubicBezTo>
                  <a:cubicBezTo>
                    <a:pt x="2842" y="916"/>
                    <a:pt x="2901" y="828"/>
                    <a:pt x="2930" y="733"/>
                  </a:cubicBezTo>
                  <a:cubicBezTo>
                    <a:pt x="2959" y="608"/>
                    <a:pt x="2959" y="425"/>
                    <a:pt x="2842" y="337"/>
                  </a:cubicBezTo>
                  <a:cubicBezTo>
                    <a:pt x="2809" y="322"/>
                    <a:pt x="2778" y="315"/>
                    <a:pt x="2743" y="315"/>
                  </a:cubicBezTo>
                  <a:cubicBezTo>
                    <a:pt x="2708" y="315"/>
                    <a:pt x="2670" y="322"/>
                    <a:pt x="2622" y="337"/>
                  </a:cubicBezTo>
                  <a:cubicBezTo>
                    <a:pt x="2564" y="366"/>
                    <a:pt x="2505" y="425"/>
                    <a:pt x="2476" y="491"/>
                  </a:cubicBezTo>
                  <a:cubicBezTo>
                    <a:pt x="2410" y="608"/>
                    <a:pt x="2410" y="733"/>
                    <a:pt x="2505" y="886"/>
                  </a:cubicBezTo>
                  <a:cubicBezTo>
                    <a:pt x="2535" y="916"/>
                    <a:pt x="2564" y="974"/>
                    <a:pt x="2593" y="1011"/>
                  </a:cubicBezTo>
                  <a:cubicBezTo>
                    <a:pt x="2498" y="1106"/>
                    <a:pt x="2379" y="1167"/>
                    <a:pt x="2255" y="1167"/>
                  </a:cubicBezTo>
                  <a:cubicBezTo>
                    <a:pt x="2226" y="1167"/>
                    <a:pt x="2197" y="1164"/>
                    <a:pt x="2168" y="1157"/>
                  </a:cubicBezTo>
                  <a:cubicBezTo>
                    <a:pt x="1956" y="1157"/>
                    <a:pt x="1773" y="1040"/>
                    <a:pt x="1649" y="857"/>
                  </a:cubicBezTo>
                  <a:cubicBezTo>
                    <a:pt x="1707" y="828"/>
                    <a:pt x="1773" y="762"/>
                    <a:pt x="1832" y="703"/>
                  </a:cubicBezTo>
                  <a:cubicBezTo>
                    <a:pt x="1890" y="608"/>
                    <a:pt x="1927" y="491"/>
                    <a:pt x="1890" y="396"/>
                  </a:cubicBezTo>
                  <a:cubicBezTo>
                    <a:pt x="1890" y="337"/>
                    <a:pt x="1861" y="279"/>
                    <a:pt x="1832" y="242"/>
                  </a:cubicBezTo>
                  <a:cubicBezTo>
                    <a:pt x="1797" y="226"/>
                    <a:pt x="1761" y="219"/>
                    <a:pt x="1726" y="219"/>
                  </a:cubicBezTo>
                  <a:cubicBezTo>
                    <a:pt x="1632" y="219"/>
                    <a:pt x="1542" y="268"/>
                    <a:pt x="1495" y="337"/>
                  </a:cubicBezTo>
                  <a:cubicBezTo>
                    <a:pt x="1436" y="396"/>
                    <a:pt x="1407" y="520"/>
                    <a:pt x="1436" y="645"/>
                  </a:cubicBezTo>
                  <a:cubicBezTo>
                    <a:pt x="1436" y="703"/>
                    <a:pt x="1465" y="762"/>
                    <a:pt x="1495" y="828"/>
                  </a:cubicBezTo>
                  <a:cubicBezTo>
                    <a:pt x="1382" y="871"/>
                    <a:pt x="1274" y="898"/>
                    <a:pt x="1163" y="898"/>
                  </a:cubicBezTo>
                  <a:cubicBezTo>
                    <a:pt x="1123" y="898"/>
                    <a:pt x="1082" y="894"/>
                    <a:pt x="1041" y="886"/>
                  </a:cubicBezTo>
                  <a:cubicBezTo>
                    <a:pt x="858" y="857"/>
                    <a:pt x="675" y="733"/>
                    <a:pt x="550" y="549"/>
                  </a:cubicBezTo>
                  <a:cubicBezTo>
                    <a:pt x="609" y="520"/>
                    <a:pt x="675" y="491"/>
                    <a:pt x="704" y="425"/>
                  </a:cubicBezTo>
                  <a:cubicBezTo>
                    <a:pt x="792" y="337"/>
                    <a:pt x="858" y="154"/>
                    <a:pt x="763" y="59"/>
                  </a:cubicBezTo>
                  <a:cubicBezTo>
                    <a:pt x="704" y="0"/>
                    <a:pt x="645" y="0"/>
                    <a:pt x="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3929900" y="1846075"/>
              <a:ext cx="43400" cy="35000"/>
            </a:xfrm>
            <a:custGeom>
              <a:avLst/>
              <a:gdLst/>
              <a:ahLst/>
              <a:cxnLst/>
              <a:rect l="l" t="t" r="r" b="b"/>
              <a:pathLst>
                <a:path w="1736" h="1400" extrusionOk="0">
                  <a:moveTo>
                    <a:pt x="271" y="1"/>
                  </a:moveTo>
                  <a:lnTo>
                    <a:pt x="0" y="1399"/>
                  </a:lnTo>
                  <a:lnTo>
                    <a:pt x="0" y="1399"/>
                  </a:lnTo>
                  <a:lnTo>
                    <a:pt x="1736" y="272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3928250" y="1844425"/>
              <a:ext cx="46700" cy="38300"/>
            </a:xfrm>
            <a:custGeom>
              <a:avLst/>
              <a:gdLst/>
              <a:ahLst/>
              <a:cxnLst/>
              <a:rect l="l" t="t" r="r" b="b"/>
              <a:pathLst>
                <a:path w="1868" h="1532" extrusionOk="0">
                  <a:moveTo>
                    <a:pt x="403" y="125"/>
                  </a:moveTo>
                  <a:lnTo>
                    <a:pt x="1648" y="367"/>
                  </a:lnTo>
                  <a:lnTo>
                    <a:pt x="154" y="1348"/>
                  </a:lnTo>
                  <a:lnTo>
                    <a:pt x="154" y="1348"/>
                  </a:lnTo>
                  <a:lnTo>
                    <a:pt x="403" y="125"/>
                  </a:lnTo>
                  <a:close/>
                  <a:moveTo>
                    <a:pt x="308" y="1"/>
                  </a:moveTo>
                  <a:cubicBezTo>
                    <a:pt x="308" y="1"/>
                    <a:pt x="308" y="30"/>
                    <a:pt x="279" y="30"/>
                  </a:cubicBezTo>
                  <a:lnTo>
                    <a:pt x="0" y="1465"/>
                  </a:lnTo>
                  <a:cubicBezTo>
                    <a:pt x="0" y="1495"/>
                    <a:pt x="37" y="1495"/>
                    <a:pt x="37" y="1531"/>
                  </a:cubicBezTo>
                  <a:lnTo>
                    <a:pt x="125" y="1531"/>
                  </a:lnTo>
                  <a:lnTo>
                    <a:pt x="1831" y="396"/>
                  </a:lnTo>
                  <a:cubicBezTo>
                    <a:pt x="1868" y="367"/>
                    <a:pt x="1868" y="338"/>
                    <a:pt x="1868" y="338"/>
                  </a:cubicBezTo>
                  <a:cubicBezTo>
                    <a:pt x="1868" y="308"/>
                    <a:pt x="1831" y="279"/>
                    <a:pt x="1802" y="279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41"/>
          <p:cNvSpPr/>
          <p:nvPr/>
        </p:nvSpPr>
        <p:spPr>
          <a:xfrm>
            <a:off x="124963" y="29412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41"/>
          <p:cNvSpPr/>
          <p:nvPr/>
        </p:nvSpPr>
        <p:spPr>
          <a:xfrm>
            <a:off x="5505175" y="-4375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41"/>
          <p:cNvSpPr/>
          <p:nvPr/>
        </p:nvSpPr>
        <p:spPr>
          <a:xfrm>
            <a:off x="7838800" y="2124725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41"/>
          <p:cNvSpPr/>
          <p:nvPr/>
        </p:nvSpPr>
        <p:spPr>
          <a:xfrm>
            <a:off x="4030213" y="42176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2" name="Google Shape;642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41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41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" name="Google Shape;645;p41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646" name="Google Shape;646;p41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1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1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" name="Google Shape;649;p41"/>
          <p:cNvGrpSpPr/>
          <p:nvPr/>
        </p:nvGrpSpPr>
        <p:grpSpPr>
          <a:xfrm>
            <a:off x="762425" y="829900"/>
            <a:ext cx="845692" cy="869193"/>
            <a:chOff x="762425" y="829900"/>
            <a:chExt cx="845692" cy="869193"/>
          </a:xfrm>
        </p:grpSpPr>
        <p:sp>
          <p:nvSpPr>
            <p:cNvPr id="650" name="Google Shape;650;p41"/>
            <p:cNvSpPr/>
            <p:nvPr/>
          </p:nvSpPr>
          <p:spPr>
            <a:xfrm>
              <a:off x="769037" y="836626"/>
              <a:ext cx="828264" cy="855740"/>
            </a:xfrm>
            <a:custGeom>
              <a:avLst/>
              <a:gdLst/>
              <a:ahLst/>
              <a:cxnLst/>
              <a:rect l="l" t="t" r="r" b="b"/>
              <a:pathLst>
                <a:path w="7265" h="7506" extrusionOk="0">
                  <a:moveTo>
                    <a:pt x="6445" y="0"/>
                  </a:moveTo>
                  <a:lnTo>
                    <a:pt x="1" y="1069"/>
                  </a:lnTo>
                  <a:lnTo>
                    <a:pt x="1099" y="7506"/>
                  </a:lnTo>
                  <a:lnTo>
                    <a:pt x="6108" y="6649"/>
                  </a:lnTo>
                  <a:lnTo>
                    <a:pt x="7265" y="4972"/>
                  </a:lnTo>
                  <a:lnTo>
                    <a:pt x="64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1"/>
            <p:cNvSpPr/>
            <p:nvPr/>
          </p:nvSpPr>
          <p:spPr>
            <a:xfrm>
              <a:off x="762425" y="829900"/>
              <a:ext cx="841603" cy="869193"/>
            </a:xfrm>
            <a:custGeom>
              <a:avLst/>
              <a:gdLst/>
              <a:ahLst/>
              <a:cxnLst/>
              <a:rect l="l" t="t" r="r" b="b"/>
              <a:pathLst>
                <a:path w="7382" h="7624" extrusionOk="0">
                  <a:moveTo>
                    <a:pt x="6437" y="118"/>
                  </a:moveTo>
                  <a:lnTo>
                    <a:pt x="7264" y="5002"/>
                  </a:lnTo>
                  <a:lnTo>
                    <a:pt x="6136" y="6650"/>
                  </a:lnTo>
                  <a:lnTo>
                    <a:pt x="1194" y="7506"/>
                  </a:lnTo>
                  <a:lnTo>
                    <a:pt x="154" y="1187"/>
                  </a:lnTo>
                  <a:lnTo>
                    <a:pt x="6437" y="118"/>
                  </a:lnTo>
                  <a:close/>
                  <a:moveTo>
                    <a:pt x="6466" y="1"/>
                  </a:moveTo>
                  <a:lnTo>
                    <a:pt x="59" y="1070"/>
                  </a:lnTo>
                  <a:cubicBezTo>
                    <a:pt x="29" y="1099"/>
                    <a:pt x="0" y="1128"/>
                    <a:pt x="0" y="1158"/>
                  </a:cubicBezTo>
                  <a:lnTo>
                    <a:pt x="1099" y="7565"/>
                  </a:lnTo>
                  <a:cubicBezTo>
                    <a:pt x="1099" y="7594"/>
                    <a:pt x="1128" y="7623"/>
                    <a:pt x="1157" y="7623"/>
                  </a:cubicBezTo>
                  <a:lnTo>
                    <a:pt x="6166" y="6774"/>
                  </a:lnTo>
                  <a:cubicBezTo>
                    <a:pt x="6195" y="6774"/>
                    <a:pt x="6195" y="6774"/>
                    <a:pt x="6195" y="6745"/>
                  </a:cubicBezTo>
                  <a:lnTo>
                    <a:pt x="7381" y="5061"/>
                  </a:lnTo>
                  <a:lnTo>
                    <a:pt x="7381" y="5031"/>
                  </a:lnTo>
                  <a:lnTo>
                    <a:pt x="6561" y="30"/>
                  </a:lnTo>
                  <a:cubicBezTo>
                    <a:pt x="6561" y="1"/>
                    <a:pt x="6532" y="1"/>
                    <a:pt x="6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1"/>
            <p:cNvSpPr/>
            <p:nvPr/>
          </p:nvSpPr>
          <p:spPr>
            <a:xfrm>
              <a:off x="835844" y="899216"/>
              <a:ext cx="639582" cy="163715"/>
            </a:xfrm>
            <a:custGeom>
              <a:avLst/>
              <a:gdLst/>
              <a:ahLst/>
              <a:cxnLst/>
              <a:rect l="l" t="t" r="r" b="b"/>
              <a:pathLst>
                <a:path w="5610" h="1436" extrusionOk="0">
                  <a:moveTo>
                    <a:pt x="5522" y="1"/>
                  </a:moveTo>
                  <a:lnTo>
                    <a:pt x="1" y="916"/>
                  </a:lnTo>
                  <a:lnTo>
                    <a:pt x="88" y="1436"/>
                  </a:lnTo>
                  <a:lnTo>
                    <a:pt x="5610" y="520"/>
                  </a:lnTo>
                  <a:lnTo>
                    <a:pt x="55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1"/>
            <p:cNvSpPr/>
            <p:nvPr/>
          </p:nvSpPr>
          <p:spPr>
            <a:xfrm>
              <a:off x="828320" y="892604"/>
              <a:ext cx="654631" cy="177054"/>
            </a:xfrm>
            <a:custGeom>
              <a:avLst/>
              <a:gdLst/>
              <a:ahLst/>
              <a:cxnLst/>
              <a:rect l="l" t="t" r="r" b="b"/>
              <a:pathLst>
                <a:path w="5742" h="1553" extrusionOk="0">
                  <a:moveTo>
                    <a:pt x="5522" y="117"/>
                  </a:moveTo>
                  <a:lnTo>
                    <a:pt x="5617" y="549"/>
                  </a:lnTo>
                  <a:lnTo>
                    <a:pt x="213" y="1435"/>
                  </a:lnTo>
                  <a:lnTo>
                    <a:pt x="125" y="1003"/>
                  </a:lnTo>
                  <a:lnTo>
                    <a:pt x="5522" y="117"/>
                  </a:lnTo>
                  <a:close/>
                  <a:moveTo>
                    <a:pt x="5646" y="0"/>
                  </a:moveTo>
                  <a:lnTo>
                    <a:pt x="1" y="915"/>
                  </a:lnTo>
                  <a:lnTo>
                    <a:pt x="96" y="1552"/>
                  </a:lnTo>
                  <a:lnTo>
                    <a:pt x="5741" y="637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1"/>
            <p:cNvSpPr/>
            <p:nvPr/>
          </p:nvSpPr>
          <p:spPr>
            <a:xfrm>
              <a:off x="852603" y="1010258"/>
              <a:ext cx="640380" cy="163715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8" y="0"/>
                  </a:moveTo>
                  <a:lnTo>
                    <a:pt x="0" y="886"/>
                  </a:lnTo>
                  <a:lnTo>
                    <a:pt x="95" y="1436"/>
                  </a:lnTo>
                  <a:lnTo>
                    <a:pt x="5616" y="520"/>
                  </a:lnTo>
                  <a:lnTo>
                    <a:pt x="5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845876" y="1003532"/>
              <a:ext cx="653719" cy="177966"/>
            </a:xfrm>
            <a:custGeom>
              <a:avLst/>
              <a:gdLst/>
              <a:ahLst/>
              <a:cxnLst/>
              <a:rect l="l" t="t" r="r" b="b"/>
              <a:pathLst>
                <a:path w="5734" h="1561" extrusionOk="0">
                  <a:moveTo>
                    <a:pt x="5551" y="125"/>
                  </a:moveTo>
                  <a:lnTo>
                    <a:pt x="5617" y="521"/>
                  </a:lnTo>
                  <a:lnTo>
                    <a:pt x="213" y="1407"/>
                  </a:lnTo>
                  <a:lnTo>
                    <a:pt x="154" y="1011"/>
                  </a:lnTo>
                  <a:lnTo>
                    <a:pt x="5551" y="125"/>
                  </a:lnTo>
                  <a:close/>
                  <a:moveTo>
                    <a:pt x="5646" y="1"/>
                  </a:moveTo>
                  <a:lnTo>
                    <a:pt x="0" y="916"/>
                  </a:lnTo>
                  <a:lnTo>
                    <a:pt x="96" y="1561"/>
                  </a:lnTo>
                  <a:lnTo>
                    <a:pt x="5734" y="645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873466" y="1122098"/>
              <a:ext cx="637074" cy="159610"/>
            </a:xfrm>
            <a:custGeom>
              <a:avLst/>
              <a:gdLst/>
              <a:ahLst/>
              <a:cxnLst/>
              <a:rect l="l" t="t" r="r" b="b"/>
              <a:pathLst>
                <a:path w="5588" h="1400" extrusionOk="0">
                  <a:moveTo>
                    <a:pt x="5492" y="1"/>
                  </a:moveTo>
                  <a:lnTo>
                    <a:pt x="0" y="887"/>
                  </a:lnTo>
                  <a:lnTo>
                    <a:pt x="66" y="1399"/>
                  </a:lnTo>
                  <a:lnTo>
                    <a:pt x="5587" y="52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1"/>
            <p:cNvSpPr/>
            <p:nvPr/>
          </p:nvSpPr>
          <p:spPr>
            <a:xfrm>
              <a:off x="863433" y="1111268"/>
              <a:ext cx="657025" cy="181272"/>
            </a:xfrm>
            <a:custGeom>
              <a:avLst/>
              <a:gdLst/>
              <a:ahLst/>
              <a:cxnLst/>
              <a:rect l="l" t="t" r="r" b="b"/>
              <a:pathLst>
                <a:path w="5763" h="1590" extrusionOk="0">
                  <a:moveTo>
                    <a:pt x="5551" y="154"/>
                  </a:moveTo>
                  <a:lnTo>
                    <a:pt x="5617" y="550"/>
                  </a:lnTo>
                  <a:lnTo>
                    <a:pt x="213" y="1436"/>
                  </a:lnTo>
                  <a:lnTo>
                    <a:pt x="154" y="1040"/>
                  </a:lnTo>
                  <a:lnTo>
                    <a:pt x="5551" y="154"/>
                  </a:lnTo>
                  <a:close/>
                  <a:moveTo>
                    <a:pt x="5646" y="0"/>
                  </a:moveTo>
                  <a:lnTo>
                    <a:pt x="0" y="945"/>
                  </a:lnTo>
                  <a:lnTo>
                    <a:pt x="125" y="1589"/>
                  </a:lnTo>
                  <a:lnTo>
                    <a:pt x="5763" y="674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1"/>
            <p:cNvSpPr/>
            <p:nvPr/>
          </p:nvSpPr>
          <p:spPr>
            <a:xfrm>
              <a:off x="890908" y="1229835"/>
              <a:ext cx="637074" cy="163715"/>
            </a:xfrm>
            <a:custGeom>
              <a:avLst/>
              <a:gdLst/>
              <a:ahLst/>
              <a:cxnLst/>
              <a:rect l="l" t="t" r="r" b="b"/>
              <a:pathLst>
                <a:path w="5588" h="1436" extrusionOk="0">
                  <a:moveTo>
                    <a:pt x="5522" y="0"/>
                  </a:moveTo>
                  <a:lnTo>
                    <a:pt x="1" y="916"/>
                  </a:lnTo>
                  <a:lnTo>
                    <a:pt x="96" y="1435"/>
                  </a:lnTo>
                  <a:lnTo>
                    <a:pt x="5588" y="549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880876" y="1223108"/>
              <a:ext cx="657139" cy="177168"/>
            </a:xfrm>
            <a:custGeom>
              <a:avLst/>
              <a:gdLst/>
              <a:ahLst/>
              <a:cxnLst/>
              <a:rect l="l" t="t" r="r" b="b"/>
              <a:pathLst>
                <a:path w="5764" h="1554" extrusionOk="0">
                  <a:moveTo>
                    <a:pt x="5551" y="147"/>
                  </a:moveTo>
                  <a:lnTo>
                    <a:pt x="5610" y="550"/>
                  </a:lnTo>
                  <a:lnTo>
                    <a:pt x="213" y="1429"/>
                  </a:lnTo>
                  <a:lnTo>
                    <a:pt x="155" y="1033"/>
                  </a:lnTo>
                  <a:lnTo>
                    <a:pt x="5551" y="147"/>
                  </a:lnTo>
                  <a:close/>
                  <a:moveTo>
                    <a:pt x="5647" y="1"/>
                  </a:moveTo>
                  <a:lnTo>
                    <a:pt x="1" y="916"/>
                  </a:lnTo>
                  <a:lnTo>
                    <a:pt x="118" y="1553"/>
                  </a:lnTo>
                  <a:lnTo>
                    <a:pt x="5764" y="638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908465" y="1340877"/>
              <a:ext cx="640380" cy="163715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2" y="0"/>
                  </a:moveTo>
                  <a:lnTo>
                    <a:pt x="1" y="915"/>
                  </a:lnTo>
                  <a:lnTo>
                    <a:pt x="96" y="1435"/>
                  </a:lnTo>
                  <a:lnTo>
                    <a:pt x="5617" y="520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1"/>
            <p:cNvSpPr/>
            <p:nvPr/>
          </p:nvSpPr>
          <p:spPr>
            <a:xfrm>
              <a:off x="901853" y="1334150"/>
              <a:ext cx="653719" cy="177054"/>
            </a:xfrm>
            <a:custGeom>
              <a:avLst/>
              <a:gdLst/>
              <a:ahLst/>
              <a:cxnLst/>
              <a:rect l="l" t="t" r="r" b="b"/>
              <a:pathLst>
                <a:path w="5734" h="1553" extrusionOk="0">
                  <a:moveTo>
                    <a:pt x="5521" y="154"/>
                  </a:moveTo>
                  <a:lnTo>
                    <a:pt x="5580" y="550"/>
                  </a:lnTo>
                  <a:lnTo>
                    <a:pt x="183" y="1436"/>
                  </a:lnTo>
                  <a:lnTo>
                    <a:pt x="117" y="1004"/>
                  </a:lnTo>
                  <a:lnTo>
                    <a:pt x="5521" y="154"/>
                  </a:lnTo>
                  <a:close/>
                  <a:moveTo>
                    <a:pt x="5609" y="1"/>
                  </a:moveTo>
                  <a:lnTo>
                    <a:pt x="0" y="916"/>
                  </a:lnTo>
                  <a:lnTo>
                    <a:pt x="88" y="1553"/>
                  </a:lnTo>
                  <a:lnTo>
                    <a:pt x="5733" y="638"/>
                  </a:lnTo>
                  <a:lnTo>
                    <a:pt x="5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1"/>
            <p:cNvSpPr/>
            <p:nvPr/>
          </p:nvSpPr>
          <p:spPr>
            <a:xfrm>
              <a:off x="926022" y="1462750"/>
              <a:ext cx="566959" cy="152884"/>
            </a:xfrm>
            <a:custGeom>
              <a:avLst/>
              <a:gdLst/>
              <a:ahLst/>
              <a:cxnLst/>
              <a:rect l="l" t="t" r="r" b="b"/>
              <a:pathLst>
                <a:path w="4973" h="1341" extrusionOk="0">
                  <a:moveTo>
                    <a:pt x="4914" y="0"/>
                  </a:moveTo>
                  <a:lnTo>
                    <a:pt x="0" y="828"/>
                  </a:lnTo>
                  <a:lnTo>
                    <a:pt x="88" y="1340"/>
                  </a:lnTo>
                  <a:lnTo>
                    <a:pt x="4972" y="549"/>
                  </a:lnTo>
                  <a:lnTo>
                    <a:pt x="49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1"/>
            <p:cNvSpPr/>
            <p:nvPr/>
          </p:nvSpPr>
          <p:spPr>
            <a:xfrm>
              <a:off x="919296" y="1456023"/>
              <a:ext cx="584516" cy="167135"/>
            </a:xfrm>
            <a:custGeom>
              <a:avLst/>
              <a:gdLst/>
              <a:ahLst/>
              <a:cxnLst/>
              <a:rect l="l" t="t" r="r" b="b"/>
              <a:pathLst>
                <a:path w="5127" h="1466" extrusionOk="0">
                  <a:moveTo>
                    <a:pt x="4907" y="154"/>
                  </a:moveTo>
                  <a:lnTo>
                    <a:pt x="4973" y="550"/>
                  </a:lnTo>
                  <a:lnTo>
                    <a:pt x="213" y="1311"/>
                  </a:lnTo>
                  <a:lnTo>
                    <a:pt x="118" y="916"/>
                  </a:lnTo>
                  <a:lnTo>
                    <a:pt x="4907" y="154"/>
                  </a:lnTo>
                  <a:close/>
                  <a:moveTo>
                    <a:pt x="5002" y="1"/>
                  </a:moveTo>
                  <a:lnTo>
                    <a:pt x="1" y="821"/>
                  </a:lnTo>
                  <a:lnTo>
                    <a:pt x="89" y="1465"/>
                  </a:lnTo>
                  <a:lnTo>
                    <a:pt x="5127" y="638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1"/>
            <p:cNvSpPr/>
            <p:nvPr/>
          </p:nvSpPr>
          <p:spPr>
            <a:xfrm>
              <a:off x="1433571" y="1406773"/>
              <a:ext cx="167021" cy="187998"/>
            </a:xfrm>
            <a:custGeom>
              <a:avLst/>
              <a:gdLst/>
              <a:ahLst/>
              <a:cxnLst/>
              <a:rect l="l" t="t" r="r" b="b"/>
              <a:pathLst>
                <a:path w="1465" h="1649" extrusionOk="0">
                  <a:moveTo>
                    <a:pt x="1465" y="1"/>
                  </a:moveTo>
                  <a:lnTo>
                    <a:pt x="0" y="250"/>
                  </a:lnTo>
                  <a:lnTo>
                    <a:pt x="249" y="164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1"/>
            <p:cNvSpPr/>
            <p:nvPr/>
          </p:nvSpPr>
          <p:spPr>
            <a:xfrm>
              <a:off x="1426845" y="1400160"/>
              <a:ext cx="181272" cy="202135"/>
            </a:xfrm>
            <a:custGeom>
              <a:avLst/>
              <a:gdLst/>
              <a:ahLst/>
              <a:cxnLst/>
              <a:rect l="l" t="t" r="r" b="b"/>
              <a:pathLst>
                <a:path w="1590" h="1773" extrusionOk="0">
                  <a:moveTo>
                    <a:pt x="1370" y="125"/>
                  </a:moveTo>
                  <a:lnTo>
                    <a:pt x="338" y="1560"/>
                  </a:lnTo>
                  <a:lnTo>
                    <a:pt x="125" y="337"/>
                  </a:lnTo>
                  <a:lnTo>
                    <a:pt x="1370" y="125"/>
                  </a:lnTo>
                  <a:close/>
                  <a:moveTo>
                    <a:pt x="1495" y="0"/>
                  </a:moveTo>
                  <a:lnTo>
                    <a:pt x="59" y="242"/>
                  </a:lnTo>
                  <a:cubicBezTo>
                    <a:pt x="30" y="242"/>
                    <a:pt x="30" y="242"/>
                    <a:pt x="1" y="278"/>
                  </a:cubicBezTo>
                  <a:lnTo>
                    <a:pt x="1" y="308"/>
                  </a:lnTo>
                  <a:lnTo>
                    <a:pt x="242" y="1743"/>
                  </a:lnTo>
                  <a:cubicBezTo>
                    <a:pt x="242" y="1772"/>
                    <a:pt x="272" y="1772"/>
                    <a:pt x="272" y="1772"/>
                  </a:cubicBezTo>
                  <a:lnTo>
                    <a:pt x="367" y="1772"/>
                  </a:lnTo>
                  <a:lnTo>
                    <a:pt x="1553" y="95"/>
                  </a:lnTo>
                  <a:cubicBezTo>
                    <a:pt x="1590" y="59"/>
                    <a:pt x="1590" y="29"/>
                    <a:pt x="1553" y="29"/>
                  </a:cubicBezTo>
                  <a:cubicBezTo>
                    <a:pt x="1553" y="0"/>
                    <a:pt x="1524" y="0"/>
                    <a:pt x="14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41"/>
          <p:cNvGrpSpPr/>
          <p:nvPr/>
        </p:nvGrpSpPr>
        <p:grpSpPr>
          <a:xfrm rot="1483651">
            <a:off x="1262441" y="1234716"/>
            <a:ext cx="845685" cy="869186"/>
            <a:chOff x="762425" y="829900"/>
            <a:chExt cx="845692" cy="869193"/>
          </a:xfrm>
        </p:grpSpPr>
        <p:sp>
          <p:nvSpPr>
            <p:cNvPr id="667" name="Google Shape;667;p41"/>
            <p:cNvSpPr/>
            <p:nvPr/>
          </p:nvSpPr>
          <p:spPr>
            <a:xfrm>
              <a:off x="769037" y="836626"/>
              <a:ext cx="828264" cy="855740"/>
            </a:xfrm>
            <a:custGeom>
              <a:avLst/>
              <a:gdLst/>
              <a:ahLst/>
              <a:cxnLst/>
              <a:rect l="l" t="t" r="r" b="b"/>
              <a:pathLst>
                <a:path w="7265" h="7506" extrusionOk="0">
                  <a:moveTo>
                    <a:pt x="6445" y="0"/>
                  </a:moveTo>
                  <a:lnTo>
                    <a:pt x="1" y="1069"/>
                  </a:lnTo>
                  <a:lnTo>
                    <a:pt x="1099" y="7506"/>
                  </a:lnTo>
                  <a:lnTo>
                    <a:pt x="6108" y="6649"/>
                  </a:lnTo>
                  <a:lnTo>
                    <a:pt x="7265" y="4972"/>
                  </a:lnTo>
                  <a:lnTo>
                    <a:pt x="64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1"/>
            <p:cNvSpPr/>
            <p:nvPr/>
          </p:nvSpPr>
          <p:spPr>
            <a:xfrm>
              <a:off x="762425" y="829900"/>
              <a:ext cx="841603" cy="869193"/>
            </a:xfrm>
            <a:custGeom>
              <a:avLst/>
              <a:gdLst/>
              <a:ahLst/>
              <a:cxnLst/>
              <a:rect l="l" t="t" r="r" b="b"/>
              <a:pathLst>
                <a:path w="7382" h="7624" extrusionOk="0">
                  <a:moveTo>
                    <a:pt x="6437" y="118"/>
                  </a:moveTo>
                  <a:lnTo>
                    <a:pt x="7264" y="5002"/>
                  </a:lnTo>
                  <a:lnTo>
                    <a:pt x="6136" y="6650"/>
                  </a:lnTo>
                  <a:lnTo>
                    <a:pt x="1194" y="7506"/>
                  </a:lnTo>
                  <a:lnTo>
                    <a:pt x="154" y="1187"/>
                  </a:lnTo>
                  <a:lnTo>
                    <a:pt x="6437" y="118"/>
                  </a:lnTo>
                  <a:close/>
                  <a:moveTo>
                    <a:pt x="6466" y="1"/>
                  </a:moveTo>
                  <a:lnTo>
                    <a:pt x="59" y="1070"/>
                  </a:lnTo>
                  <a:cubicBezTo>
                    <a:pt x="29" y="1099"/>
                    <a:pt x="0" y="1128"/>
                    <a:pt x="0" y="1158"/>
                  </a:cubicBezTo>
                  <a:lnTo>
                    <a:pt x="1099" y="7565"/>
                  </a:lnTo>
                  <a:cubicBezTo>
                    <a:pt x="1099" y="7594"/>
                    <a:pt x="1128" y="7623"/>
                    <a:pt x="1157" y="7623"/>
                  </a:cubicBezTo>
                  <a:lnTo>
                    <a:pt x="6166" y="6774"/>
                  </a:lnTo>
                  <a:cubicBezTo>
                    <a:pt x="6195" y="6774"/>
                    <a:pt x="6195" y="6774"/>
                    <a:pt x="6195" y="6745"/>
                  </a:cubicBezTo>
                  <a:lnTo>
                    <a:pt x="7381" y="5061"/>
                  </a:lnTo>
                  <a:lnTo>
                    <a:pt x="7381" y="5031"/>
                  </a:lnTo>
                  <a:lnTo>
                    <a:pt x="6561" y="30"/>
                  </a:lnTo>
                  <a:cubicBezTo>
                    <a:pt x="6561" y="1"/>
                    <a:pt x="6532" y="1"/>
                    <a:pt x="6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1"/>
            <p:cNvSpPr/>
            <p:nvPr/>
          </p:nvSpPr>
          <p:spPr>
            <a:xfrm>
              <a:off x="835844" y="899216"/>
              <a:ext cx="639582" cy="163715"/>
            </a:xfrm>
            <a:custGeom>
              <a:avLst/>
              <a:gdLst/>
              <a:ahLst/>
              <a:cxnLst/>
              <a:rect l="l" t="t" r="r" b="b"/>
              <a:pathLst>
                <a:path w="5610" h="1436" extrusionOk="0">
                  <a:moveTo>
                    <a:pt x="5522" y="1"/>
                  </a:moveTo>
                  <a:lnTo>
                    <a:pt x="1" y="916"/>
                  </a:lnTo>
                  <a:lnTo>
                    <a:pt x="88" y="1436"/>
                  </a:lnTo>
                  <a:lnTo>
                    <a:pt x="5610" y="520"/>
                  </a:lnTo>
                  <a:lnTo>
                    <a:pt x="552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1"/>
            <p:cNvSpPr/>
            <p:nvPr/>
          </p:nvSpPr>
          <p:spPr>
            <a:xfrm>
              <a:off x="828320" y="892604"/>
              <a:ext cx="654631" cy="177054"/>
            </a:xfrm>
            <a:custGeom>
              <a:avLst/>
              <a:gdLst/>
              <a:ahLst/>
              <a:cxnLst/>
              <a:rect l="l" t="t" r="r" b="b"/>
              <a:pathLst>
                <a:path w="5742" h="1553" extrusionOk="0">
                  <a:moveTo>
                    <a:pt x="5522" y="117"/>
                  </a:moveTo>
                  <a:lnTo>
                    <a:pt x="5617" y="549"/>
                  </a:lnTo>
                  <a:lnTo>
                    <a:pt x="213" y="1435"/>
                  </a:lnTo>
                  <a:lnTo>
                    <a:pt x="125" y="1003"/>
                  </a:lnTo>
                  <a:lnTo>
                    <a:pt x="5522" y="117"/>
                  </a:lnTo>
                  <a:close/>
                  <a:moveTo>
                    <a:pt x="5646" y="0"/>
                  </a:moveTo>
                  <a:lnTo>
                    <a:pt x="1" y="915"/>
                  </a:lnTo>
                  <a:lnTo>
                    <a:pt x="96" y="1552"/>
                  </a:lnTo>
                  <a:lnTo>
                    <a:pt x="5741" y="637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1"/>
            <p:cNvSpPr/>
            <p:nvPr/>
          </p:nvSpPr>
          <p:spPr>
            <a:xfrm>
              <a:off x="852603" y="1010258"/>
              <a:ext cx="640380" cy="163715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8" y="0"/>
                  </a:moveTo>
                  <a:lnTo>
                    <a:pt x="0" y="886"/>
                  </a:lnTo>
                  <a:lnTo>
                    <a:pt x="95" y="1436"/>
                  </a:lnTo>
                  <a:lnTo>
                    <a:pt x="5616" y="520"/>
                  </a:lnTo>
                  <a:lnTo>
                    <a:pt x="55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1"/>
            <p:cNvSpPr/>
            <p:nvPr/>
          </p:nvSpPr>
          <p:spPr>
            <a:xfrm>
              <a:off x="845876" y="1003532"/>
              <a:ext cx="653719" cy="177966"/>
            </a:xfrm>
            <a:custGeom>
              <a:avLst/>
              <a:gdLst/>
              <a:ahLst/>
              <a:cxnLst/>
              <a:rect l="l" t="t" r="r" b="b"/>
              <a:pathLst>
                <a:path w="5734" h="1561" extrusionOk="0">
                  <a:moveTo>
                    <a:pt x="5551" y="125"/>
                  </a:moveTo>
                  <a:lnTo>
                    <a:pt x="5617" y="521"/>
                  </a:lnTo>
                  <a:lnTo>
                    <a:pt x="213" y="1407"/>
                  </a:lnTo>
                  <a:lnTo>
                    <a:pt x="154" y="1011"/>
                  </a:lnTo>
                  <a:lnTo>
                    <a:pt x="5551" y="125"/>
                  </a:lnTo>
                  <a:close/>
                  <a:moveTo>
                    <a:pt x="5646" y="1"/>
                  </a:moveTo>
                  <a:lnTo>
                    <a:pt x="0" y="916"/>
                  </a:lnTo>
                  <a:lnTo>
                    <a:pt x="96" y="1561"/>
                  </a:lnTo>
                  <a:lnTo>
                    <a:pt x="5734" y="645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1"/>
            <p:cNvSpPr/>
            <p:nvPr/>
          </p:nvSpPr>
          <p:spPr>
            <a:xfrm>
              <a:off x="873466" y="1122098"/>
              <a:ext cx="637074" cy="159610"/>
            </a:xfrm>
            <a:custGeom>
              <a:avLst/>
              <a:gdLst/>
              <a:ahLst/>
              <a:cxnLst/>
              <a:rect l="l" t="t" r="r" b="b"/>
              <a:pathLst>
                <a:path w="5588" h="1400" extrusionOk="0">
                  <a:moveTo>
                    <a:pt x="5492" y="1"/>
                  </a:moveTo>
                  <a:lnTo>
                    <a:pt x="0" y="887"/>
                  </a:lnTo>
                  <a:lnTo>
                    <a:pt x="66" y="1399"/>
                  </a:lnTo>
                  <a:lnTo>
                    <a:pt x="5587" y="52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1"/>
            <p:cNvSpPr/>
            <p:nvPr/>
          </p:nvSpPr>
          <p:spPr>
            <a:xfrm>
              <a:off x="863433" y="1111268"/>
              <a:ext cx="657025" cy="181272"/>
            </a:xfrm>
            <a:custGeom>
              <a:avLst/>
              <a:gdLst/>
              <a:ahLst/>
              <a:cxnLst/>
              <a:rect l="l" t="t" r="r" b="b"/>
              <a:pathLst>
                <a:path w="5763" h="1590" extrusionOk="0">
                  <a:moveTo>
                    <a:pt x="5551" y="154"/>
                  </a:moveTo>
                  <a:lnTo>
                    <a:pt x="5617" y="550"/>
                  </a:lnTo>
                  <a:lnTo>
                    <a:pt x="213" y="1436"/>
                  </a:lnTo>
                  <a:lnTo>
                    <a:pt x="154" y="1040"/>
                  </a:lnTo>
                  <a:lnTo>
                    <a:pt x="5551" y="154"/>
                  </a:lnTo>
                  <a:close/>
                  <a:moveTo>
                    <a:pt x="5646" y="0"/>
                  </a:moveTo>
                  <a:lnTo>
                    <a:pt x="0" y="945"/>
                  </a:lnTo>
                  <a:lnTo>
                    <a:pt x="125" y="1589"/>
                  </a:lnTo>
                  <a:lnTo>
                    <a:pt x="5763" y="674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1"/>
            <p:cNvSpPr/>
            <p:nvPr/>
          </p:nvSpPr>
          <p:spPr>
            <a:xfrm>
              <a:off x="890908" y="1229835"/>
              <a:ext cx="637074" cy="163715"/>
            </a:xfrm>
            <a:custGeom>
              <a:avLst/>
              <a:gdLst/>
              <a:ahLst/>
              <a:cxnLst/>
              <a:rect l="l" t="t" r="r" b="b"/>
              <a:pathLst>
                <a:path w="5588" h="1436" extrusionOk="0">
                  <a:moveTo>
                    <a:pt x="5522" y="0"/>
                  </a:moveTo>
                  <a:lnTo>
                    <a:pt x="1" y="916"/>
                  </a:lnTo>
                  <a:lnTo>
                    <a:pt x="96" y="1435"/>
                  </a:lnTo>
                  <a:lnTo>
                    <a:pt x="5588" y="549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1"/>
            <p:cNvSpPr/>
            <p:nvPr/>
          </p:nvSpPr>
          <p:spPr>
            <a:xfrm>
              <a:off x="880876" y="1223108"/>
              <a:ext cx="657139" cy="177168"/>
            </a:xfrm>
            <a:custGeom>
              <a:avLst/>
              <a:gdLst/>
              <a:ahLst/>
              <a:cxnLst/>
              <a:rect l="l" t="t" r="r" b="b"/>
              <a:pathLst>
                <a:path w="5764" h="1554" extrusionOk="0">
                  <a:moveTo>
                    <a:pt x="5551" y="147"/>
                  </a:moveTo>
                  <a:lnTo>
                    <a:pt x="5610" y="550"/>
                  </a:lnTo>
                  <a:lnTo>
                    <a:pt x="213" y="1429"/>
                  </a:lnTo>
                  <a:lnTo>
                    <a:pt x="155" y="1033"/>
                  </a:lnTo>
                  <a:lnTo>
                    <a:pt x="5551" y="147"/>
                  </a:lnTo>
                  <a:close/>
                  <a:moveTo>
                    <a:pt x="5647" y="1"/>
                  </a:moveTo>
                  <a:lnTo>
                    <a:pt x="1" y="916"/>
                  </a:lnTo>
                  <a:lnTo>
                    <a:pt x="118" y="1553"/>
                  </a:lnTo>
                  <a:lnTo>
                    <a:pt x="5764" y="638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1"/>
            <p:cNvSpPr/>
            <p:nvPr/>
          </p:nvSpPr>
          <p:spPr>
            <a:xfrm>
              <a:off x="908465" y="1340877"/>
              <a:ext cx="640380" cy="163715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2" y="0"/>
                  </a:moveTo>
                  <a:lnTo>
                    <a:pt x="1" y="915"/>
                  </a:lnTo>
                  <a:lnTo>
                    <a:pt x="96" y="1435"/>
                  </a:lnTo>
                  <a:lnTo>
                    <a:pt x="5617" y="520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1"/>
            <p:cNvSpPr/>
            <p:nvPr/>
          </p:nvSpPr>
          <p:spPr>
            <a:xfrm>
              <a:off x="901853" y="1334150"/>
              <a:ext cx="653719" cy="177054"/>
            </a:xfrm>
            <a:custGeom>
              <a:avLst/>
              <a:gdLst/>
              <a:ahLst/>
              <a:cxnLst/>
              <a:rect l="l" t="t" r="r" b="b"/>
              <a:pathLst>
                <a:path w="5734" h="1553" extrusionOk="0">
                  <a:moveTo>
                    <a:pt x="5521" y="154"/>
                  </a:moveTo>
                  <a:lnTo>
                    <a:pt x="5580" y="550"/>
                  </a:lnTo>
                  <a:lnTo>
                    <a:pt x="183" y="1436"/>
                  </a:lnTo>
                  <a:lnTo>
                    <a:pt x="117" y="1004"/>
                  </a:lnTo>
                  <a:lnTo>
                    <a:pt x="5521" y="154"/>
                  </a:lnTo>
                  <a:close/>
                  <a:moveTo>
                    <a:pt x="5609" y="1"/>
                  </a:moveTo>
                  <a:lnTo>
                    <a:pt x="0" y="916"/>
                  </a:lnTo>
                  <a:lnTo>
                    <a:pt x="88" y="1553"/>
                  </a:lnTo>
                  <a:lnTo>
                    <a:pt x="5733" y="638"/>
                  </a:lnTo>
                  <a:lnTo>
                    <a:pt x="5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1"/>
            <p:cNvSpPr/>
            <p:nvPr/>
          </p:nvSpPr>
          <p:spPr>
            <a:xfrm>
              <a:off x="926022" y="1462750"/>
              <a:ext cx="566959" cy="152884"/>
            </a:xfrm>
            <a:custGeom>
              <a:avLst/>
              <a:gdLst/>
              <a:ahLst/>
              <a:cxnLst/>
              <a:rect l="l" t="t" r="r" b="b"/>
              <a:pathLst>
                <a:path w="4973" h="1341" extrusionOk="0">
                  <a:moveTo>
                    <a:pt x="4914" y="0"/>
                  </a:moveTo>
                  <a:lnTo>
                    <a:pt x="0" y="828"/>
                  </a:lnTo>
                  <a:lnTo>
                    <a:pt x="88" y="1340"/>
                  </a:lnTo>
                  <a:lnTo>
                    <a:pt x="4972" y="549"/>
                  </a:lnTo>
                  <a:lnTo>
                    <a:pt x="49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1"/>
            <p:cNvSpPr/>
            <p:nvPr/>
          </p:nvSpPr>
          <p:spPr>
            <a:xfrm>
              <a:off x="919296" y="1456023"/>
              <a:ext cx="584516" cy="167135"/>
            </a:xfrm>
            <a:custGeom>
              <a:avLst/>
              <a:gdLst/>
              <a:ahLst/>
              <a:cxnLst/>
              <a:rect l="l" t="t" r="r" b="b"/>
              <a:pathLst>
                <a:path w="5127" h="1466" extrusionOk="0">
                  <a:moveTo>
                    <a:pt x="4907" y="154"/>
                  </a:moveTo>
                  <a:lnTo>
                    <a:pt x="4973" y="550"/>
                  </a:lnTo>
                  <a:lnTo>
                    <a:pt x="213" y="1311"/>
                  </a:lnTo>
                  <a:lnTo>
                    <a:pt x="118" y="916"/>
                  </a:lnTo>
                  <a:lnTo>
                    <a:pt x="4907" y="154"/>
                  </a:lnTo>
                  <a:close/>
                  <a:moveTo>
                    <a:pt x="5002" y="1"/>
                  </a:moveTo>
                  <a:lnTo>
                    <a:pt x="1" y="821"/>
                  </a:lnTo>
                  <a:lnTo>
                    <a:pt x="89" y="1465"/>
                  </a:lnTo>
                  <a:lnTo>
                    <a:pt x="5127" y="638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1"/>
            <p:cNvSpPr/>
            <p:nvPr/>
          </p:nvSpPr>
          <p:spPr>
            <a:xfrm>
              <a:off x="1433571" y="1406773"/>
              <a:ext cx="167021" cy="187998"/>
            </a:xfrm>
            <a:custGeom>
              <a:avLst/>
              <a:gdLst/>
              <a:ahLst/>
              <a:cxnLst/>
              <a:rect l="l" t="t" r="r" b="b"/>
              <a:pathLst>
                <a:path w="1465" h="1649" extrusionOk="0">
                  <a:moveTo>
                    <a:pt x="1465" y="1"/>
                  </a:moveTo>
                  <a:lnTo>
                    <a:pt x="0" y="250"/>
                  </a:lnTo>
                  <a:lnTo>
                    <a:pt x="249" y="164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rgbClr val="C9D1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1"/>
            <p:cNvSpPr/>
            <p:nvPr/>
          </p:nvSpPr>
          <p:spPr>
            <a:xfrm>
              <a:off x="1426845" y="1400160"/>
              <a:ext cx="181272" cy="202135"/>
            </a:xfrm>
            <a:custGeom>
              <a:avLst/>
              <a:gdLst/>
              <a:ahLst/>
              <a:cxnLst/>
              <a:rect l="l" t="t" r="r" b="b"/>
              <a:pathLst>
                <a:path w="1590" h="1773" extrusionOk="0">
                  <a:moveTo>
                    <a:pt x="1370" y="125"/>
                  </a:moveTo>
                  <a:lnTo>
                    <a:pt x="338" y="1560"/>
                  </a:lnTo>
                  <a:lnTo>
                    <a:pt x="125" y="337"/>
                  </a:lnTo>
                  <a:lnTo>
                    <a:pt x="1370" y="125"/>
                  </a:lnTo>
                  <a:close/>
                  <a:moveTo>
                    <a:pt x="1495" y="0"/>
                  </a:moveTo>
                  <a:lnTo>
                    <a:pt x="59" y="242"/>
                  </a:lnTo>
                  <a:cubicBezTo>
                    <a:pt x="30" y="242"/>
                    <a:pt x="30" y="242"/>
                    <a:pt x="1" y="278"/>
                  </a:cubicBezTo>
                  <a:lnTo>
                    <a:pt x="1" y="308"/>
                  </a:lnTo>
                  <a:lnTo>
                    <a:pt x="242" y="1743"/>
                  </a:lnTo>
                  <a:cubicBezTo>
                    <a:pt x="242" y="1772"/>
                    <a:pt x="272" y="1772"/>
                    <a:pt x="272" y="1772"/>
                  </a:cubicBezTo>
                  <a:lnTo>
                    <a:pt x="367" y="1772"/>
                  </a:lnTo>
                  <a:lnTo>
                    <a:pt x="1553" y="95"/>
                  </a:lnTo>
                  <a:cubicBezTo>
                    <a:pt x="1590" y="59"/>
                    <a:pt x="1590" y="29"/>
                    <a:pt x="1553" y="29"/>
                  </a:cubicBezTo>
                  <a:cubicBezTo>
                    <a:pt x="1553" y="0"/>
                    <a:pt x="1524" y="0"/>
                    <a:pt x="1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41"/>
          <p:cNvGrpSpPr/>
          <p:nvPr/>
        </p:nvGrpSpPr>
        <p:grpSpPr>
          <a:xfrm>
            <a:off x="7467442" y="3344253"/>
            <a:ext cx="961410" cy="1264171"/>
            <a:chOff x="3289850" y="2051325"/>
            <a:chExt cx="307425" cy="404250"/>
          </a:xfrm>
        </p:grpSpPr>
        <p:sp>
          <p:nvSpPr>
            <p:cNvPr id="684" name="Google Shape;684;p41"/>
            <p:cNvSpPr/>
            <p:nvPr/>
          </p:nvSpPr>
          <p:spPr>
            <a:xfrm>
              <a:off x="3363125" y="2429500"/>
              <a:ext cx="170100" cy="26075"/>
            </a:xfrm>
            <a:custGeom>
              <a:avLst/>
              <a:gdLst/>
              <a:ahLst/>
              <a:cxnLst/>
              <a:rect l="l" t="t" r="r" b="b"/>
              <a:pathLst>
                <a:path w="6804" h="1043" extrusionOk="0">
                  <a:moveTo>
                    <a:pt x="858" y="0"/>
                  </a:moveTo>
                  <a:cubicBezTo>
                    <a:pt x="858" y="0"/>
                    <a:pt x="1" y="125"/>
                    <a:pt x="309" y="520"/>
                  </a:cubicBezTo>
                  <a:cubicBezTo>
                    <a:pt x="482" y="743"/>
                    <a:pt x="1541" y="1043"/>
                    <a:pt x="2888" y="1043"/>
                  </a:cubicBezTo>
                  <a:cubicBezTo>
                    <a:pt x="4106" y="1043"/>
                    <a:pt x="5559" y="798"/>
                    <a:pt x="6804" y="30"/>
                  </a:cubicBezTo>
                  <a:lnTo>
                    <a:pt x="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1"/>
            <p:cNvSpPr/>
            <p:nvPr/>
          </p:nvSpPr>
          <p:spPr>
            <a:xfrm>
              <a:off x="3370825" y="2272050"/>
              <a:ext cx="170100" cy="25700"/>
            </a:xfrm>
            <a:custGeom>
              <a:avLst/>
              <a:gdLst/>
              <a:ahLst/>
              <a:cxnLst/>
              <a:rect l="l" t="t" r="r" b="b"/>
              <a:pathLst>
                <a:path w="6804" h="1028" extrusionOk="0">
                  <a:moveTo>
                    <a:pt x="4247" y="1"/>
                  </a:moveTo>
                  <a:cubicBezTo>
                    <a:pt x="1793" y="1"/>
                    <a:pt x="1" y="594"/>
                    <a:pt x="1" y="594"/>
                  </a:cubicBezTo>
                  <a:cubicBezTo>
                    <a:pt x="1024" y="913"/>
                    <a:pt x="2000" y="1028"/>
                    <a:pt x="2876" y="1028"/>
                  </a:cubicBezTo>
                  <a:cubicBezTo>
                    <a:pt x="5184" y="1028"/>
                    <a:pt x="6803" y="228"/>
                    <a:pt x="6803" y="228"/>
                  </a:cubicBezTo>
                  <a:cubicBezTo>
                    <a:pt x="5907" y="63"/>
                    <a:pt x="5043" y="1"/>
                    <a:pt x="4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1"/>
            <p:cNvSpPr/>
            <p:nvPr/>
          </p:nvSpPr>
          <p:spPr>
            <a:xfrm>
              <a:off x="3369175" y="2270600"/>
              <a:ext cx="173200" cy="28575"/>
            </a:xfrm>
            <a:custGeom>
              <a:avLst/>
              <a:gdLst/>
              <a:ahLst/>
              <a:cxnLst/>
              <a:rect l="l" t="t" r="r" b="b"/>
              <a:pathLst>
                <a:path w="6928" h="1143" extrusionOk="0">
                  <a:moveTo>
                    <a:pt x="4295" y="117"/>
                  </a:moveTo>
                  <a:cubicBezTo>
                    <a:pt x="5034" y="117"/>
                    <a:pt x="5833" y="172"/>
                    <a:pt x="6657" y="315"/>
                  </a:cubicBezTo>
                  <a:cubicBezTo>
                    <a:pt x="6169" y="508"/>
                    <a:pt x="4752" y="1023"/>
                    <a:pt x="2913" y="1023"/>
                  </a:cubicBezTo>
                  <a:cubicBezTo>
                    <a:pt x="2103" y="1023"/>
                    <a:pt x="1210" y="923"/>
                    <a:pt x="279" y="652"/>
                  </a:cubicBezTo>
                  <a:cubicBezTo>
                    <a:pt x="810" y="498"/>
                    <a:pt x="2348" y="117"/>
                    <a:pt x="4295" y="117"/>
                  </a:cubicBezTo>
                  <a:close/>
                  <a:moveTo>
                    <a:pt x="4354" y="0"/>
                  </a:moveTo>
                  <a:cubicBezTo>
                    <a:pt x="1903" y="0"/>
                    <a:pt x="89" y="594"/>
                    <a:pt x="67" y="594"/>
                  </a:cubicBezTo>
                  <a:cubicBezTo>
                    <a:pt x="30" y="594"/>
                    <a:pt x="1" y="623"/>
                    <a:pt x="1" y="652"/>
                  </a:cubicBezTo>
                  <a:cubicBezTo>
                    <a:pt x="1" y="681"/>
                    <a:pt x="30" y="711"/>
                    <a:pt x="67" y="711"/>
                  </a:cubicBezTo>
                  <a:cubicBezTo>
                    <a:pt x="1070" y="1018"/>
                    <a:pt x="2044" y="1143"/>
                    <a:pt x="2930" y="1143"/>
                  </a:cubicBezTo>
                  <a:cubicBezTo>
                    <a:pt x="5222" y="1143"/>
                    <a:pt x="6869" y="345"/>
                    <a:pt x="6898" y="345"/>
                  </a:cubicBezTo>
                  <a:cubicBezTo>
                    <a:pt x="6928" y="345"/>
                    <a:pt x="6928" y="315"/>
                    <a:pt x="6928" y="286"/>
                  </a:cubicBezTo>
                  <a:cubicBezTo>
                    <a:pt x="6928" y="257"/>
                    <a:pt x="6898" y="227"/>
                    <a:pt x="6898" y="227"/>
                  </a:cubicBezTo>
                  <a:cubicBezTo>
                    <a:pt x="6010" y="63"/>
                    <a:pt x="5149" y="0"/>
                    <a:pt x="43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1"/>
            <p:cNvSpPr/>
            <p:nvPr/>
          </p:nvSpPr>
          <p:spPr>
            <a:xfrm>
              <a:off x="3289850" y="2123200"/>
              <a:ext cx="161725" cy="217900"/>
            </a:xfrm>
            <a:custGeom>
              <a:avLst/>
              <a:gdLst/>
              <a:ahLst/>
              <a:cxnLst/>
              <a:rect l="l" t="t" r="r" b="b"/>
              <a:pathLst>
                <a:path w="6469" h="8716" extrusionOk="0">
                  <a:moveTo>
                    <a:pt x="1680" y="1"/>
                  </a:moveTo>
                  <a:cubicBezTo>
                    <a:pt x="615" y="1"/>
                    <a:pt x="0" y="1444"/>
                    <a:pt x="1775" y="3744"/>
                  </a:cubicBezTo>
                  <a:cubicBezTo>
                    <a:pt x="3723" y="6270"/>
                    <a:pt x="4550" y="8716"/>
                    <a:pt x="4550" y="8716"/>
                  </a:cubicBezTo>
                  <a:lnTo>
                    <a:pt x="6469" y="8349"/>
                  </a:lnTo>
                  <a:cubicBezTo>
                    <a:pt x="5678" y="4198"/>
                    <a:pt x="3298" y="412"/>
                    <a:pt x="2017" y="46"/>
                  </a:cubicBezTo>
                  <a:cubicBezTo>
                    <a:pt x="1901" y="15"/>
                    <a:pt x="1788" y="1"/>
                    <a:pt x="1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1"/>
            <p:cNvSpPr/>
            <p:nvPr/>
          </p:nvSpPr>
          <p:spPr>
            <a:xfrm>
              <a:off x="3297600" y="2122125"/>
              <a:ext cx="155625" cy="220450"/>
            </a:xfrm>
            <a:custGeom>
              <a:avLst/>
              <a:gdLst/>
              <a:ahLst/>
              <a:cxnLst/>
              <a:rect l="l" t="t" r="r" b="b"/>
              <a:pathLst>
                <a:path w="6225" h="8818" extrusionOk="0">
                  <a:moveTo>
                    <a:pt x="1350" y="1"/>
                  </a:moveTo>
                  <a:cubicBezTo>
                    <a:pt x="994" y="1"/>
                    <a:pt x="691" y="161"/>
                    <a:pt x="484" y="455"/>
                  </a:cubicBezTo>
                  <a:cubicBezTo>
                    <a:pt x="1" y="1187"/>
                    <a:pt x="330" y="2439"/>
                    <a:pt x="1399" y="3816"/>
                  </a:cubicBezTo>
                  <a:cubicBezTo>
                    <a:pt x="3325" y="6313"/>
                    <a:pt x="4174" y="8759"/>
                    <a:pt x="4174" y="8788"/>
                  </a:cubicBezTo>
                  <a:cubicBezTo>
                    <a:pt x="4211" y="8817"/>
                    <a:pt x="4211" y="8817"/>
                    <a:pt x="4240" y="8817"/>
                  </a:cubicBezTo>
                  <a:lnTo>
                    <a:pt x="4270" y="8817"/>
                  </a:lnTo>
                  <a:cubicBezTo>
                    <a:pt x="4299" y="8817"/>
                    <a:pt x="4299" y="8788"/>
                    <a:pt x="4299" y="8729"/>
                  </a:cubicBezTo>
                  <a:cubicBezTo>
                    <a:pt x="4299" y="8729"/>
                    <a:pt x="3442" y="6254"/>
                    <a:pt x="1494" y="3750"/>
                  </a:cubicBezTo>
                  <a:cubicBezTo>
                    <a:pt x="301" y="2168"/>
                    <a:pt x="242" y="1041"/>
                    <a:pt x="579" y="521"/>
                  </a:cubicBezTo>
                  <a:cubicBezTo>
                    <a:pt x="764" y="263"/>
                    <a:pt x="1057" y="112"/>
                    <a:pt x="1392" y="112"/>
                  </a:cubicBezTo>
                  <a:cubicBezTo>
                    <a:pt x="1494" y="112"/>
                    <a:pt x="1599" y="126"/>
                    <a:pt x="1707" y="155"/>
                  </a:cubicBezTo>
                  <a:cubicBezTo>
                    <a:pt x="2893" y="492"/>
                    <a:pt x="5309" y="4153"/>
                    <a:pt x="6100" y="8392"/>
                  </a:cubicBezTo>
                  <a:cubicBezTo>
                    <a:pt x="6100" y="8422"/>
                    <a:pt x="6129" y="8451"/>
                    <a:pt x="6159" y="8451"/>
                  </a:cubicBezTo>
                  <a:cubicBezTo>
                    <a:pt x="6188" y="8451"/>
                    <a:pt x="6225" y="8392"/>
                    <a:pt x="6225" y="8363"/>
                  </a:cubicBezTo>
                  <a:cubicBezTo>
                    <a:pt x="5456" y="4394"/>
                    <a:pt x="3076" y="396"/>
                    <a:pt x="1736" y="60"/>
                  </a:cubicBezTo>
                  <a:cubicBezTo>
                    <a:pt x="1602" y="20"/>
                    <a:pt x="1473" y="1"/>
                    <a:pt x="13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1"/>
            <p:cNvSpPr/>
            <p:nvPr/>
          </p:nvSpPr>
          <p:spPr>
            <a:xfrm>
              <a:off x="3315900" y="2129825"/>
              <a:ext cx="118100" cy="221150"/>
            </a:xfrm>
            <a:custGeom>
              <a:avLst/>
              <a:gdLst/>
              <a:ahLst/>
              <a:cxnLst/>
              <a:rect l="l" t="t" r="r" b="b"/>
              <a:pathLst>
                <a:path w="4724" h="8846" extrusionOk="0">
                  <a:moveTo>
                    <a:pt x="1" y="1"/>
                  </a:moveTo>
                  <a:lnTo>
                    <a:pt x="4724" y="8846"/>
                  </a:lnTo>
                  <a:cubicBezTo>
                    <a:pt x="2710" y="204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1"/>
            <p:cNvSpPr/>
            <p:nvPr/>
          </p:nvSpPr>
          <p:spPr>
            <a:xfrm>
              <a:off x="3314250" y="2128350"/>
              <a:ext cx="121400" cy="224100"/>
            </a:xfrm>
            <a:custGeom>
              <a:avLst/>
              <a:gdLst/>
              <a:ahLst/>
              <a:cxnLst/>
              <a:rect l="l" t="t" r="r" b="b"/>
              <a:pathLst>
                <a:path w="4856" h="8964" extrusionOk="0">
                  <a:moveTo>
                    <a:pt x="48" y="1"/>
                  </a:moveTo>
                  <a:cubicBezTo>
                    <a:pt x="32" y="1"/>
                    <a:pt x="16" y="8"/>
                    <a:pt x="1" y="23"/>
                  </a:cubicBezTo>
                  <a:cubicBezTo>
                    <a:pt x="1" y="60"/>
                    <a:pt x="1" y="89"/>
                    <a:pt x="30" y="118"/>
                  </a:cubicBezTo>
                  <a:cubicBezTo>
                    <a:pt x="67" y="147"/>
                    <a:pt x="2747" y="2220"/>
                    <a:pt x="4731" y="8934"/>
                  </a:cubicBezTo>
                  <a:cubicBezTo>
                    <a:pt x="4731" y="8964"/>
                    <a:pt x="4760" y="8964"/>
                    <a:pt x="4790" y="8964"/>
                  </a:cubicBezTo>
                  <a:cubicBezTo>
                    <a:pt x="4826" y="8964"/>
                    <a:pt x="4856" y="8934"/>
                    <a:pt x="4856" y="8905"/>
                  </a:cubicBezTo>
                  <a:cubicBezTo>
                    <a:pt x="2842" y="2161"/>
                    <a:pt x="125" y="23"/>
                    <a:pt x="96" y="23"/>
                  </a:cubicBezTo>
                  <a:cubicBezTo>
                    <a:pt x="81" y="8"/>
                    <a:pt x="65" y="1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1"/>
            <p:cNvSpPr/>
            <p:nvPr/>
          </p:nvSpPr>
          <p:spPr>
            <a:xfrm>
              <a:off x="3403600" y="2223550"/>
              <a:ext cx="16675" cy="68675"/>
            </a:xfrm>
            <a:custGeom>
              <a:avLst/>
              <a:gdLst/>
              <a:ahLst/>
              <a:cxnLst/>
              <a:rect l="l" t="t" r="r" b="b"/>
              <a:pathLst>
                <a:path w="667" h="2747" extrusionOk="0">
                  <a:moveTo>
                    <a:pt x="154" y="1"/>
                  </a:moveTo>
                  <a:lnTo>
                    <a:pt x="0" y="2717"/>
                  </a:lnTo>
                  <a:lnTo>
                    <a:pt x="667" y="2746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1"/>
            <p:cNvSpPr/>
            <p:nvPr/>
          </p:nvSpPr>
          <p:spPr>
            <a:xfrm>
              <a:off x="3401950" y="2211300"/>
              <a:ext cx="20700" cy="82400"/>
            </a:xfrm>
            <a:custGeom>
              <a:avLst/>
              <a:gdLst/>
              <a:ahLst/>
              <a:cxnLst/>
              <a:rect l="l" t="t" r="r" b="b"/>
              <a:pathLst>
                <a:path w="828" h="3296" extrusionOk="0">
                  <a:moveTo>
                    <a:pt x="249" y="981"/>
                  </a:moveTo>
                  <a:lnTo>
                    <a:pt x="674" y="3178"/>
                  </a:lnTo>
                  <a:lnTo>
                    <a:pt x="674" y="3178"/>
                  </a:lnTo>
                  <a:lnTo>
                    <a:pt x="125" y="3149"/>
                  </a:lnTo>
                  <a:lnTo>
                    <a:pt x="249" y="981"/>
                  </a:lnTo>
                  <a:close/>
                  <a:moveTo>
                    <a:pt x="183" y="0"/>
                  </a:moveTo>
                  <a:lnTo>
                    <a:pt x="0" y="3266"/>
                  </a:lnTo>
                  <a:lnTo>
                    <a:pt x="828" y="3295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1"/>
            <p:cNvSpPr/>
            <p:nvPr/>
          </p:nvSpPr>
          <p:spPr>
            <a:xfrm>
              <a:off x="3494400" y="2113175"/>
              <a:ext cx="102875" cy="191325"/>
            </a:xfrm>
            <a:custGeom>
              <a:avLst/>
              <a:gdLst/>
              <a:ahLst/>
              <a:cxnLst/>
              <a:rect l="l" t="t" r="r" b="b"/>
              <a:pathLst>
                <a:path w="4115" h="7653" extrusionOk="0">
                  <a:moveTo>
                    <a:pt x="2758" y="1"/>
                  </a:moveTo>
                  <a:cubicBezTo>
                    <a:pt x="2607" y="1"/>
                    <a:pt x="2446" y="39"/>
                    <a:pt x="2285" y="117"/>
                  </a:cubicBezTo>
                  <a:cubicBezTo>
                    <a:pt x="1311" y="601"/>
                    <a:pt x="0" y="4108"/>
                    <a:pt x="29" y="7652"/>
                  </a:cubicBezTo>
                  <a:lnTo>
                    <a:pt x="1677" y="7652"/>
                  </a:lnTo>
                  <a:cubicBezTo>
                    <a:pt x="1677" y="7652"/>
                    <a:pt x="1948" y="5485"/>
                    <a:pt x="3141" y="3076"/>
                  </a:cubicBezTo>
                  <a:cubicBezTo>
                    <a:pt x="4114" y="1075"/>
                    <a:pt x="3560" y="1"/>
                    <a:pt x="27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1"/>
            <p:cNvSpPr/>
            <p:nvPr/>
          </p:nvSpPr>
          <p:spPr>
            <a:xfrm>
              <a:off x="3492750" y="2111550"/>
              <a:ext cx="99225" cy="194400"/>
            </a:xfrm>
            <a:custGeom>
              <a:avLst/>
              <a:gdLst/>
              <a:ahLst/>
              <a:cxnLst/>
              <a:rect l="l" t="t" r="r" b="b"/>
              <a:pathLst>
                <a:path w="3969" h="7776" extrusionOk="0">
                  <a:moveTo>
                    <a:pt x="2836" y="1"/>
                  </a:moveTo>
                  <a:cubicBezTo>
                    <a:pt x="2680" y="1"/>
                    <a:pt x="2515" y="40"/>
                    <a:pt x="2351" y="116"/>
                  </a:cubicBezTo>
                  <a:cubicBezTo>
                    <a:pt x="1282" y="636"/>
                    <a:pt x="0" y="4327"/>
                    <a:pt x="30" y="7717"/>
                  </a:cubicBezTo>
                  <a:cubicBezTo>
                    <a:pt x="30" y="7746"/>
                    <a:pt x="66" y="7776"/>
                    <a:pt x="95" y="7776"/>
                  </a:cubicBezTo>
                  <a:cubicBezTo>
                    <a:pt x="154" y="7776"/>
                    <a:pt x="154" y="7746"/>
                    <a:pt x="154" y="7717"/>
                  </a:cubicBezTo>
                  <a:cubicBezTo>
                    <a:pt x="125" y="4114"/>
                    <a:pt x="1465" y="695"/>
                    <a:pt x="2380" y="241"/>
                  </a:cubicBezTo>
                  <a:cubicBezTo>
                    <a:pt x="2538" y="162"/>
                    <a:pt x="2696" y="123"/>
                    <a:pt x="2844" y="123"/>
                  </a:cubicBezTo>
                  <a:cubicBezTo>
                    <a:pt x="3040" y="123"/>
                    <a:pt x="3220" y="191"/>
                    <a:pt x="3361" y="329"/>
                  </a:cubicBezTo>
                  <a:cubicBezTo>
                    <a:pt x="3727" y="695"/>
                    <a:pt x="3874" y="1647"/>
                    <a:pt x="3142" y="3111"/>
                  </a:cubicBezTo>
                  <a:cubicBezTo>
                    <a:pt x="1955" y="5491"/>
                    <a:pt x="1677" y="7688"/>
                    <a:pt x="1677" y="7688"/>
                  </a:cubicBezTo>
                  <a:cubicBezTo>
                    <a:pt x="1677" y="7717"/>
                    <a:pt x="1677" y="7746"/>
                    <a:pt x="1743" y="7776"/>
                  </a:cubicBezTo>
                  <a:cubicBezTo>
                    <a:pt x="1772" y="7776"/>
                    <a:pt x="1802" y="7746"/>
                    <a:pt x="1802" y="7717"/>
                  </a:cubicBezTo>
                  <a:cubicBezTo>
                    <a:pt x="1802" y="7688"/>
                    <a:pt x="2080" y="5550"/>
                    <a:pt x="3237" y="3170"/>
                  </a:cubicBezTo>
                  <a:cubicBezTo>
                    <a:pt x="3874" y="1859"/>
                    <a:pt x="3969" y="761"/>
                    <a:pt x="3420" y="241"/>
                  </a:cubicBezTo>
                  <a:cubicBezTo>
                    <a:pt x="3257" y="78"/>
                    <a:pt x="3055" y="1"/>
                    <a:pt x="28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1"/>
            <p:cNvSpPr/>
            <p:nvPr/>
          </p:nvSpPr>
          <p:spPr>
            <a:xfrm>
              <a:off x="3513425" y="2116100"/>
              <a:ext cx="59525" cy="201375"/>
            </a:xfrm>
            <a:custGeom>
              <a:avLst/>
              <a:gdLst/>
              <a:ahLst/>
              <a:cxnLst/>
              <a:rect l="l" t="t" r="r" b="b"/>
              <a:pathLst>
                <a:path w="2381" h="8055" extrusionOk="0">
                  <a:moveTo>
                    <a:pt x="2380" y="0"/>
                  </a:moveTo>
                  <a:cubicBezTo>
                    <a:pt x="2380" y="1"/>
                    <a:pt x="521" y="2132"/>
                    <a:pt x="1" y="8055"/>
                  </a:cubicBezTo>
                  <a:lnTo>
                    <a:pt x="23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1"/>
            <p:cNvSpPr/>
            <p:nvPr/>
          </p:nvSpPr>
          <p:spPr>
            <a:xfrm>
              <a:off x="3511775" y="2114625"/>
              <a:ext cx="62650" cy="204325"/>
            </a:xfrm>
            <a:custGeom>
              <a:avLst/>
              <a:gdLst/>
              <a:ahLst/>
              <a:cxnLst/>
              <a:rect l="l" t="t" r="r" b="b"/>
              <a:pathLst>
                <a:path w="2506" h="8173" extrusionOk="0">
                  <a:moveTo>
                    <a:pt x="2446" y="1"/>
                  </a:moveTo>
                  <a:cubicBezTo>
                    <a:pt x="2432" y="1"/>
                    <a:pt x="2417" y="8"/>
                    <a:pt x="2417" y="23"/>
                  </a:cubicBezTo>
                  <a:cubicBezTo>
                    <a:pt x="2381" y="59"/>
                    <a:pt x="491" y="2219"/>
                    <a:pt x="1" y="8114"/>
                  </a:cubicBezTo>
                  <a:cubicBezTo>
                    <a:pt x="1" y="8143"/>
                    <a:pt x="1" y="8173"/>
                    <a:pt x="37" y="8173"/>
                  </a:cubicBezTo>
                  <a:lnTo>
                    <a:pt x="67" y="8173"/>
                  </a:lnTo>
                  <a:cubicBezTo>
                    <a:pt x="96" y="8173"/>
                    <a:pt x="125" y="8143"/>
                    <a:pt x="125" y="8114"/>
                  </a:cubicBezTo>
                  <a:cubicBezTo>
                    <a:pt x="616" y="2285"/>
                    <a:pt x="2476" y="118"/>
                    <a:pt x="2505" y="89"/>
                  </a:cubicBezTo>
                  <a:cubicBezTo>
                    <a:pt x="2505" y="89"/>
                    <a:pt x="2505" y="23"/>
                    <a:pt x="2476" y="23"/>
                  </a:cubicBezTo>
                  <a:cubicBezTo>
                    <a:pt x="2476" y="8"/>
                    <a:pt x="2461" y="1"/>
                    <a:pt x="24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1"/>
            <p:cNvSpPr/>
            <p:nvPr/>
          </p:nvSpPr>
          <p:spPr>
            <a:xfrm>
              <a:off x="3337375" y="2053100"/>
              <a:ext cx="140200" cy="250650"/>
            </a:xfrm>
            <a:custGeom>
              <a:avLst/>
              <a:gdLst/>
              <a:ahLst/>
              <a:cxnLst/>
              <a:rect l="l" t="t" r="r" b="b"/>
              <a:pathLst>
                <a:path w="5608" h="10026" extrusionOk="0">
                  <a:moveTo>
                    <a:pt x="1783" y="1"/>
                  </a:moveTo>
                  <a:cubicBezTo>
                    <a:pt x="730" y="1"/>
                    <a:pt x="0" y="1434"/>
                    <a:pt x="1397" y="4073"/>
                  </a:cubicBezTo>
                  <a:cubicBezTo>
                    <a:pt x="3015" y="7185"/>
                    <a:pt x="3440" y="10026"/>
                    <a:pt x="3440" y="10026"/>
                  </a:cubicBezTo>
                  <a:lnTo>
                    <a:pt x="5607" y="9989"/>
                  </a:lnTo>
                  <a:cubicBezTo>
                    <a:pt x="5549" y="5354"/>
                    <a:pt x="3682" y="748"/>
                    <a:pt x="2371" y="141"/>
                  </a:cubicBezTo>
                  <a:cubicBezTo>
                    <a:pt x="2172" y="47"/>
                    <a:pt x="1972" y="1"/>
                    <a:pt x="17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1"/>
            <p:cNvSpPr/>
            <p:nvPr/>
          </p:nvSpPr>
          <p:spPr>
            <a:xfrm>
              <a:off x="3345575" y="2051325"/>
              <a:ext cx="133475" cy="253900"/>
            </a:xfrm>
            <a:custGeom>
              <a:avLst/>
              <a:gdLst/>
              <a:ahLst/>
              <a:cxnLst/>
              <a:rect l="l" t="t" r="r" b="b"/>
              <a:pathLst>
                <a:path w="5339" h="10156" extrusionOk="0">
                  <a:moveTo>
                    <a:pt x="1455" y="0"/>
                  </a:moveTo>
                  <a:cubicBezTo>
                    <a:pt x="1154" y="0"/>
                    <a:pt x="876" y="109"/>
                    <a:pt x="674" y="329"/>
                  </a:cubicBezTo>
                  <a:cubicBezTo>
                    <a:pt x="0" y="1032"/>
                    <a:pt x="125" y="2467"/>
                    <a:pt x="1011" y="4173"/>
                  </a:cubicBezTo>
                  <a:cubicBezTo>
                    <a:pt x="2592" y="7256"/>
                    <a:pt x="3053" y="10060"/>
                    <a:pt x="3053" y="10097"/>
                  </a:cubicBezTo>
                  <a:cubicBezTo>
                    <a:pt x="3083" y="10126"/>
                    <a:pt x="3083" y="10155"/>
                    <a:pt x="3112" y="10155"/>
                  </a:cubicBezTo>
                  <a:lnTo>
                    <a:pt x="3141" y="10155"/>
                  </a:lnTo>
                  <a:cubicBezTo>
                    <a:pt x="3171" y="10155"/>
                    <a:pt x="3207" y="10126"/>
                    <a:pt x="3171" y="10097"/>
                  </a:cubicBezTo>
                  <a:cubicBezTo>
                    <a:pt x="3171" y="10060"/>
                    <a:pt x="2717" y="7197"/>
                    <a:pt x="1098" y="4114"/>
                  </a:cubicBezTo>
                  <a:cubicBezTo>
                    <a:pt x="95" y="2159"/>
                    <a:pt x="242" y="944"/>
                    <a:pt x="732" y="424"/>
                  </a:cubicBezTo>
                  <a:cubicBezTo>
                    <a:pt x="931" y="225"/>
                    <a:pt x="1185" y="123"/>
                    <a:pt x="1452" y="123"/>
                  </a:cubicBezTo>
                  <a:cubicBezTo>
                    <a:pt x="1637" y="123"/>
                    <a:pt x="1828" y="171"/>
                    <a:pt x="2014" y="270"/>
                  </a:cubicBezTo>
                  <a:cubicBezTo>
                    <a:pt x="3266" y="819"/>
                    <a:pt x="5155" y="5301"/>
                    <a:pt x="5221" y="10060"/>
                  </a:cubicBezTo>
                  <a:cubicBezTo>
                    <a:pt x="5221" y="10097"/>
                    <a:pt x="5250" y="10126"/>
                    <a:pt x="5279" y="10126"/>
                  </a:cubicBezTo>
                  <a:cubicBezTo>
                    <a:pt x="5309" y="10126"/>
                    <a:pt x="5338" y="10097"/>
                    <a:pt x="5338" y="10060"/>
                  </a:cubicBezTo>
                  <a:cubicBezTo>
                    <a:pt x="5309" y="5608"/>
                    <a:pt x="3478" y="819"/>
                    <a:pt x="2072" y="146"/>
                  </a:cubicBezTo>
                  <a:cubicBezTo>
                    <a:pt x="1867" y="49"/>
                    <a:pt x="1656" y="0"/>
                    <a:pt x="14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1"/>
            <p:cNvSpPr/>
            <p:nvPr/>
          </p:nvSpPr>
          <p:spPr>
            <a:xfrm>
              <a:off x="3369175" y="2057325"/>
              <a:ext cx="85525" cy="263100"/>
            </a:xfrm>
            <a:custGeom>
              <a:avLst/>
              <a:gdLst/>
              <a:ahLst/>
              <a:cxnLst/>
              <a:rect l="l" t="t" r="r" b="b"/>
              <a:pathLst>
                <a:path w="3421" h="10524" extrusionOk="0">
                  <a:moveTo>
                    <a:pt x="1" y="1"/>
                  </a:moveTo>
                  <a:lnTo>
                    <a:pt x="3420" y="10523"/>
                  </a:lnTo>
                  <a:cubicBezTo>
                    <a:pt x="2534" y="274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1"/>
            <p:cNvSpPr/>
            <p:nvPr/>
          </p:nvSpPr>
          <p:spPr>
            <a:xfrm>
              <a:off x="3366975" y="2055675"/>
              <a:ext cx="89175" cy="266400"/>
            </a:xfrm>
            <a:custGeom>
              <a:avLst/>
              <a:gdLst/>
              <a:ahLst/>
              <a:cxnLst/>
              <a:rect l="l" t="t" r="r" b="b"/>
              <a:pathLst>
                <a:path w="3567" h="10656" extrusionOk="0">
                  <a:moveTo>
                    <a:pt x="30" y="1"/>
                  </a:moveTo>
                  <a:cubicBezTo>
                    <a:pt x="30" y="38"/>
                    <a:pt x="1" y="67"/>
                    <a:pt x="30" y="96"/>
                  </a:cubicBezTo>
                  <a:cubicBezTo>
                    <a:pt x="59" y="125"/>
                    <a:pt x="2593" y="2930"/>
                    <a:pt x="3450" y="10589"/>
                  </a:cubicBezTo>
                  <a:cubicBezTo>
                    <a:pt x="3450" y="10655"/>
                    <a:pt x="3479" y="10655"/>
                    <a:pt x="3508" y="10655"/>
                  </a:cubicBezTo>
                  <a:cubicBezTo>
                    <a:pt x="3537" y="10655"/>
                    <a:pt x="3567" y="10618"/>
                    <a:pt x="3567" y="10589"/>
                  </a:cubicBezTo>
                  <a:cubicBezTo>
                    <a:pt x="2681" y="2871"/>
                    <a:pt x="155" y="38"/>
                    <a:pt x="118" y="38"/>
                  </a:cubicBezTo>
                  <a:cubicBezTo>
                    <a:pt x="89" y="1"/>
                    <a:pt x="59" y="1"/>
                    <a:pt x="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1"/>
            <p:cNvSpPr/>
            <p:nvPr/>
          </p:nvSpPr>
          <p:spPr>
            <a:xfrm>
              <a:off x="3441675" y="2199200"/>
              <a:ext cx="32800" cy="92300"/>
            </a:xfrm>
            <a:custGeom>
              <a:avLst/>
              <a:gdLst/>
              <a:ahLst/>
              <a:cxnLst/>
              <a:rect l="l" t="t" r="r" b="b"/>
              <a:pathLst>
                <a:path w="1312" h="3692" extrusionOk="0">
                  <a:moveTo>
                    <a:pt x="1311" y="1"/>
                  </a:moveTo>
                  <a:lnTo>
                    <a:pt x="0" y="3662"/>
                  </a:lnTo>
                  <a:lnTo>
                    <a:pt x="703" y="3691"/>
                  </a:lnTo>
                  <a:lnTo>
                    <a:pt x="13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1"/>
            <p:cNvSpPr/>
            <p:nvPr/>
          </p:nvSpPr>
          <p:spPr>
            <a:xfrm>
              <a:off x="3439475" y="2198475"/>
              <a:ext cx="36625" cy="94475"/>
            </a:xfrm>
            <a:custGeom>
              <a:avLst/>
              <a:gdLst/>
              <a:ahLst/>
              <a:cxnLst/>
              <a:rect l="l" t="t" r="r" b="b"/>
              <a:pathLst>
                <a:path w="1465" h="3779" extrusionOk="0">
                  <a:moveTo>
                    <a:pt x="1216" y="696"/>
                  </a:moveTo>
                  <a:lnTo>
                    <a:pt x="733" y="3662"/>
                  </a:lnTo>
                  <a:lnTo>
                    <a:pt x="183" y="3625"/>
                  </a:lnTo>
                  <a:lnTo>
                    <a:pt x="1216" y="696"/>
                  </a:lnTo>
                  <a:close/>
                  <a:moveTo>
                    <a:pt x="1340" y="0"/>
                  </a:moveTo>
                  <a:lnTo>
                    <a:pt x="0" y="3749"/>
                  </a:lnTo>
                  <a:lnTo>
                    <a:pt x="850" y="3779"/>
                  </a:lnTo>
                  <a:lnTo>
                    <a:pt x="1465" y="3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1"/>
            <p:cNvSpPr/>
            <p:nvPr/>
          </p:nvSpPr>
          <p:spPr>
            <a:xfrm>
              <a:off x="3498975" y="2235825"/>
              <a:ext cx="34975" cy="49625"/>
            </a:xfrm>
            <a:custGeom>
              <a:avLst/>
              <a:gdLst/>
              <a:ahLst/>
              <a:cxnLst/>
              <a:rect l="l" t="t" r="r" b="b"/>
              <a:pathLst>
                <a:path w="1399" h="1985" extrusionOk="0">
                  <a:moveTo>
                    <a:pt x="88" y="0"/>
                  </a:moveTo>
                  <a:lnTo>
                    <a:pt x="0" y="1985"/>
                  </a:lnTo>
                  <a:lnTo>
                    <a:pt x="1399" y="1765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1"/>
            <p:cNvSpPr/>
            <p:nvPr/>
          </p:nvSpPr>
          <p:spPr>
            <a:xfrm>
              <a:off x="3496600" y="2231250"/>
              <a:ext cx="40475" cy="56400"/>
            </a:xfrm>
            <a:custGeom>
              <a:avLst/>
              <a:gdLst/>
              <a:ahLst/>
              <a:cxnLst/>
              <a:rect l="l" t="t" r="r" b="b"/>
              <a:pathLst>
                <a:path w="1619" h="2256" extrusionOk="0">
                  <a:moveTo>
                    <a:pt x="242" y="366"/>
                  </a:moveTo>
                  <a:lnTo>
                    <a:pt x="1406" y="1889"/>
                  </a:lnTo>
                  <a:lnTo>
                    <a:pt x="154" y="2102"/>
                  </a:lnTo>
                  <a:lnTo>
                    <a:pt x="242" y="366"/>
                  </a:lnTo>
                  <a:close/>
                  <a:moveTo>
                    <a:pt x="154" y="0"/>
                  </a:moveTo>
                  <a:lnTo>
                    <a:pt x="0" y="2255"/>
                  </a:lnTo>
                  <a:lnTo>
                    <a:pt x="1618" y="1985"/>
                  </a:lnTo>
                  <a:lnTo>
                    <a:pt x="1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1"/>
            <p:cNvSpPr/>
            <p:nvPr/>
          </p:nvSpPr>
          <p:spPr>
            <a:xfrm>
              <a:off x="3438550" y="2054225"/>
              <a:ext cx="88625" cy="250275"/>
            </a:xfrm>
            <a:custGeom>
              <a:avLst/>
              <a:gdLst/>
              <a:ahLst/>
              <a:cxnLst/>
              <a:rect l="l" t="t" r="r" b="b"/>
              <a:pathLst>
                <a:path w="3545" h="10011" extrusionOk="0">
                  <a:moveTo>
                    <a:pt x="1956" y="0"/>
                  </a:moveTo>
                  <a:cubicBezTo>
                    <a:pt x="1070" y="0"/>
                    <a:pt x="645" y="425"/>
                    <a:pt x="308" y="2322"/>
                  </a:cubicBezTo>
                  <a:cubicBezTo>
                    <a:pt x="1" y="4181"/>
                    <a:pt x="887" y="9798"/>
                    <a:pt x="916" y="9981"/>
                  </a:cubicBezTo>
                  <a:lnTo>
                    <a:pt x="2505" y="10010"/>
                  </a:lnTo>
                  <a:cubicBezTo>
                    <a:pt x="2505" y="10010"/>
                    <a:pt x="2783" y="8421"/>
                    <a:pt x="3149" y="5097"/>
                  </a:cubicBezTo>
                  <a:cubicBezTo>
                    <a:pt x="3545" y="1340"/>
                    <a:pt x="2813" y="0"/>
                    <a:pt x="19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1"/>
            <p:cNvSpPr/>
            <p:nvPr/>
          </p:nvSpPr>
          <p:spPr>
            <a:xfrm>
              <a:off x="3437100" y="2052750"/>
              <a:ext cx="90075" cy="253200"/>
            </a:xfrm>
            <a:custGeom>
              <a:avLst/>
              <a:gdLst/>
              <a:ahLst/>
              <a:cxnLst/>
              <a:rect l="l" t="t" r="r" b="b"/>
              <a:pathLst>
                <a:path w="3603" h="10128" extrusionOk="0">
                  <a:moveTo>
                    <a:pt x="2014" y="118"/>
                  </a:moveTo>
                  <a:cubicBezTo>
                    <a:pt x="2226" y="118"/>
                    <a:pt x="2439" y="213"/>
                    <a:pt x="2622" y="426"/>
                  </a:cubicBezTo>
                  <a:cubicBezTo>
                    <a:pt x="2959" y="792"/>
                    <a:pt x="3478" y="1919"/>
                    <a:pt x="3142" y="5156"/>
                  </a:cubicBezTo>
                  <a:cubicBezTo>
                    <a:pt x="2841" y="8114"/>
                    <a:pt x="2563" y="9732"/>
                    <a:pt x="2505" y="10003"/>
                  </a:cubicBezTo>
                  <a:lnTo>
                    <a:pt x="1040" y="9974"/>
                  </a:lnTo>
                  <a:cubicBezTo>
                    <a:pt x="945" y="9425"/>
                    <a:pt x="125" y="4182"/>
                    <a:pt x="425" y="2381"/>
                  </a:cubicBezTo>
                  <a:cubicBezTo>
                    <a:pt x="762" y="455"/>
                    <a:pt x="1194" y="118"/>
                    <a:pt x="2014" y="118"/>
                  </a:cubicBezTo>
                  <a:close/>
                  <a:moveTo>
                    <a:pt x="2014" y="1"/>
                  </a:moveTo>
                  <a:cubicBezTo>
                    <a:pt x="1040" y="1"/>
                    <a:pt x="608" y="579"/>
                    <a:pt x="308" y="2351"/>
                  </a:cubicBezTo>
                  <a:cubicBezTo>
                    <a:pt x="0" y="4270"/>
                    <a:pt x="916" y="10003"/>
                    <a:pt x="916" y="10040"/>
                  </a:cubicBezTo>
                  <a:cubicBezTo>
                    <a:pt x="916" y="10069"/>
                    <a:pt x="945" y="10098"/>
                    <a:pt x="974" y="10098"/>
                  </a:cubicBezTo>
                  <a:lnTo>
                    <a:pt x="2563" y="10128"/>
                  </a:lnTo>
                  <a:cubicBezTo>
                    <a:pt x="2592" y="10128"/>
                    <a:pt x="2622" y="10128"/>
                    <a:pt x="2622" y="10098"/>
                  </a:cubicBezTo>
                  <a:cubicBezTo>
                    <a:pt x="2622" y="10069"/>
                    <a:pt x="2900" y="8451"/>
                    <a:pt x="3266" y="5156"/>
                  </a:cubicBezTo>
                  <a:cubicBezTo>
                    <a:pt x="3603" y="2044"/>
                    <a:pt x="3142" y="821"/>
                    <a:pt x="2717" y="338"/>
                  </a:cubicBezTo>
                  <a:cubicBezTo>
                    <a:pt x="2505" y="118"/>
                    <a:pt x="2256" y="1"/>
                    <a:pt x="20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1"/>
            <p:cNvSpPr/>
            <p:nvPr/>
          </p:nvSpPr>
          <p:spPr>
            <a:xfrm>
              <a:off x="3477550" y="2054225"/>
              <a:ext cx="9900" cy="249525"/>
            </a:xfrm>
            <a:custGeom>
              <a:avLst/>
              <a:gdLst/>
              <a:ahLst/>
              <a:cxnLst/>
              <a:rect l="l" t="t" r="r" b="b"/>
              <a:pathLst>
                <a:path w="396" h="9981" extrusionOk="0">
                  <a:moveTo>
                    <a:pt x="396" y="0"/>
                  </a:moveTo>
                  <a:cubicBezTo>
                    <a:pt x="396" y="2"/>
                    <a:pt x="1" y="5617"/>
                    <a:pt x="154" y="9981"/>
                  </a:cubicBezTo>
                  <a:lnTo>
                    <a:pt x="3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1"/>
            <p:cNvSpPr/>
            <p:nvPr/>
          </p:nvSpPr>
          <p:spPr>
            <a:xfrm>
              <a:off x="3476075" y="2052750"/>
              <a:ext cx="12850" cy="252475"/>
            </a:xfrm>
            <a:custGeom>
              <a:avLst/>
              <a:gdLst/>
              <a:ahLst/>
              <a:cxnLst/>
              <a:rect l="l" t="t" r="r" b="b"/>
              <a:pathLst>
                <a:path w="514" h="10099" extrusionOk="0">
                  <a:moveTo>
                    <a:pt x="455" y="1"/>
                  </a:moveTo>
                  <a:cubicBezTo>
                    <a:pt x="426" y="1"/>
                    <a:pt x="396" y="30"/>
                    <a:pt x="396" y="59"/>
                  </a:cubicBezTo>
                  <a:cubicBezTo>
                    <a:pt x="396" y="118"/>
                    <a:pt x="1" y="5705"/>
                    <a:pt x="147" y="10040"/>
                  </a:cubicBezTo>
                  <a:cubicBezTo>
                    <a:pt x="147" y="10069"/>
                    <a:pt x="184" y="10098"/>
                    <a:pt x="213" y="10098"/>
                  </a:cubicBezTo>
                  <a:cubicBezTo>
                    <a:pt x="243" y="10098"/>
                    <a:pt x="272" y="10069"/>
                    <a:pt x="272" y="10040"/>
                  </a:cubicBezTo>
                  <a:cubicBezTo>
                    <a:pt x="118" y="5705"/>
                    <a:pt x="513" y="118"/>
                    <a:pt x="513" y="59"/>
                  </a:cubicBezTo>
                  <a:cubicBezTo>
                    <a:pt x="513" y="30"/>
                    <a:pt x="484" y="1"/>
                    <a:pt x="4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1"/>
            <p:cNvSpPr/>
            <p:nvPr/>
          </p:nvSpPr>
          <p:spPr>
            <a:xfrm>
              <a:off x="3370825" y="2277750"/>
              <a:ext cx="170100" cy="167300"/>
            </a:xfrm>
            <a:custGeom>
              <a:avLst/>
              <a:gdLst/>
              <a:ahLst/>
              <a:cxnLst/>
              <a:rect l="l" t="t" r="r" b="b"/>
              <a:pathLst>
                <a:path w="6804" h="6692" extrusionOk="0">
                  <a:moveTo>
                    <a:pt x="6803" y="0"/>
                  </a:moveTo>
                  <a:lnTo>
                    <a:pt x="6803" y="0"/>
                  </a:lnTo>
                  <a:cubicBezTo>
                    <a:pt x="5141" y="453"/>
                    <a:pt x="3637" y="581"/>
                    <a:pt x="2467" y="581"/>
                  </a:cubicBezTo>
                  <a:cubicBezTo>
                    <a:pt x="952" y="581"/>
                    <a:pt x="1" y="366"/>
                    <a:pt x="1" y="366"/>
                  </a:cubicBezTo>
                  <a:lnTo>
                    <a:pt x="1" y="366"/>
                  </a:lnTo>
                  <a:lnTo>
                    <a:pt x="791" y="6436"/>
                  </a:lnTo>
                  <a:cubicBezTo>
                    <a:pt x="1859" y="6623"/>
                    <a:pt x="2758" y="6691"/>
                    <a:pt x="3502" y="6691"/>
                  </a:cubicBezTo>
                  <a:cubicBezTo>
                    <a:pt x="5563" y="6691"/>
                    <a:pt x="6437" y="6165"/>
                    <a:pt x="6437" y="6165"/>
                  </a:cubicBezTo>
                  <a:lnTo>
                    <a:pt x="68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1"/>
            <p:cNvSpPr/>
            <p:nvPr/>
          </p:nvSpPr>
          <p:spPr>
            <a:xfrm>
              <a:off x="3369175" y="2276275"/>
              <a:ext cx="173200" cy="170075"/>
            </a:xfrm>
            <a:custGeom>
              <a:avLst/>
              <a:gdLst/>
              <a:ahLst/>
              <a:cxnLst/>
              <a:rect l="l" t="t" r="r" b="b"/>
              <a:pathLst>
                <a:path w="6928" h="6803" extrusionOk="0">
                  <a:moveTo>
                    <a:pt x="6803" y="147"/>
                  </a:moveTo>
                  <a:lnTo>
                    <a:pt x="6474" y="6188"/>
                  </a:lnTo>
                  <a:cubicBezTo>
                    <a:pt x="6294" y="6278"/>
                    <a:pt x="5366" y="6686"/>
                    <a:pt x="3493" y="6686"/>
                  </a:cubicBezTo>
                  <a:cubicBezTo>
                    <a:pt x="2776" y="6686"/>
                    <a:pt x="1921" y="6626"/>
                    <a:pt x="916" y="6466"/>
                  </a:cubicBezTo>
                  <a:lnTo>
                    <a:pt x="154" y="484"/>
                  </a:lnTo>
                  <a:lnTo>
                    <a:pt x="154" y="484"/>
                  </a:lnTo>
                  <a:cubicBezTo>
                    <a:pt x="410" y="549"/>
                    <a:pt x="1286" y="695"/>
                    <a:pt x="2545" y="695"/>
                  </a:cubicBezTo>
                  <a:cubicBezTo>
                    <a:pt x="3702" y="695"/>
                    <a:pt x="5183" y="571"/>
                    <a:pt x="6803" y="147"/>
                  </a:cubicBezTo>
                  <a:close/>
                  <a:moveTo>
                    <a:pt x="6869" y="0"/>
                  </a:moveTo>
                  <a:cubicBezTo>
                    <a:pt x="5229" y="451"/>
                    <a:pt x="3736" y="578"/>
                    <a:pt x="2571" y="578"/>
                  </a:cubicBezTo>
                  <a:cubicBezTo>
                    <a:pt x="1068" y="578"/>
                    <a:pt x="112" y="367"/>
                    <a:pt x="96" y="367"/>
                  </a:cubicBezTo>
                  <a:lnTo>
                    <a:pt x="30" y="367"/>
                  </a:lnTo>
                  <a:cubicBezTo>
                    <a:pt x="1" y="396"/>
                    <a:pt x="1" y="425"/>
                    <a:pt x="1" y="425"/>
                  </a:cubicBezTo>
                  <a:lnTo>
                    <a:pt x="799" y="6525"/>
                  </a:lnTo>
                  <a:cubicBezTo>
                    <a:pt x="828" y="6525"/>
                    <a:pt x="828" y="6554"/>
                    <a:pt x="857" y="6554"/>
                  </a:cubicBezTo>
                  <a:cubicBezTo>
                    <a:pt x="1926" y="6737"/>
                    <a:pt x="2812" y="6803"/>
                    <a:pt x="3574" y="6803"/>
                  </a:cubicBezTo>
                  <a:cubicBezTo>
                    <a:pt x="5617" y="6803"/>
                    <a:pt x="6503" y="6312"/>
                    <a:pt x="6532" y="6283"/>
                  </a:cubicBezTo>
                  <a:cubicBezTo>
                    <a:pt x="6562" y="6283"/>
                    <a:pt x="6562" y="6254"/>
                    <a:pt x="6562" y="6224"/>
                  </a:cubicBezTo>
                  <a:lnTo>
                    <a:pt x="6928" y="59"/>
                  </a:lnTo>
                  <a:cubicBezTo>
                    <a:pt x="6928" y="59"/>
                    <a:pt x="6928" y="30"/>
                    <a:pt x="6898" y="30"/>
                  </a:cubicBezTo>
                  <a:cubicBezTo>
                    <a:pt x="6898" y="0"/>
                    <a:pt x="6869" y="0"/>
                    <a:pt x="68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>
            <a:off x="133375" y="1438338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2411300" y="37000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/>
          <p:nvPr/>
        </p:nvSpPr>
        <p:spPr>
          <a:xfrm>
            <a:off x="7685100" y="28679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6"/>
          <p:cNvSpPr/>
          <p:nvPr/>
        </p:nvSpPr>
        <p:spPr>
          <a:xfrm>
            <a:off x="6137200" y="-131762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" name="Google Shape;7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6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6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6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77" name="Google Shape;77;p6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6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6"/>
          <p:cNvSpPr txBox="1">
            <a:spLocks noGrp="1"/>
          </p:cNvSpPr>
          <p:nvPr>
            <p:ph type="title"/>
          </p:nvPr>
        </p:nvSpPr>
        <p:spPr>
          <a:xfrm>
            <a:off x="720000" y="6757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"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44"/>
          <p:cNvSpPr txBox="1">
            <a:spLocks noGrp="1"/>
          </p:cNvSpPr>
          <p:nvPr>
            <p:ph type="title"/>
          </p:nvPr>
        </p:nvSpPr>
        <p:spPr>
          <a:xfrm>
            <a:off x="1048350" y="3238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/>
          <p:nvPr/>
        </p:nvSpPr>
        <p:spPr>
          <a:xfrm>
            <a:off x="4048950" y="-396512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7"/>
          <p:cNvSpPr/>
          <p:nvPr/>
        </p:nvSpPr>
        <p:spPr>
          <a:xfrm>
            <a:off x="-356500" y="24754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/>
          <p:nvPr/>
        </p:nvSpPr>
        <p:spPr>
          <a:xfrm>
            <a:off x="4476575" y="3994188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7"/>
          <p:cNvSpPr/>
          <p:nvPr/>
        </p:nvSpPr>
        <p:spPr>
          <a:xfrm>
            <a:off x="7639525" y="11417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" name="Google Shape;8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7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7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89;p7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90" name="Google Shape;90;p7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7"/>
          <p:cNvSpPr txBox="1">
            <a:spLocks noGrp="1"/>
          </p:cNvSpPr>
          <p:nvPr>
            <p:ph type="body" idx="1"/>
          </p:nvPr>
        </p:nvSpPr>
        <p:spPr>
          <a:xfrm>
            <a:off x="917825" y="1873050"/>
            <a:ext cx="3790500" cy="232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7"/>
          <p:cNvSpPr txBox="1">
            <a:spLocks noGrp="1"/>
          </p:cNvSpPr>
          <p:nvPr>
            <p:ph type="title"/>
          </p:nvPr>
        </p:nvSpPr>
        <p:spPr>
          <a:xfrm>
            <a:off x="917825" y="1141700"/>
            <a:ext cx="37905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8"/>
          <p:cNvSpPr/>
          <p:nvPr/>
        </p:nvSpPr>
        <p:spPr>
          <a:xfrm>
            <a:off x="3981900" y="-35690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8"/>
          <p:cNvSpPr/>
          <p:nvPr/>
        </p:nvSpPr>
        <p:spPr>
          <a:xfrm>
            <a:off x="7958825" y="142217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8"/>
          <p:cNvSpPr/>
          <p:nvPr/>
        </p:nvSpPr>
        <p:spPr>
          <a:xfrm>
            <a:off x="5348975" y="36891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8"/>
          <p:cNvSpPr/>
          <p:nvPr/>
        </p:nvSpPr>
        <p:spPr>
          <a:xfrm>
            <a:off x="57600" y="2862550"/>
            <a:ext cx="1180200" cy="11802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0" name="Google Shape;10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8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8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8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104" name="Google Shape;104;p8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8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8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8"/>
          <p:cNvSpPr txBox="1">
            <a:spLocks noGrp="1"/>
          </p:cNvSpPr>
          <p:nvPr>
            <p:ph type="title"/>
          </p:nvPr>
        </p:nvSpPr>
        <p:spPr>
          <a:xfrm>
            <a:off x="1388100" y="3227425"/>
            <a:ext cx="6367800" cy="11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"/>
          <p:cNvSpPr/>
          <p:nvPr/>
        </p:nvSpPr>
        <p:spPr>
          <a:xfrm>
            <a:off x="5600800" y="-282212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9"/>
          <p:cNvSpPr/>
          <p:nvPr/>
        </p:nvSpPr>
        <p:spPr>
          <a:xfrm>
            <a:off x="124963" y="322460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9"/>
          <p:cNvSpPr/>
          <p:nvPr/>
        </p:nvSpPr>
        <p:spPr>
          <a:xfrm>
            <a:off x="2908488" y="40252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9"/>
          <p:cNvSpPr/>
          <p:nvPr/>
        </p:nvSpPr>
        <p:spPr>
          <a:xfrm>
            <a:off x="8428900" y="1566863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9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16;p9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117" name="Google Shape;117;p9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9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9"/>
          <p:cNvSpPr txBox="1">
            <a:spLocks noGrp="1"/>
          </p:cNvSpPr>
          <p:nvPr>
            <p:ph type="title"/>
          </p:nvPr>
        </p:nvSpPr>
        <p:spPr>
          <a:xfrm>
            <a:off x="4505450" y="1474025"/>
            <a:ext cx="3828300" cy="123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1" name="Google Shape;121;p9"/>
          <p:cNvSpPr txBox="1">
            <a:spLocks noGrp="1"/>
          </p:cNvSpPr>
          <p:nvPr>
            <p:ph type="subTitle" idx="1"/>
          </p:nvPr>
        </p:nvSpPr>
        <p:spPr>
          <a:xfrm>
            <a:off x="5600800" y="2705825"/>
            <a:ext cx="2733300" cy="11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2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0"/>
          <p:cNvGrpSpPr/>
          <p:nvPr/>
        </p:nvGrpSpPr>
        <p:grpSpPr>
          <a:xfrm>
            <a:off x="-600" y="-125"/>
            <a:ext cx="9154200" cy="5143750"/>
            <a:chOff x="-600" y="-125"/>
            <a:chExt cx="9154200" cy="5143750"/>
          </a:xfrm>
        </p:grpSpPr>
        <p:pic>
          <p:nvPicPr>
            <p:cNvPr id="124" name="Google Shape;124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11162"/>
              <a:ext cx="9144003" cy="512117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5" name="Google Shape;125;p10"/>
            <p:cNvGrpSpPr/>
            <p:nvPr/>
          </p:nvGrpSpPr>
          <p:grpSpPr>
            <a:xfrm>
              <a:off x="-600" y="-125"/>
              <a:ext cx="9154200" cy="5143750"/>
              <a:chOff x="-600" y="-125"/>
              <a:chExt cx="9154200" cy="5143750"/>
            </a:xfrm>
          </p:grpSpPr>
          <p:sp>
            <p:nvSpPr>
              <p:cNvPr id="126" name="Google Shape;126;p10"/>
              <p:cNvSpPr/>
              <p:nvPr/>
            </p:nvSpPr>
            <p:spPr>
              <a:xfrm>
                <a:off x="9600" y="-125"/>
                <a:ext cx="9144000" cy="105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0"/>
              <p:cNvSpPr/>
              <p:nvPr/>
            </p:nvSpPr>
            <p:spPr>
              <a:xfrm>
                <a:off x="8996000" y="0"/>
                <a:ext cx="157500" cy="514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0"/>
              <p:cNvSpPr/>
              <p:nvPr/>
            </p:nvSpPr>
            <p:spPr>
              <a:xfrm>
                <a:off x="0" y="5038625"/>
                <a:ext cx="9144000" cy="1050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0"/>
              <p:cNvSpPr/>
              <p:nvPr/>
            </p:nvSpPr>
            <p:spPr>
              <a:xfrm>
                <a:off x="-600" y="0"/>
                <a:ext cx="157500" cy="51435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0" name="Google Shape;130;p10"/>
          <p:cNvSpPr txBox="1">
            <a:spLocks noGrp="1"/>
          </p:cNvSpPr>
          <p:nvPr>
            <p:ph type="title"/>
          </p:nvPr>
        </p:nvSpPr>
        <p:spPr>
          <a:xfrm>
            <a:off x="863575" y="3520925"/>
            <a:ext cx="3609600" cy="10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0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0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" name="Google Shape;133;p10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134" name="Google Shape;134;p10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0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0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137;p10"/>
          <p:cNvSpPr/>
          <p:nvPr/>
        </p:nvSpPr>
        <p:spPr>
          <a:xfrm>
            <a:off x="7224800" y="1255575"/>
            <a:ext cx="1857300" cy="1857300"/>
          </a:xfrm>
          <a:prstGeom prst="arc">
            <a:avLst>
              <a:gd name="adj1" fmla="val 19169747"/>
              <a:gd name="adj2" fmla="val 2403473"/>
            </a:avLst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 flipH="1">
            <a:off x="79900" y="2874825"/>
            <a:ext cx="1857300" cy="1857300"/>
          </a:xfrm>
          <a:prstGeom prst="arc">
            <a:avLst>
              <a:gd name="adj1" fmla="val 18595082"/>
              <a:gd name="adj2" fmla="val 3054302"/>
            </a:avLst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0"/>
          <p:cNvSpPr/>
          <p:nvPr/>
        </p:nvSpPr>
        <p:spPr>
          <a:xfrm flipH="1">
            <a:off x="3699500" y="4254375"/>
            <a:ext cx="1363500" cy="1363500"/>
          </a:xfrm>
          <a:prstGeom prst="arc">
            <a:avLst>
              <a:gd name="adj1" fmla="val 21445003"/>
              <a:gd name="adj2" fmla="val 11026777"/>
            </a:avLst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"/>
          <p:cNvSpPr/>
          <p:nvPr/>
        </p:nvSpPr>
        <p:spPr>
          <a:xfrm>
            <a:off x="7258150" y="-225062"/>
            <a:ext cx="1046100" cy="10461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1"/>
          <p:cNvSpPr/>
          <p:nvPr/>
        </p:nvSpPr>
        <p:spPr>
          <a:xfrm>
            <a:off x="-309462" y="3088225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1"/>
          <p:cNvSpPr/>
          <p:nvPr/>
        </p:nvSpPr>
        <p:spPr>
          <a:xfrm>
            <a:off x="1074438" y="-3939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7646688" y="2844550"/>
            <a:ext cx="1383900" cy="1383900"/>
          </a:xfrm>
          <a:prstGeom prst="ellipse">
            <a:avLst/>
          </a:prstGeom>
          <a:noFill/>
          <a:ln w="9525" cap="flat" cmpd="sng">
            <a:solidFill>
              <a:srgbClr val="EFEFEF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5" name="Google Shape;14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5100" y="143800"/>
            <a:ext cx="8145951" cy="45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1"/>
          <p:cNvSpPr/>
          <p:nvPr/>
        </p:nvSpPr>
        <p:spPr>
          <a:xfrm>
            <a:off x="432350" y="247000"/>
            <a:ext cx="8288400" cy="4618800"/>
          </a:xfrm>
          <a:prstGeom prst="roundRect">
            <a:avLst>
              <a:gd name="adj" fmla="val 4727"/>
            </a:avLst>
          </a:prstGeom>
          <a:solidFill>
            <a:schemeClr val="lt1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1"/>
          <p:cNvSpPr/>
          <p:nvPr/>
        </p:nvSpPr>
        <p:spPr>
          <a:xfrm>
            <a:off x="432250" y="247000"/>
            <a:ext cx="8288400" cy="2886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8" name="Google Shape;148;p11"/>
          <p:cNvGrpSpPr/>
          <p:nvPr/>
        </p:nvGrpSpPr>
        <p:grpSpPr>
          <a:xfrm>
            <a:off x="606429" y="349204"/>
            <a:ext cx="420978" cy="105129"/>
            <a:chOff x="606429" y="349204"/>
            <a:chExt cx="420978" cy="105129"/>
          </a:xfrm>
        </p:grpSpPr>
        <p:sp>
          <p:nvSpPr>
            <p:cNvPr id="149" name="Google Shape;149;p11"/>
            <p:cNvSpPr/>
            <p:nvPr/>
          </p:nvSpPr>
          <p:spPr>
            <a:xfrm>
              <a:off x="606429" y="349204"/>
              <a:ext cx="105413" cy="105129"/>
            </a:xfrm>
            <a:custGeom>
              <a:avLst/>
              <a:gdLst/>
              <a:ahLst/>
              <a:cxnLst/>
              <a:rect l="l" t="t" r="r" b="b"/>
              <a:pathLst>
                <a:path w="3162" h="3153" extrusionOk="0">
                  <a:moveTo>
                    <a:pt x="1581" y="0"/>
                  </a:moveTo>
                  <a:cubicBezTo>
                    <a:pt x="710" y="0"/>
                    <a:pt x="0" y="710"/>
                    <a:pt x="0" y="1572"/>
                  </a:cubicBezTo>
                  <a:cubicBezTo>
                    <a:pt x="0" y="2443"/>
                    <a:pt x="710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764178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2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2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2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>
              <a:off x="921960" y="349204"/>
              <a:ext cx="105447" cy="105129"/>
            </a:xfrm>
            <a:custGeom>
              <a:avLst/>
              <a:gdLst/>
              <a:ahLst/>
              <a:cxnLst/>
              <a:rect l="l" t="t" r="r" b="b"/>
              <a:pathLst>
                <a:path w="3163" h="3153" extrusionOk="0">
                  <a:moveTo>
                    <a:pt x="1581" y="0"/>
                  </a:moveTo>
                  <a:cubicBezTo>
                    <a:pt x="711" y="0"/>
                    <a:pt x="1" y="710"/>
                    <a:pt x="1" y="1572"/>
                  </a:cubicBezTo>
                  <a:cubicBezTo>
                    <a:pt x="1" y="2443"/>
                    <a:pt x="711" y="3152"/>
                    <a:pt x="1581" y="3152"/>
                  </a:cubicBezTo>
                  <a:cubicBezTo>
                    <a:pt x="2452" y="3152"/>
                    <a:pt x="3162" y="2443"/>
                    <a:pt x="3162" y="1572"/>
                  </a:cubicBezTo>
                  <a:cubicBezTo>
                    <a:pt x="3162" y="710"/>
                    <a:pt x="2452" y="0"/>
                    <a:pt x="158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" name="Google Shape;152;p11"/>
          <p:cNvSpPr txBox="1">
            <a:spLocks noGrp="1"/>
          </p:cNvSpPr>
          <p:nvPr>
            <p:ph type="title" hasCustomPrompt="1"/>
          </p:nvPr>
        </p:nvSpPr>
        <p:spPr>
          <a:xfrm>
            <a:off x="941100" y="1549863"/>
            <a:ext cx="38787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3" name="Google Shape;153;p11"/>
          <p:cNvSpPr txBox="1">
            <a:spLocks noGrp="1"/>
          </p:cNvSpPr>
          <p:nvPr>
            <p:ph type="subTitle" idx="1"/>
          </p:nvPr>
        </p:nvSpPr>
        <p:spPr>
          <a:xfrm>
            <a:off x="1475400" y="3061013"/>
            <a:ext cx="2810100" cy="66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Yanone Kaffeesatz"/>
              <a:buNone/>
              <a:defRPr sz="3500" b="1">
                <a:solidFill>
                  <a:schemeClr val="accent2"/>
                </a:solidFill>
                <a:latin typeface="Yanone Kaffeesatz"/>
                <a:ea typeface="Yanone Kaffeesatz"/>
                <a:cs typeface="Yanone Kaffeesatz"/>
                <a:sym typeface="Yanone Kaffeesatz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Yanone Kaffeesatz"/>
              <a:buNone/>
              <a:defRPr sz="3500" b="1">
                <a:latin typeface="Yanone Kaffeesatz"/>
                <a:ea typeface="Yanone Kaffeesatz"/>
                <a:cs typeface="Yanone Kaffeesatz"/>
                <a:sym typeface="Yanone Kaffeesatz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"/>
              <a:buChar char="●"/>
              <a:defRPr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"/>
              <a:buChar char="○"/>
              <a:defRPr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"/>
              <a:buChar char="■"/>
              <a:defRPr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"/>
              <a:buChar char="●"/>
              <a:defRPr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"/>
              <a:buChar char="○"/>
              <a:defRPr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"/>
              <a:buChar char="■"/>
              <a:defRPr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"/>
              <a:buChar char="●"/>
              <a:defRPr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"/>
              <a:buChar char="○"/>
              <a:defRPr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Oxygen"/>
              <a:buChar char="■"/>
              <a:defRPr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00FFFF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00FFFF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2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13" name="Google Shape;713;p42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1" name="Google Shape;721;p45"/>
          <p:cNvGrpSpPr/>
          <p:nvPr/>
        </p:nvGrpSpPr>
        <p:grpSpPr>
          <a:xfrm>
            <a:off x="7107935" y="1715050"/>
            <a:ext cx="1303724" cy="2807152"/>
            <a:chOff x="7107935" y="1715050"/>
            <a:chExt cx="1303724" cy="2807152"/>
          </a:xfrm>
        </p:grpSpPr>
        <p:sp>
          <p:nvSpPr>
            <p:cNvPr id="722" name="Google Shape;722;p45"/>
            <p:cNvSpPr/>
            <p:nvPr/>
          </p:nvSpPr>
          <p:spPr>
            <a:xfrm rot="-1174957">
              <a:off x="8034305" y="2562258"/>
              <a:ext cx="227350" cy="377087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5"/>
            <p:cNvSpPr/>
            <p:nvPr/>
          </p:nvSpPr>
          <p:spPr>
            <a:xfrm>
              <a:off x="7762275" y="2398250"/>
              <a:ext cx="153300" cy="20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4" name="Google Shape;724;p45"/>
            <p:cNvGrpSpPr/>
            <p:nvPr/>
          </p:nvGrpSpPr>
          <p:grpSpPr>
            <a:xfrm>
              <a:off x="7107935" y="1715050"/>
              <a:ext cx="1303724" cy="2807152"/>
              <a:chOff x="7107935" y="1644875"/>
              <a:chExt cx="1303724" cy="2807152"/>
            </a:xfrm>
          </p:grpSpPr>
          <p:sp>
            <p:nvSpPr>
              <p:cNvPr id="725" name="Google Shape;725;p45"/>
              <p:cNvSpPr/>
              <p:nvPr/>
            </p:nvSpPr>
            <p:spPr>
              <a:xfrm>
                <a:off x="8031880" y="2362879"/>
                <a:ext cx="283970" cy="494930"/>
              </a:xfrm>
              <a:custGeom>
                <a:avLst/>
                <a:gdLst/>
                <a:ahLst/>
                <a:cxnLst/>
                <a:rect l="l" t="t" r="r" b="b"/>
                <a:pathLst>
                  <a:path w="3450" h="6013" extrusionOk="0">
                    <a:moveTo>
                      <a:pt x="1" y="1"/>
                    </a:moveTo>
                    <a:lnTo>
                      <a:pt x="2381" y="6013"/>
                    </a:lnTo>
                    <a:cubicBezTo>
                      <a:pt x="3450" y="5581"/>
                      <a:pt x="3450" y="2988"/>
                      <a:pt x="3450" y="2988"/>
                    </a:cubicBezTo>
                    <a:cubicBezTo>
                      <a:pt x="3450" y="2988"/>
                      <a:pt x="2630" y="1802"/>
                      <a:pt x="1897" y="1004"/>
                    </a:cubicBezTo>
                    <a:cubicBezTo>
                      <a:pt x="1165" y="184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45"/>
              <p:cNvSpPr/>
              <p:nvPr/>
            </p:nvSpPr>
            <p:spPr>
              <a:xfrm>
                <a:off x="8027106" y="2355059"/>
                <a:ext cx="296563" cy="507606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6167" extrusionOk="0">
                    <a:moveTo>
                      <a:pt x="96" y="1"/>
                    </a:moveTo>
                    <a:cubicBezTo>
                      <a:pt x="59" y="1"/>
                      <a:pt x="0" y="30"/>
                      <a:pt x="0" y="67"/>
                    </a:cubicBezTo>
                    <a:cubicBezTo>
                      <a:pt x="0" y="96"/>
                      <a:pt x="30" y="154"/>
                      <a:pt x="59" y="154"/>
                    </a:cubicBezTo>
                    <a:cubicBezTo>
                      <a:pt x="59" y="154"/>
                      <a:pt x="1194" y="367"/>
                      <a:pt x="1889" y="1128"/>
                    </a:cubicBezTo>
                    <a:cubicBezTo>
                      <a:pt x="2592" y="1861"/>
                      <a:pt x="3354" y="2959"/>
                      <a:pt x="3449" y="3113"/>
                    </a:cubicBezTo>
                    <a:cubicBezTo>
                      <a:pt x="3449" y="3362"/>
                      <a:pt x="3354" y="5646"/>
                      <a:pt x="2409" y="6042"/>
                    </a:cubicBezTo>
                    <a:cubicBezTo>
                      <a:pt x="2380" y="6042"/>
                      <a:pt x="2380" y="6071"/>
                      <a:pt x="2380" y="6137"/>
                    </a:cubicBezTo>
                    <a:cubicBezTo>
                      <a:pt x="2380" y="6137"/>
                      <a:pt x="2409" y="6166"/>
                      <a:pt x="2439" y="6166"/>
                    </a:cubicBezTo>
                    <a:lnTo>
                      <a:pt x="2475" y="6166"/>
                    </a:lnTo>
                    <a:cubicBezTo>
                      <a:pt x="3574" y="5741"/>
                      <a:pt x="3603" y="3208"/>
                      <a:pt x="3603" y="3083"/>
                    </a:cubicBezTo>
                    <a:lnTo>
                      <a:pt x="3574" y="3054"/>
                    </a:lnTo>
                    <a:cubicBezTo>
                      <a:pt x="3574" y="3054"/>
                      <a:pt x="2746" y="1831"/>
                      <a:pt x="2014" y="1040"/>
                    </a:cubicBezTo>
                    <a:cubicBezTo>
                      <a:pt x="1252" y="250"/>
                      <a:pt x="125" y="30"/>
                      <a:pt x="9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45"/>
              <p:cNvSpPr/>
              <p:nvPr/>
            </p:nvSpPr>
            <p:spPr>
              <a:xfrm>
                <a:off x="8001754" y="3068700"/>
                <a:ext cx="85685" cy="76384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928" extrusionOk="0">
                    <a:moveTo>
                      <a:pt x="704" y="0"/>
                    </a:moveTo>
                    <a:cubicBezTo>
                      <a:pt x="462" y="183"/>
                      <a:pt x="250" y="396"/>
                      <a:pt x="96" y="667"/>
                    </a:cubicBezTo>
                    <a:cubicBezTo>
                      <a:pt x="37" y="762"/>
                      <a:pt x="1" y="879"/>
                      <a:pt x="96" y="916"/>
                    </a:cubicBezTo>
                    <a:cubicBezTo>
                      <a:pt x="113" y="924"/>
                      <a:pt x="130" y="928"/>
                      <a:pt x="148" y="928"/>
                    </a:cubicBezTo>
                    <a:cubicBezTo>
                      <a:pt x="192" y="928"/>
                      <a:pt x="237" y="905"/>
                      <a:pt x="279" y="879"/>
                    </a:cubicBezTo>
                    <a:cubicBezTo>
                      <a:pt x="521" y="696"/>
                      <a:pt x="799" y="550"/>
                      <a:pt x="1041" y="367"/>
                    </a:cubicBezTo>
                    <a:lnTo>
                      <a:pt x="70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45"/>
              <p:cNvSpPr/>
              <p:nvPr/>
            </p:nvSpPr>
            <p:spPr>
              <a:xfrm>
                <a:off x="7996980" y="3063268"/>
                <a:ext cx="98278" cy="88072"/>
              </a:xfrm>
              <a:custGeom>
                <a:avLst/>
                <a:gdLst/>
                <a:ahLst/>
                <a:cxnLst/>
                <a:rect l="l" t="t" r="r" b="b"/>
                <a:pathLst>
                  <a:path w="1194" h="1070" extrusionOk="0">
                    <a:moveTo>
                      <a:pt x="732" y="0"/>
                    </a:moveTo>
                    <a:cubicBezTo>
                      <a:pt x="462" y="184"/>
                      <a:pt x="242" y="433"/>
                      <a:pt x="95" y="703"/>
                    </a:cubicBezTo>
                    <a:cubicBezTo>
                      <a:pt x="59" y="733"/>
                      <a:pt x="0" y="857"/>
                      <a:pt x="29" y="945"/>
                    </a:cubicBezTo>
                    <a:cubicBezTo>
                      <a:pt x="59" y="982"/>
                      <a:pt x="95" y="1011"/>
                      <a:pt x="125" y="1040"/>
                    </a:cubicBezTo>
                    <a:cubicBezTo>
                      <a:pt x="154" y="1040"/>
                      <a:pt x="183" y="1070"/>
                      <a:pt x="183" y="1070"/>
                    </a:cubicBezTo>
                    <a:cubicBezTo>
                      <a:pt x="278" y="1070"/>
                      <a:pt x="337" y="1011"/>
                      <a:pt x="366" y="982"/>
                    </a:cubicBezTo>
                    <a:lnTo>
                      <a:pt x="1128" y="491"/>
                    </a:lnTo>
                    <a:cubicBezTo>
                      <a:pt x="1157" y="462"/>
                      <a:pt x="1194" y="433"/>
                      <a:pt x="1157" y="396"/>
                    </a:cubicBezTo>
                    <a:cubicBezTo>
                      <a:pt x="1136" y="375"/>
                      <a:pt x="1116" y="354"/>
                      <a:pt x="1095" y="354"/>
                    </a:cubicBezTo>
                    <a:cubicBezTo>
                      <a:pt x="1086" y="354"/>
                      <a:pt x="1078" y="358"/>
                      <a:pt x="1069" y="367"/>
                    </a:cubicBezTo>
                    <a:lnTo>
                      <a:pt x="278" y="887"/>
                    </a:lnTo>
                    <a:cubicBezTo>
                      <a:pt x="242" y="916"/>
                      <a:pt x="213" y="916"/>
                      <a:pt x="183" y="916"/>
                    </a:cubicBezTo>
                    <a:lnTo>
                      <a:pt x="183" y="887"/>
                    </a:lnTo>
                    <a:cubicBezTo>
                      <a:pt x="154" y="887"/>
                      <a:pt x="183" y="828"/>
                      <a:pt x="213" y="762"/>
                    </a:cubicBezTo>
                    <a:cubicBezTo>
                      <a:pt x="366" y="520"/>
                      <a:pt x="549" y="279"/>
                      <a:pt x="828" y="125"/>
                    </a:cubicBezTo>
                    <a:cubicBezTo>
                      <a:pt x="857" y="96"/>
                      <a:pt x="857" y="66"/>
                      <a:pt x="828" y="30"/>
                    </a:cubicBezTo>
                    <a:cubicBezTo>
                      <a:pt x="828" y="0"/>
                      <a:pt x="762" y="0"/>
                      <a:pt x="73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45"/>
              <p:cNvSpPr/>
              <p:nvPr/>
            </p:nvSpPr>
            <p:spPr>
              <a:xfrm>
                <a:off x="8097647" y="3144015"/>
                <a:ext cx="2469" cy="7326"/>
              </a:xfrm>
              <a:custGeom>
                <a:avLst/>
                <a:gdLst/>
                <a:ahLst/>
                <a:cxnLst/>
                <a:rect l="l" t="t" r="r" b="b"/>
                <a:pathLst>
                  <a:path w="30" h="89" extrusionOk="0">
                    <a:moveTo>
                      <a:pt x="0" y="89"/>
                    </a:moveTo>
                    <a:cubicBezTo>
                      <a:pt x="29" y="30"/>
                      <a:pt x="29" y="1"/>
                      <a:pt x="29" y="1"/>
                    </a:cubicBezTo>
                    <a:cubicBezTo>
                      <a:pt x="29" y="1"/>
                      <a:pt x="29" y="30"/>
                      <a:pt x="0" y="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45"/>
              <p:cNvSpPr/>
              <p:nvPr/>
            </p:nvSpPr>
            <p:spPr>
              <a:xfrm>
                <a:off x="8092214" y="3138583"/>
                <a:ext cx="15145" cy="17614"/>
              </a:xfrm>
              <a:custGeom>
                <a:avLst/>
                <a:gdLst/>
                <a:ahLst/>
                <a:cxnLst/>
                <a:rect l="l" t="t" r="r" b="b"/>
                <a:pathLst>
                  <a:path w="184" h="214" extrusionOk="0">
                    <a:moveTo>
                      <a:pt x="125" y="1"/>
                    </a:moveTo>
                    <a:cubicBezTo>
                      <a:pt x="95" y="1"/>
                      <a:pt x="66" y="1"/>
                      <a:pt x="37" y="30"/>
                    </a:cubicBezTo>
                    <a:cubicBezTo>
                      <a:pt x="37" y="30"/>
                      <a:pt x="37" y="96"/>
                      <a:pt x="0" y="125"/>
                    </a:cubicBezTo>
                    <a:cubicBezTo>
                      <a:pt x="0" y="155"/>
                      <a:pt x="0" y="213"/>
                      <a:pt x="37" y="213"/>
                    </a:cubicBezTo>
                    <a:lnTo>
                      <a:pt x="66" y="213"/>
                    </a:lnTo>
                    <a:cubicBezTo>
                      <a:pt x="95" y="213"/>
                      <a:pt x="125" y="213"/>
                      <a:pt x="125" y="184"/>
                    </a:cubicBezTo>
                    <a:cubicBezTo>
                      <a:pt x="154" y="125"/>
                      <a:pt x="154" y="96"/>
                      <a:pt x="154" y="96"/>
                    </a:cubicBezTo>
                    <a:cubicBezTo>
                      <a:pt x="183" y="67"/>
                      <a:pt x="154" y="30"/>
                      <a:pt x="1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45"/>
              <p:cNvSpPr/>
              <p:nvPr/>
            </p:nvSpPr>
            <p:spPr>
              <a:xfrm>
                <a:off x="8016817" y="2955357"/>
                <a:ext cx="158611" cy="2708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3290" extrusionOk="0">
                    <a:moveTo>
                      <a:pt x="953" y="1"/>
                    </a:moveTo>
                    <a:cubicBezTo>
                      <a:pt x="674" y="338"/>
                      <a:pt x="521" y="579"/>
                      <a:pt x="521" y="609"/>
                    </a:cubicBezTo>
                    <a:lnTo>
                      <a:pt x="491" y="645"/>
                    </a:lnTo>
                    <a:cubicBezTo>
                      <a:pt x="491" y="645"/>
                      <a:pt x="67" y="1341"/>
                      <a:pt x="462" y="1861"/>
                    </a:cubicBezTo>
                    <a:cubicBezTo>
                      <a:pt x="462" y="1861"/>
                      <a:pt x="1" y="2900"/>
                      <a:pt x="125" y="2959"/>
                    </a:cubicBezTo>
                    <a:cubicBezTo>
                      <a:pt x="130" y="2961"/>
                      <a:pt x="135" y="2963"/>
                      <a:pt x="140" y="2963"/>
                    </a:cubicBezTo>
                    <a:cubicBezTo>
                      <a:pt x="281" y="2963"/>
                      <a:pt x="677" y="2165"/>
                      <a:pt x="733" y="2073"/>
                    </a:cubicBezTo>
                    <a:lnTo>
                      <a:pt x="733" y="2073"/>
                    </a:lnTo>
                    <a:cubicBezTo>
                      <a:pt x="674" y="2198"/>
                      <a:pt x="250" y="3142"/>
                      <a:pt x="433" y="3171"/>
                    </a:cubicBezTo>
                    <a:cubicBezTo>
                      <a:pt x="616" y="3171"/>
                      <a:pt x="887" y="2593"/>
                      <a:pt x="982" y="2381"/>
                    </a:cubicBezTo>
                    <a:lnTo>
                      <a:pt x="982" y="2381"/>
                    </a:lnTo>
                    <a:cubicBezTo>
                      <a:pt x="887" y="2622"/>
                      <a:pt x="645" y="3208"/>
                      <a:pt x="799" y="3267"/>
                    </a:cubicBezTo>
                    <a:cubicBezTo>
                      <a:pt x="804" y="3269"/>
                      <a:pt x="810" y="3271"/>
                      <a:pt x="816" y="3271"/>
                    </a:cubicBezTo>
                    <a:cubicBezTo>
                      <a:pt x="936" y="3271"/>
                      <a:pt x="1140" y="2708"/>
                      <a:pt x="1224" y="2505"/>
                    </a:cubicBezTo>
                    <a:lnTo>
                      <a:pt x="1224" y="2505"/>
                    </a:lnTo>
                    <a:cubicBezTo>
                      <a:pt x="1145" y="2722"/>
                      <a:pt x="959" y="3289"/>
                      <a:pt x="1125" y="3289"/>
                    </a:cubicBezTo>
                    <a:cubicBezTo>
                      <a:pt x="1143" y="3289"/>
                      <a:pt x="1166" y="3282"/>
                      <a:pt x="1194" y="3267"/>
                    </a:cubicBezTo>
                    <a:cubicBezTo>
                      <a:pt x="1194" y="3267"/>
                      <a:pt x="1436" y="2747"/>
                      <a:pt x="1590" y="2410"/>
                    </a:cubicBezTo>
                    <a:cubicBezTo>
                      <a:pt x="1714" y="2073"/>
                      <a:pt x="1802" y="1041"/>
                      <a:pt x="1802" y="1041"/>
                    </a:cubicBezTo>
                    <a:cubicBezTo>
                      <a:pt x="1831" y="1011"/>
                      <a:pt x="1868" y="975"/>
                      <a:pt x="1927" y="945"/>
                    </a:cubicBezTo>
                    <a:cubicBezTo>
                      <a:pt x="1648" y="579"/>
                      <a:pt x="1319" y="279"/>
                      <a:pt x="95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45"/>
              <p:cNvSpPr/>
              <p:nvPr/>
            </p:nvSpPr>
            <p:spPr>
              <a:xfrm>
                <a:off x="8009574" y="2948772"/>
                <a:ext cx="173098" cy="282735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3435" extrusionOk="0">
                    <a:moveTo>
                      <a:pt x="1041" y="176"/>
                    </a:moveTo>
                    <a:cubicBezTo>
                      <a:pt x="1370" y="418"/>
                      <a:pt x="1678" y="689"/>
                      <a:pt x="1919" y="996"/>
                    </a:cubicBezTo>
                    <a:cubicBezTo>
                      <a:pt x="1890" y="1025"/>
                      <a:pt x="1861" y="1025"/>
                      <a:pt x="1861" y="1055"/>
                    </a:cubicBezTo>
                    <a:cubicBezTo>
                      <a:pt x="1832" y="1055"/>
                      <a:pt x="1832" y="1091"/>
                      <a:pt x="1832" y="1091"/>
                    </a:cubicBezTo>
                    <a:cubicBezTo>
                      <a:pt x="1832" y="1121"/>
                      <a:pt x="1736" y="2153"/>
                      <a:pt x="1619" y="2461"/>
                    </a:cubicBezTo>
                    <a:cubicBezTo>
                      <a:pt x="1495" y="2768"/>
                      <a:pt x="1282" y="3193"/>
                      <a:pt x="1253" y="3288"/>
                    </a:cubicBezTo>
                    <a:lnTo>
                      <a:pt x="1224" y="3288"/>
                    </a:lnTo>
                    <a:cubicBezTo>
                      <a:pt x="1187" y="3222"/>
                      <a:pt x="1224" y="3010"/>
                      <a:pt x="1370" y="2614"/>
                    </a:cubicBezTo>
                    <a:cubicBezTo>
                      <a:pt x="1407" y="2556"/>
                      <a:pt x="1370" y="2519"/>
                      <a:pt x="1341" y="2519"/>
                    </a:cubicBezTo>
                    <a:lnTo>
                      <a:pt x="1312" y="2519"/>
                    </a:lnTo>
                    <a:cubicBezTo>
                      <a:pt x="1282" y="2519"/>
                      <a:pt x="1253" y="2519"/>
                      <a:pt x="1253" y="2556"/>
                    </a:cubicBezTo>
                    <a:lnTo>
                      <a:pt x="1253" y="2585"/>
                    </a:lnTo>
                    <a:cubicBezTo>
                      <a:pt x="1041" y="3068"/>
                      <a:pt x="946" y="3222"/>
                      <a:pt x="916" y="3251"/>
                    </a:cubicBezTo>
                    <a:cubicBezTo>
                      <a:pt x="887" y="3193"/>
                      <a:pt x="946" y="2951"/>
                      <a:pt x="1129" y="2490"/>
                    </a:cubicBezTo>
                    <a:cubicBezTo>
                      <a:pt x="1158" y="2431"/>
                      <a:pt x="1158" y="2402"/>
                      <a:pt x="1158" y="2402"/>
                    </a:cubicBezTo>
                    <a:cubicBezTo>
                      <a:pt x="1187" y="2373"/>
                      <a:pt x="1158" y="2336"/>
                      <a:pt x="1129" y="2307"/>
                    </a:cubicBezTo>
                    <a:cubicBezTo>
                      <a:pt x="1099" y="2307"/>
                      <a:pt x="1070" y="2307"/>
                      <a:pt x="1041" y="2336"/>
                    </a:cubicBezTo>
                    <a:cubicBezTo>
                      <a:pt x="1041" y="2336"/>
                      <a:pt x="1041" y="2402"/>
                      <a:pt x="1004" y="2431"/>
                    </a:cubicBezTo>
                    <a:cubicBezTo>
                      <a:pt x="762" y="2951"/>
                      <a:pt x="609" y="3164"/>
                      <a:pt x="550" y="3164"/>
                    </a:cubicBezTo>
                    <a:cubicBezTo>
                      <a:pt x="492" y="3039"/>
                      <a:pt x="792" y="2373"/>
                      <a:pt x="887" y="2190"/>
                    </a:cubicBezTo>
                    <a:cubicBezTo>
                      <a:pt x="887" y="2153"/>
                      <a:pt x="887" y="2094"/>
                      <a:pt x="858" y="2094"/>
                    </a:cubicBezTo>
                    <a:cubicBezTo>
                      <a:pt x="847" y="2086"/>
                      <a:pt x="834" y="2082"/>
                      <a:pt x="822" y="2082"/>
                    </a:cubicBezTo>
                    <a:cubicBezTo>
                      <a:pt x="792" y="2082"/>
                      <a:pt x="762" y="2103"/>
                      <a:pt x="762" y="2124"/>
                    </a:cubicBezTo>
                    <a:cubicBezTo>
                      <a:pt x="762" y="2124"/>
                      <a:pt x="733" y="2153"/>
                      <a:pt x="704" y="2219"/>
                    </a:cubicBezTo>
                    <a:cubicBezTo>
                      <a:pt x="455" y="2702"/>
                      <a:pt x="338" y="2885"/>
                      <a:pt x="272" y="2951"/>
                    </a:cubicBezTo>
                    <a:cubicBezTo>
                      <a:pt x="272" y="2797"/>
                      <a:pt x="426" y="2336"/>
                      <a:pt x="609" y="1970"/>
                    </a:cubicBezTo>
                    <a:cubicBezTo>
                      <a:pt x="609" y="1941"/>
                      <a:pt x="609" y="1941"/>
                      <a:pt x="579" y="1911"/>
                    </a:cubicBezTo>
                    <a:cubicBezTo>
                      <a:pt x="243" y="1421"/>
                      <a:pt x="638" y="754"/>
                      <a:pt x="638" y="754"/>
                    </a:cubicBezTo>
                    <a:lnTo>
                      <a:pt x="675" y="725"/>
                    </a:lnTo>
                    <a:cubicBezTo>
                      <a:pt x="675" y="689"/>
                      <a:pt x="821" y="476"/>
                      <a:pt x="1041" y="176"/>
                    </a:cubicBezTo>
                    <a:close/>
                    <a:moveTo>
                      <a:pt x="1022" y="0"/>
                    </a:moveTo>
                    <a:cubicBezTo>
                      <a:pt x="1006" y="0"/>
                      <a:pt x="989" y="8"/>
                      <a:pt x="975" y="22"/>
                    </a:cubicBezTo>
                    <a:cubicBezTo>
                      <a:pt x="792" y="264"/>
                      <a:pt x="550" y="630"/>
                      <a:pt x="550" y="659"/>
                    </a:cubicBezTo>
                    <a:lnTo>
                      <a:pt x="550" y="689"/>
                    </a:lnTo>
                    <a:cubicBezTo>
                      <a:pt x="521" y="725"/>
                      <a:pt x="89" y="1391"/>
                      <a:pt x="455" y="1970"/>
                    </a:cubicBezTo>
                    <a:cubicBezTo>
                      <a:pt x="1" y="3010"/>
                      <a:pt x="155" y="3068"/>
                      <a:pt x="184" y="3105"/>
                    </a:cubicBezTo>
                    <a:cubicBezTo>
                      <a:pt x="198" y="3112"/>
                      <a:pt x="213" y="3115"/>
                      <a:pt x="230" y="3115"/>
                    </a:cubicBezTo>
                    <a:cubicBezTo>
                      <a:pt x="287" y="3115"/>
                      <a:pt x="358" y="3076"/>
                      <a:pt x="426" y="2980"/>
                    </a:cubicBezTo>
                    <a:lnTo>
                      <a:pt x="426" y="2980"/>
                    </a:lnTo>
                    <a:cubicBezTo>
                      <a:pt x="396" y="3105"/>
                      <a:pt x="396" y="3193"/>
                      <a:pt x="426" y="3251"/>
                    </a:cubicBezTo>
                    <a:cubicBezTo>
                      <a:pt x="455" y="3288"/>
                      <a:pt x="492" y="3317"/>
                      <a:pt x="521" y="3317"/>
                    </a:cubicBezTo>
                    <a:cubicBezTo>
                      <a:pt x="609" y="3317"/>
                      <a:pt x="675" y="3251"/>
                      <a:pt x="762" y="3134"/>
                    </a:cubicBezTo>
                    <a:lnTo>
                      <a:pt x="762" y="3134"/>
                    </a:lnTo>
                    <a:cubicBezTo>
                      <a:pt x="733" y="3347"/>
                      <a:pt x="821" y="3376"/>
                      <a:pt x="858" y="3405"/>
                    </a:cubicBezTo>
                    <a:lnTo>
                      <a:pt x="946" y="3405"/>
                    </a:lnTo>
                    <a:cubicBezTo>
                      <a:pt x="975" y="3376"/>
                      <a:pt x="1041" y="3347"/>
                      <a:pt x="1070" y="3251"/>
                    </a:cubicBezTo>
                    <a:cubicBezTo>
                      <a:pt x="1099" y="3347"/>
                      <a:pt x="1129" y="3376"/>
                      <a:pt x="1129" y="3405"/>
                    </a:cubicBezTo>
                    <a:cubicBezTo>
                      <a:pt x="1158" y="3405"/>
                      <a:pt x="1187" y="3434"/>
                      <a:pt x="1224" y="3434"/>
                    </a:cubicBezTo>
                    <a:cubicBezTo>
                      <a:pt x="1253" y="3434"/>
                      <a:pt x="1282" y="3405"/>
                      <a:pt x="1341" y="3405"/>
                    </a:cubicBezTo>
                    <a:lnTo>
                      <a:pt x="1341" y="3376"/>
                    </a:lnTo>
                    <a:cubicBezTo>
                      <a:pt x="1341" y="3347"/>
                      <a:pt x="1590" y="2856"/>
                      <a:pt x="1736" y="2519"/>
                    </a:cubicBezTo>
                    <a:cubicBezTo>
                      <a:pt x="1861" y="2219"/>
                      <a:pt x="1956" y="1333"/>
                      <a:pt x="1956" y="1150"/>
                    </a:cubicBezTo>
                    <a:cubicBezTo>
                      <a:pt x="1985" y="1121"/>
                      <a:pt x="2015" y="1121"/>
                      <a:pt x="2044" y="1091"/>
                    </a:cubicBezTo>
                    <a:cubicBezTo>
                      <a:pt x="2073" y="1091"/>
                      <a:pt x="2073" y="1055"/>
                      <a:pt x="2102" y="1025"/>
                    </a:cubicBezTo>
                    <a:lnTo>
                      <a:pt x="2073" y="996"/>
                    </a:lnTo>
                    <a:cubicBezTo>
                      <a:pt x="1802" y="601"/>
                      <a:pt x="1436" y="293"/>
                      <a:pt x="1070" y="22"/>
                    </a:cubicBezTo>
                    <a:cubicBezTo>
                      <a:pt x="1055" y="8"/>
                      <a:pt x="1039" y="0"/>
                      <a:pt x="10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45"/>
              <p:cNvSpPr/>
              <p:nvPr/>
            </p:nvSpPr>
            <p:spPr>
              <a:xfrm>
                <a:off x="8084971" y="2608826"/>
                <a:ext cx="318869" cy="424390"/>
              </a:xfrm>
              <a:custGeom>
                <a:avLst/>
                <a:gdLst/>
                <a:ahLst/>
                <a:cxnLst/>
                <a:rect l="l" t="t" r="r" b="b"/>
                <a:pathLst>
                  <a:path w="3874" h="5156" extrusionOk="0">
                    <a:moveTo>
                      <a:pt x="2805" y="0"/>
                    </a:moveTo>
                    <a:lnTo>
                      <a:pt x="1465" y="2168"/>
                    </a:lnTo>
                    <a:cubicBezTo>
                      <a:pt x="916" y="2688"/>
                      <a:pt x="337" y="3479"/>
                      <a:pt x="0" y="4181"/>
                    </a:cubicBezTo>
                    <a:cubicBezTo>
                      <a:pt x="396" y="4452"/>
                      <a:pt x="820" y="4789"/>
                      <a:pt x="1099" y="5155"/>
                    </a:cubicBezTo>
                    <a:cubicBezTo>
                      <a:pt x="1677" y="4789"/>
                      <a:pt x="2900" y="3903"/>
                      <a:pt x="3383" y="3237"/>
                    </a:cubicBezTo>
                    <a:cubicBezTo>
                      <a:pt x="3874" y="2505"/>
                      <a:pt x="3420" y="762"/>
                      <a:pt x="280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5"/>
              <p:cNvSpPr/>
              <p:nvPr/>
            </p:nvSpPr>
            <p:spPr>
              <a:xfrm>
                <a:off x="8080115" y="2603969"/>
                <a:ext cx="331545" cy="434679"/>
              </a:xfrm>
              <a:custGeom>
                <a:avLst/>
                <a:gdLst/>
                <a:ahLst/>
                <a:cxnLst/>
                <a:rect l="l" t="t" r="r" b="b"/>
                <a:pathLst>
                  <a:path w="4028" h="5281" extrusionOk="0">
                    <a:moveTo>
                      <a:pt x="2834" y="1"/>
                    </a:moveTo>
                    <a:cubicBezTo>
                      <a:pt x="2805" y="30"/>
                      <a:pt x="2805" y="89"/>
                      <a:pt x="2834" y="118"/>
                    </a:cubicBezTo>
                    <a:cubicBezTo>
                      <a:pt x="3384" y="850"/>
                      <a:pt x="3874" y="2534"/>
                      <a:pt x="3384" y="3230"/>
                    </a:cubicBezTo>
                    <a:cubicBezTo>
                      <a:pt x="2930" y="3874"/>
                      <a:pt x="1831" y="4731"/>
                      <a:pt x="1187" y="5127"/>
                    </a:cubicBezTo>
                    <a:cubicBezTo>
                      <a:pt x="945" y="4848"/>
                      <a:pt x="608" y="4548"/>
                      <a:pt x="147" y="4240"/>
                    </a:cubicBezTo>
                    <a:cubicBezTo>
                      <a:pt x="484" y="3567"/>
                      <a:pt x="1004" y="2835"/>
                      <a:pt x="1582" y="2285"/>
                    </a:cubicBezTo>
                    <a:lnTo>
                      <a:pt x="1582" y="2198"/>
                    </a:lnTo>
                    <a:cubicBezTo>
                      <a:pt x="1568" y="2183"/>
                      <a:pt x="1546" y="2176"/>
                      <a:pt x="1524" y="2176"/>
                    </a:cubicBezTo>
                    <a:cubicBezTo>
                      <a:pt x="1502" y="2176"/>
                      <a:pt x="1480" y="2183"/>
                      <a:pt x="1465" y="2198"/>
                    </a:cubicBezTo>
                    <a:cubicBezTo>
                      <a:pt x="879" y="2747"/>
                      <a:pt x="330" y="3538"/>
                      <a:pt x="1" y="4211"/>
                    </a:cubicBezTo>
                    <a:cubicBezTo>
                      <a:pt x="1" y="4240"/>
                      <a:pt x="1" y="4299"/>
                      <a:pt x="30" y="4299"/>
                    </a:cubicBezTo>
                    <a:cubicBezTo>
                      <a:pt x="550" y="4665"/>
                      <a:pt x="879" y="4973"/>
                      <a:pt x="1128" y="5244"/>
                    </a:cubicBezTo>
                    <a:cubicBezTo>
                      <a:pt x="1128" y="5280"/>
                      <a:pt x="1158" y="5280"/>
                      <a:pt x="1158" y="5280"/>
                    </a:cubicBezTo>
                    <a:lnTo>
                      <a:pt x="1187" y="5280"/>
                    </a:lnTo>
                    <a:cubicBezTo>
                      <a:pt x="1861" y="4878"/>
                      <a:pt x="3018" y="3999"/>
                      <a:pt x="3479" y="3325"/>
                    </a:cubicBezTo>
                    <a:cubicBezTo>
                      <a:pt x="4028" y="2564"/>
                      <a:pt x="3508" y="792"/>
                      <a:pt x="2930" y="30"/>
                    </a:cubicBezTo>
                    <a:cubicBezTo>
                      <a:pt x="2893" y="1"/>
                      <a:pt x="2864" y="1"/>
                      <a:pt x="283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45"/>
              <p:cNvSpPr/>
              <p:nvPr/>
            </p:nvSpPr>
            <p:spPr>
              <a:xfrm>
                <a:off x="8067439" y="2905394"/>
                <a:ext cx="130297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1583" h="1341" extrusionOk="0">
                    <a:moveTo>
                      <a:pt x="367" y="0"/>
                    </a:moveTo>
                    <a:lnTo>
                      <a:pt x="1" y="608"/>
                    </a:lnTo>
                    <a:cubicBezTo>
                      <a:pt x="1" y="608"/>
                      <a:pt x="667" y="945"/>
                      <a:pt x="1099" y="1340"/>
                    </a:cubicBezTo>
                    <a:lnTo>
                      <a:pt x="1583" y="703"/>
                    </a:lnTo>
                    <a:cubicBezTo>
                      <a:pt x="1583" y="703"/>
                      <a:pt x="1099" y="154"/>
                      <a:pt x="3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45"/>
              <p:cNvSpPr/>
              <p:nvPr/>
            </p:nvSpPr>
            <p:spPr>
              <a:xfrm>
                <a:off x="8062088" y="2898974"/>
                <a:ext cx="141079" cy="124617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1514" extrusionOk="0">
                    <a:moveTo>
                      <a:pt x="461" y="137"/>
                    </a:moveTo>
                    <a:cubicBezTo>
                      <a:pt x="1011" y="290"/>
                      <a:pt x="1435" y="656"/>
                      <a:pt x="1560" y="781"/>
                    </a:cubicBezTo>
                    <a:lnTo>
                      <a:pt x="1135" y="1330"/>
                    </a:lnTo>
                    <a:cubicBezTo>
                      <a:pt x="798" y="993"/>
                      <a:pt x="337" y="744"/>
                      <a:pt x="154" y="656"/>
                    </a:cubicBezTo>
                    <a:lnTo>
                      <a:pt x="461" y="137"/>
                    </a:lnTo>
                    <a:close/>
                    <a:moveTo>
                      <a:pt x="436" y="0"/>
                    </a:moveTo>
                    <a:cubicBezTo>
                      <a:pt x="415" y="0"/>
                      <a:pt x="392" y="23"/>
                      <a:pt x="366" y="49"/>
                    </a:cubicBezTo>
                    <a:lnTo>
                      <a:pt x="0" y="656"/>
                    </a:lnTo>
                    <a:lnTo>
                      <a:pt x="0" y="686"/>
                    </a:lnTo>
                    <a:cubicBezTo>
                      <a:pt x="0" y="715"/>
                      <a:pt x="0" y="744"/>
                      <a:pt x="37" y="744"/>
                    </a:cubicBezTo>
                    <a:cubicBezTo>
                      <a:pt x="37" y="744"/>
                      <a:pt x="674" y="1081"/>
                      <a:pt x="1098" y="1477"/>
                    </a:cubicBezTo>
                    <a:cubicBezTo>
                      <a:pt x="1135" y="1477"/>
                      <a:pt x="1135" y="1513"/>
                      <a:pt x="1164" y="1513"/>
                    </a:cubicBezTo>
                    <a:cubicBezTo>
                      <a:pt x="1194" y="1513"/>
                      <a:pt x="1194" y="1477"/>
                      <a:pt x="1223" y="1477"/>
                    </a:cubicBezTo>
                    <a:lnTo>
                      <a:pt x="1713" y="810"/>
                    </a:lnTo>
                    <a:cubicBezTo>
                      <a:pt x="1713" y="781"/>
                      <a:pt x="1713" y="744"/>
                      <a:pt x="1684" y="715"/>
                    </a:cubicBezTo>
                    <a:cubicBezTo>
                      <a:pt x="1684" y="686"/>
                      <a:pt x="1164" y="166"/>
                      <a:pt x="461" y="12"/>
                    </a:cubicBezTo>
                    <a:cubicBezTo>
                      <a:pt x="453" y="4"/>
                      <a:pt x="445" y="0"/>
                      <a:pt x="4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45"/>
              <p:cNvSpPr/>
              <p:nvPr/>
            </p:nvSpPr>
            <p:spPr>
              <a:xfrm>
                <a:off x="8157899" y="2987953"/>
                <a:ext cx="62720" cy="47657"/>
              </a:xfrm>
              <a:custGeom>
                <a:avLst/>
                <a:gdLst/>
                <a:ahLst/>
                <a:cxnLst/>
                <a:rect l="l" t="t" r="r" b="b"/>
                <a:pathLst>
                  <a:path w="762" h="579" extrusionOk="0">
                    <a:moveTo>
                      <a:pt x="703" y="0"/>
                    </a:moveTo>
                    <a:lnTo>
                      <a:pt x="0" y="337"/>
                    </a:lnTo>
                    <a:cubicBezTo>
                      <a:pt x="88" y="462"/>
                      <a:pt x="117" y="579"/>
                      <a:pt x="117" y="579"/>
                    </a:cubicBezTo>
                    <a:lnTo>
                      <a:pt x="762" y="308"/>
                    </a:lnTo>
                    <a:cubicBezTo>
                      <a:pt x="762" y="183"/>
                      <a:pt x="703" y="0"/>
                      <a:pt x="7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45"/>
              <p:cNvSpPr/>
              <p:nvPr/>
            </p:nvSpPr>
            <p:spPr>
              <a:xfrm>
                <a:off x="8150079" y="2980709"/>
                <a:ext cx="75396" cy="60333"/>
              </a:xfrm>
              <a:custGeom>
                <a:avLst/>
                <a:gdLst/>
                <a:ahLst/>
                <a:cxnLst/>
                <a:rect l="l" t="t" r="r" b="b"/>
                <a:pathLst>
                  <a:path w="916" h="733" extrusionOk="0">
                    <a:moveTo>
                      <a:pt x="732" y="183"/>
                    </a:moveTo>
                    <a:cubicBezTo>
                      <a:pt x="762" y="213"/>
                      <a:pt x="762" y="301"/>
                      <a:pt x="762" y="337"/>
                    </a:cubicBezTo>
                    <a:lnTo>
                      <a:pt x="249" y="579"/>
                    </a:lnTo>
                    <a:cubicBezTo>
                      <a:pt x="249" y="550"/>
                      <a:pt x="212" y="484"/>
                      <a:pt x="183" y="454"/>
                    </a:cubicBezTo>
                    <a:lnTo>
                      <a:pt x="732" y="183"/>
                    </a:lnTo>
                    <a:close/>
                    <a:moveTo>
                      <a:pt x="798" y="0"/>
                    </a:moveTo>
                    <a:cubicBezTo>
                      <a:pt x="798" y="0"/>
                      <a:pt x="762" y="0"/>
                      <a:pt x="762" y="30"/>
                    </a:cubicBezTo>
                    <a:lnTo>
                      <a:pt x="66" y="366"/>
                    </a:lnTo>
                    <a:cubicBezTo>
                      <a:pt x="29" y="396"/>
                      <a:pt x="29" y="396"/>
                      <a:pt x="29" y="425"/>
                    </a:cubicBezTo>
                    <a:cubicBezTo>
                      <a:pt x="0" y="454"/>
                      <a:pt x="29" y="484"/>
                      <a:pt x="29" y="484"/>
                    </a:cubicBezTo>
                    <a:cubicBezTo>
                      <a:pt x="125" y="579"/>
                      <a:pt x="154" y="667"/>
                      <a:pt x="154" y="667"/>
                    </a:cubicBezTo>
                    <a:cubicBezTo>
                      <a:pt x="154" y="703"/>
                      <a:pt x="183" y="703"/>
                      <a:pt x="183" y="733"/>
                    </a:cubicBezTo>
                    <a:lnTo>
                      <a:pt x="249" y="733"/>
                    </a:lnTo>
                    <a:lnTo>
                      <a:pt x="886" y="454"/>
                    </a:lnTo>
                    <a:cubicBezTo>
                      <a:pt x="886" y="454"/>
                      <a:pt x="915" y="425"/>
                      <a:pt x="915" y="396"/>
                    </a:cubicBezTo>
                    <a:cubicBezTo>
                      <a:pt x="915" y="271"/>
                      <a:pt x="857" y="59"/>
                      <a:pt x="857" y="59"/>
                    </a:cubicBezTo>
                    <a:cubicBezTo>
                      <a:pt x="828" y="30"/>
                      <a:pt x="828" y="30"/>
                      <a:pt x="79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45"/>
              <p:cNvSpPr/>
              <p:nvPr/>
            </p:nvSpPr>
            <p:spPr>
              <a:xfrm>
                <a:off x="7464755" y="3249539"/>
                <a:ext cx="391878" cy="1162382"/>
              </a:xfrm>
              <a:custGeom>
                <a:avLst/>
                <a:gdLst/>
                <a:ahLst/>
                <a:cxnLst/>
                <a:rect l="l" t="t" r="r" b="b"/>
                <a:pathLst>
                  <a:path w="4761" h="14122" extrusionOk="0">
                    <a:moveTo>
                      <a:pt x="1187" y="0"/>
                    </a:moveTo>
                    <a:cubicBezTo>
                      <a:pt x="1187" y="0"/>
                      <a:pt x="1948" y="9336"/>
                      <a:pt x="2468" y="12477"/>
                    </a:cubicBezTo>
                    <a:cubicBezTo>
                      <a:pt x="2468" y="12477"/>
                      <a:pt x="0" y="13422"/>
                      <a:pt x="30" y="13876"/>
                    </a:cubicBezTo>
                    <a:cubicBezTo>
                      <a:pt x="30" y="14064"/>
                      <a:pt x="451" y="14122"/>
                      <a:pt x="970" y="14122"/>
                    </a:cubicBezTo>
                    <a:cubicBezTo>
                      <a:pt x="1807" y="14122"/>
                      <a:pt x="2900" y="13971"/>
                      <a:pt x="2900" y="13971"/>
                    </a:cubicBezTo>
                    <a:cubicBezTo>
                      <a:pt x="2900" y="13971"/>
                      <a:pt x="3103" y="14017"/>
                      <a:pt x="3348" y="14017"/>
                    </a:cubicBezTo>
                    <a:cubicBezTo>
                      <a:pt x="3820" y="14017"/>
                      <a:pt x="4448" y="13846"/>
                      <a:pt x="4086" y="12844"/>
                    </a:cubicBezTo>
                    <a:lnTo>
                      <a:pt x="4760" y="425"/>
                    </a:lnTo>
                    <a:lnTo>
                      <a:pt x="118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45"/>
              <p:cNvSpPr/>
              <p:nvPr/>
            </p:nvSpPr>
            <p:spPr>
              <a:xfrm>
                <a:off x="7459322" y="3244106"/>
                <a:ext cx="402084" cy="1172918"/>
              </a:xfrm>
              <a:custGeom>
                <a:avLst/>
                <a:gdLst/>
                <a:ahLst/>
                <a:cxnLst/>
                <a:rect l="l" t="t" r="r" b="b"/>
                <a:pathLst>
                  <a:path w="4885" h="14250" extrusionOk="0">
                    <a:moveTo>
                      <a:pt x="1348" y="125"/>
                    </a:moveTo>
                    <a:lnTo>
                      <a:pt x="4731" y="549"/>
                    </a:lnTo>
                    <a:lnTo>
                      <a:pt x="4065" y="12910"/>
                    </a:lnTo>
                    <a:lnTo>
                      <a:pt x="4094" y="12939"/>
                    </a:lnTo>
                    <a:cubicBezTo>
                      <a:pt x="4211" y="13334"/>
                      <a:pt x="4211" y="13613"/>
                      <a:pt x="4065" y="13796"/>
                    </a:cubicBezTo>
                    <a:cubicBezTo>
                      <a:pt x="3919" y="13952"/>
                      <a:pt x="3665" y="13993"/>
                      <a:pt x="3438" y="13993"/>
                    </a:cubicBezTo>
                    <a:cubicBezTo>
                      <a:pt x="3185" y="13993"/>
                      <a:pt x="2966" y="13942"/>
                      <a:pt x="2966" y="13942"/>
                    </a:cubicBezTo>
                    <a:lnTo>
                      <a:pt x="2930" y="13942"/>
                    </a:lnTo>
                    <a:cubicBezTo>
                      <a:pt x="2346" y="14037"/>
                      <a:pt x="1529" y="14121"/>
                      <a:pt x="932" y="14121"/>
                    </a:cubicBezTo>
                    <a:cubicBezTo>
                      <a:pt x="564" y="14121"/>
                      <a:pt x="279" y="14089"/>
                      <a:pt x="184" y="14008"/>
                    </a:cubicBezTo>
                    <a:cubicBezTo>
                      <a:pt x="154" y="13979"/>
                      <a:pt x="154" y="13979"/>
                      <a:pt x="154" y="13942"/>
                    </a:cubicBezTo>
                    <a:cubicBezTo>
                      <a:pt x="154" y="13671"/>
                      <a:pt x="1560" y="12997"/>
                      <a:pt x="2563" y="12602"/>
                    </a:cubicBezTo>
                    <a:cubicBezTo>
                      <a:pt x="2600" y="12602"/>
                      <a:pt x="2600" y="12573"/>
                      <a:pt x="2600" y="12543"/>
                    </a:cubicBezTo>
                    <a:cubicBezTo>
                      <a:pt x="2109" y="9585"/>
                      <a:pt x="1406" y="1069"/>
                      <a:pt x="1348" y="125"/>
                    </a:cubicBezTo>
                    <a:close/>
                    <a:moveTo>
                      <a:pt x="1223" y="0"/>
                    </a:moveTo>
                    <a:cubicBezTo>
                      <a:pt x="1194" y="29"/>
                      <a:pt x="1194" y="29"/>
                      <a:pt x="1194" y="66"/>
                    </a:cubicBezTo>
                    <a:cubicBezTo>
                      <a:pt x="1194" y="154"/>
                      <a:pt x="1956" y="9336"/>
                      <a:pt x="2476" y="12514"/>
                    </a:cubicBezTo>
                    <a:cubicBezTo>
                      <a:pt x="1956" y="12697"/>
                      <a:pt x="1" y="13488"/>
                      <a:pt x="37" y="13942"/>
                    </a:cubicBezTo>
                    <a:cubicBezTo>
                      <a:pt x="37" y="14008"/>
                      <a:pt x="37" y="14037"/>
                      <a:pt x="96" y="14096"/>
                    </a:cubicBezTo>
                    <a:cubicBezTo>
                      <a:pt x="220" y="14220"/>
                      <a:pt x="586" y="14250"/>
                      <a:pt x="1011" y="14250"/>
                    </a:cubicBezTo>
                    <a:cubicBezTo>
                      <a:pt x="1773" y="14250"/>
                      <a:pt x="2747" y="14125"/>
                      <a:pt x="2966" y="14096"/>
                    </a:cubicBezTo>
                    <a:cubicBezTo>
                      <a:pt x="3007" y="14109"/>
                      <a:pt x="3199" y="14150"/>
                      <a:pt x="3426" y="14150"/>
                    </a:cubicBezTo>
                    <a:cubicBezTo>
                      <a:pt x="3689" y="14150"/>
                      <a:pt x="4001" y="14096"/>
                      <a:pt x="4182" y="13883"/>
                    </a:cubicBezTo>
                    <a:cubicBezTo>
                      <a:pt x="4365" y="13671"/>
                      <a:pt x="4365" y="13334"/>
                      <a:pt x="4211" y="12910"/>
                    </a:cubicBezTo>
                    <a:lnTo>
                      <a:pt x="4885" y="491"/>
                    </a:lnTo>
                    <a:cubicBezTo>
                      <a:pt x="4885" y="462"/>
                      <a:pt x="4855" y="432"/>
                      <a:pt x="4826" y="432"/>
                    </a:cubicBezTo>
                    <a:lnTo>
                      <a:pt x="1282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45"/>
              <p:cNvSpPr/>
              <p:nvPr/>
            </p:nvSpPr>
            <p:spPr>
              <a:xfrm>
                <a:off x="7813755" y="3091089"/>
                <a:ext cx="358872" cy="1349966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16401" extrusionOk="0">
                    <a:moveTo>
                      <a:pt x="3927" y="1"/>
                    </a:moveTo>
                    <a:cubicBezTo>
                      <a:pt x="3170" y="1"/>
                      <a:pt x="762" y="1801"/>
                      <a:pt x="762" y="1801"/>
                    </a:cubicBezTo>
                    <a:cubicBezTo>
                      <a:pt x="762" y="1801"/>
                      <a:pt x="1860" y="11627"/>
                      <a:pt x="2380" y="14769"/>
                    </a:cubicBezTo>
                    <a:cubicBezTo>
                      <a:pt x="2380" y="14769"/>
                      <a:pt x="0" y="15684"/>
                      <a:pt x="0" y="16167"/>
                    </a:cubicBezTo>
                    <a:cubicBezTo>
                      <a:pt x="11" y="16345"/>
                      <a:pt x="433" y="16400"/>
                      <a:pt x="946" y="16400"/>
                    </a:cubicBezTo>
                    <a:cubicBezTo>
                      <a:pt x="1760" y="16400"/>
                      <a:pt x="2805" y="16262"/>
                      <a:pt x="2805" y="16262"/>
                    </a:cubicBezTo>
                    <a:cubicBezTo>
                      <a:pt x="2805" y="16262"/>
                      <a:pt x="3008" y="16309"/>
                      <a:pt x="3254" y="16309"/>
                    </a:cubicBezTo>
                    <a:cubicBezTo>
                      <a:pt x="3728" y="16309"/>
                      <a:pt x="4360" y="16137"/>
                      <a:pt x="3998" y="15135"/>
                    </a:cubicBezTo>
                    <a:cubicBezTo>
                      <a:pt x="3998" y="15135"/>
                      <a:pt x="4115" y="6502"/>
                      <a:pt x="4152" y="212"/>
                    </a:cubicBezTo>
                    <a:cubicBezTo>
                      <a:pt x="4152" y="63"/>
                      <a:pt x="4068" y="1"/>
                      <a:pt x="392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45"/>
              <p:cNvSpPr/>
              <p:nvPr/>
            </p:nvSpPr>
            <p:spPr>
              <a:xfrm>
                <a:off x="7808899" y="3086233"/>
                <a:ext cx="351464" cy="1360914"/>
              </a:xfrm>
              <a:custGeom>
                <a:avLst/>
                <a:gdLst/>
                <a:ahLst/>
                <a:cxnLst/>
                <a:rect l="l" t="t" r="r" b="b"/>
                <a:pathLst>
                  <a:path w="4270" h="16534" extrusionOk="0">
                    <a:moveTo>
                      <a:pt x="3955" y="134"/>
                    </a:moveTo>
                    <a:cubicBezTo>
                      <a:pt x="3996" y="134"/>
                      <a:pt x="4030" y="140"/>
                      <a:pt x="4057" y="154"/>
                    </a:cubicBezTo>
                    <a:cubicBezTo>
                      <a:pt x="4087" y="154"/>
                      <a:pt x="4116" y="183"/>
                      <a:pt x="4116" y="271"/>
                    </a:cubicBezTo>
                    <a:cubicBezTo>
                      <a:pt x="4116" y="6495"/>
                      <a:pt x="3962" y="15098"/>
                      <a:pt x="3962" y="15194"/>
                    </a:cubicBezTo>
                    <a:lnTo>
                      <a:pt x="3962" y="15223"/>
                    </a:lnTo>
                    <a:cubicBezTo>
                      <a:pt x="4116" y="15618"/>
                      <a:pt x="4116" y="15897"/>
                      <a:pt x="3962" y="16080"/>
                    </a:cubicBezTo>
                    <a:cubicBezTo>
                      <a:pt x="3820" y="16236"/>
                      <a:pt x="3566" y="16277"/>
                      <a:pt x="3338" y="16277"/>
                    </a:cubicBezTo>
                    <a:cubicBezTo>
                      <a:pt x="3085" y="16277"/>
                      <a:pt x="2864" y="16226"/>
                      <a:pt x="2864" y="16226"/>
                    </a:cubicBezTo>
                    <a:lnTo>
                      <a:pt x="2834" y="16226"/>
                    </a:lnTo>
                    <a:cubicBezTo>
                      <a:pt x="2430" y="16287"/>
                      <a:pt x="1579" y="16383"/>
                      <a:pt x="943" y="16383"/>
                    </a:cubicBezTo>
                    <a:cubicBezTo>
                      <a:pt x="577" y="16383"/>
                      <a:pt x="282" y="16351"/>
                      <a:pt x="184" y="16263"/>
                    </a:cubicBezTo>
                    <a:lnTo>
                      <a:pt x="147" y="16226"/>
                    </a:lnTo>
                    <a:cubicBezTo>
                      <a:pt x="118" y="15926"/>
                      <a:pt x="1494" y="15282"/>
                      <a:pt x="2468" y="14886"/>
                    </a:cubicBezTo>
                    <a:cubicBezTo>
                      <a:pt x="2498" y="14886"/>
                      <a:pt x="2498" y="14857"/>
                      <a:pt x="2498" y="14828"/>
                    </a:cubicBezTo>
                    <a:cubicBezTo>
                      <a:pt x="2014" y="11803"/>
                      <a:pt x="945" y="2563"/>
                      <a:pt x="879" y="1889"/>
                    </a:cubicBezTo>
                    <a:cubicBezTo>
                      <a:pt x="1843" y="1156"/>
                      <a:pt x="3436" y="134"/>
                      <a:pt x="3955" y="134"/>
                    </a:cubicBezTo>
                    <a:close/>
                    <a:moveTo>
                      <a:pt x="3996" y="0"/>
                    </a:moveTo>
                    <a:cubicBezTo>
                      <a:pt x="3225" y="0"/>
                      <a:pt x="1041" y="1597"/>
                      <a:pt x="762" y="1801"/>
                    </a:cubicBezTo>
                    <a:cubicBezTo>
                      <a:pt x="762" y="1801"/>
                      <a:pt x="733" y="1830"/>
                      <a:pt x="733" y="1860"/>
                    </a:cubicBezTo>
                    <a:cubicBezTo>
                      <a:pt x="762" y="1947"/>
                      <a:pt x="1831" y="11620"/>
                      <a:pt x="2344" y="14798"/>
                    </a:cubicBezTo>
                    <a:cubicBezTo>
                      <a:pt x="1860" y="14981"/>
                      <a:pt x="1" y="15743"/>
                      <a:pt x="1" y="16226"/>
                    </a:cubicBezTo>
                    <a:cubicBezTo>
                      <a:pt x="1" y="16263"/>
                      <a:pt x="30" y="16321"/>
                      <a:pt x="88" y="16351"/>
                    </a:cubicBezTo>
                    <a:cubicBezTo>
                      <a:pt x="213" y="16475"/>
                      <a:pt x="579" y="16534"/>
                      <a:pt x="1004" y="16534"/>
                    </a:cubicBezTo>
                    <a:cubicBezTo>
                      <a:pt x="1736" y="16534"/>
                      <a:pt x="2651" y="16409"/>
                      <a:pt x="2834" y="16380"/>
                    </a:cubicBezTo>
                    <a:cubicBezTo>
                      <a:pt x="2889" y="16393"/>
                      <a:pt x="3066" y="16424"/>
                      <a:pt x="3277" y="16424"/>
                    </a:cubicBezTo>
                    <a:cubicBezTo>
                      <a:pt x="3546" y="16424"/>
                      <a:pt x="3868" y="16373"/>
                      <a:pt x="4057" y="16168"/>
                    </a:cubicBezTo>
                    <a:cubicBezTo>
                      <a:pt x="4270" y="15955"/>
                      <a:pt x="4270" y="15618"/>
                      <a:pt x="4116" y="15194"/>
                    </a:cubicBezTo>
                    <a:cubicBezTo>
                      <a:pt x="4116" y="14798"/>
                      <a:pt x="4240" y="6378"/>
                      <a:pt x="4270" y="271"/>
                    </a:cubicBezTo>
                    <a:cubicBezTo>
                      <a:pt x="4270" y="117"/>
                      <a:pt x="4174" y="58"/>
                      <a:pt x="4145" y="29"/>
                    </a:cubicBezTo>
                    <a:cubicBezTo>
                      <a:pt x="4104" y="9"/>
                      <a:pt x="4054" y="0"/>
                      <a:pt x="399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45"/>
              <p:cNvSpPr/>
              <p:nvPr/>
            </p:nvSpPr>
            <p:spPr>
              <a:xfrm>
                <a:off x="7801079" y="4356711"/>
                <a:ext cx="95315" cy="75396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916" extrusionOk="0">
                    <a:moveTo>
                      <a:pt x="974" y="0"/>
                    </a:moveTo>
                    <a:cubicBezTo>
                      <a:pt x="213" y="366"/>
                      <a:pt x="0" y="733"/>
                      <a:pt x="0" y="733"/>
                    </a:cubicBezTo>
                    <a:cubicBezTo>
                      <a:pt x="0" y="733"/>
                      <a:pt x="30" y="828"/>
                      <a:pt x="1099" y="916"/>
                    </a:cubicBezTo>
                    <a:cubicBezTo>
                      <a:pt x="1157" y="579"/>
                      <a:pt x="1128" y="279"/>
                      <a:pt x="9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45"/>
              <p:cNvSpPr/>
              <p:nvPr/>
            </p:nvSpPr>
            <p:spPr>
              <a:xfrm>
                <a:off x="7796223" y="4350867"/>
                <a:ext cx="107991" cy="86096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046" extrusionOk="0">
                    <a:moveTo>
                      <a:pt x="1004" y="167"/>
                    </a:moveTo>
                    <a:cubicBezTo>
                      <a:pt x="1099" y="379"/>
                      <a:pt x="1158" y="650"/>
                      <a:pt x="1128" y="899"/>
                    </a:cubicBezTo>
                    <a:cubicBezTo>
                      <a:pt x="521" y="862"/>
                      <a:pt x="272" y="804"/>
                      <a:pt x="155" y="774"/>
                    </a:cubicBezTo>
                    <a:cubicBezTo>
                      <a:pt x="272" y="650"/>
                      <a:pt x="521" y="408"/>
                      <a:pt x="1004" y="167"/>
                    </a:cubicBezTo>
                    <a:close/>
                    <a:moveTo>
                      <a:pt x="1031" y="1"/>
                    </a:moveTo>
                    <a:cubicBezTo>
                      <a:pt x="1022" y="1"/>
                      <a:pt x="1013" y="4"/>
                      <a:pt x="1004" y="13"/>
                    </a:cubicBezTo>
                    <a:cubicBezTo>
                      <a:pt x="242" y="379"/>
                      <a:pt x="1" y="745"/>
                      <a:pt x="1" y="745"/>
                    </a:cubicBezTo>
                    <a:lnTo>
                      <a:pt x="1" y="804"/>
                    </a:lnTo>
                    <a:cubicBezTo>
                      <a:pt x="1" y="862"/>
                      <a:pt x="59" y="957"/>
                      <a:pt x="1158" y="1045"/>
                    </a:cubicBezTo>
                    <a:cubicBezTo>
                      <a:pt x="1187" y="1045"/>
                      <a:pt x="1216" y="1016"/>
                      <a:pt x="1253" y="987"/>
                    </a:cubicBezTo>
                    <a:cubicBezTo>
                      <a:pt x="1312" y="650"/>
                      <a:pt x="1253" y="313"/>
                      <a:pt x="1099" y="42"/>
                    </a:cubicBezTo>
                    <a:cubicBezTo>
                      <a:pt x="1078" y="21"/>
                      <a:pt x="1054" y="1"/>
                      <a:pt x="103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45"/>
              <p:cNvSpPr/>
              <p:nvPr/>
            </p:nvSpPr>
            <p:spPr>
              <a:xfrm>
                <a:off x="7881250" y="4324116"/>
                <a:ext cx="276726" cy="110872"/>
              </a:xfrm>
              <a:custGeom>
                <a:avLst/>
                <a:gdLst/>
                <a:ahLst/>
                <a:cxnLst/>
                <a:rect l="l" t="t" r="r" b="b"/>
                <a:pathLst>
                  <a:path w="3362" h="1347" extrusionOk="0">
                    <a:moveTo>
                      <a:pt x="1011" y="1"/>
                    </a:moveTo>
                    <a:cubicBezTo>
                      <a:pt x="615" y="125"/>
                      <a:pt x="279" y="272"/>
                      <a:pt x="0" y="396"/>
                    </a:cubicBezTo>
                    <a:cubicBezTo>
                      <a:pt x="154" y="675"/>
                      <a:pt x="183" y="975"/>
                      <a:pt x="125" y="1312"/>
                    </a:cubicBezTo>
                    <a:cubicBezTo>
                      <a:pt x="403" y="1312"/>
                      <a:pt x="769" y="1341"/>
                      <a:pt x="1194" y="1341"/>
                    </a:cubicBezTo>
                    <a:cubicBezTo>
                      <a:pt x="1317" y="1345"/>
                      <a:pt x="1434" y="1347"/>
                      <a:pt x="1544" y="1347"/>
                    </a:cubicBezTo>
                    <a:cubicBezTo>
                      <a:pt x="3277" y="1347"/>
                      <a:pt x="3361" y="887"/>
                      <a:pt x="3361" y="887"/>
                    </a:cubicBezTo>
                    <a:cubicBezTo>
                      <a:pt x="3332" y="338"/>
                      <a:pt x="3208" y="30"/>
                      <a:pt x="3208" y="1"/>
                    </a:cubicBezTo>
                    <a:cubicBezTo>
                      <a:pt x="2883" y="194"/>
                      <a:pt x="2531" y="258"/>
                      <a:pt x="2205" y="258"/>
                    </a:cubicBezTo>
                    <a:cubicBezTo>
                      <a:pt x="1554" y="258"/>
                      <a:pt x="1011" y="1"/>
                      <a:pt x="10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45"/>
              <p:cNvSpPr/>
              <p:nvPr/>
            </p:nvSpPr>
            <p:spPr>
              <a:xfrm>
                <a:off x="7876394" y="4319342"/>
                <a:ext cx="286356" cy="123053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1495" extrusionOk="0">
                    <a:moveTo>
                      <a:pt x="1070" y="117"/>
                    </a:moveTo>
                    <a:cubicBezTo>
                      <a:pt x="1188" y="179"/>
                      <a:pt x="1666" y="379"/>
                      <a:pt x="2237" y="379"/>
                    </a:cubicBezTo>
                    <a:cubicBezTo>
                      <a:pt x="2547" y="379"/>
                      <a:pt x="2885" y="320"/>
                      <a:pt x="3208" y="147"/>
                    </a:cubicBezTo>
                    <a:cubicBezTo>
                      <a:pt x="3267" y="271"/>
                      <a:pt x="3325" y="550"/>
                      <a:pt x="3325" y="916"/>
                    </a:cubicBezTo>
                    <a:cubicBezTo>
                      <a:pt x="3325" y="916"/>
                      <a:pt x="3221" y="1345"/>
                      <a:pt x="1570" y="1345"/>
                    </a:cubicBezTo>
                    <a:cubicBezTo>
                      <a:pt x="1470" y="1345"/>
                      <a:pt x="1365" y="1344"/>
                      <a:pt x="1253" y="1340"/>
                    </a:cubicBezTo>
                    <a:cubicBezTo>
                      <a:pt x="887" y="1340"/>
                      <a:pt x="550" y="1311"/>
                      <a:pt x="279" y="1282"/>
                    </a:cubicBezTo>
                    <a:cubicBezTo>
                      <a:pt x="308" y="1004"/>
                      <a:pt x="279" y="733"/>
                      <a:pt x="154" y="484"/>
                    </a:cubicBezTo>
                    <a:cubicBezTo>
                      <a:pt x="425" y="366"/>
                      <a:pt x="733" y="242"/>
                      <a:pt x="1070" y="117"/>
                    </a:cubicBezTo>
                    <a:close/>
                    <a:moveTo>
                      <a:pt x="1040" y="0"/>
                    </a:moveTo>
                    <a:cubicBezTo>
                      <a:pt x="674" y="117"/>
                      <a:pt x="338" y="242"/>
                      <a:pt x="30" y="396"/>
                    </a:cubicBezTo>
                    <a:cubicBezTo>
                      <a:pt x="1" y="396"/>
                      <a:pt x="1" y="425"/>
                      <a:pt x="1" y="425"/>
                    </a:cubicBezTo>
                    <a:lnTo>
                      <a:pt x="1" y="484"/>
                    </a:lnTo>
                    <a:cubicBezTo>
                      <a:pt x="125" y="733"/>
                      <a:pt x="184" y="1033"/>
                      <a:pt x="125" y="1340"/>
                    </a:cubicBezTo>
                    <a:cubicBezTo>
                      <a:pt x="125" y="1370"/>
                      <a:pt x="125" y="1370"/>
                      <a:pt x="154" y="1399"/>
                    </a:cubicBezTo>
                    <a:lnTo>
                      <a:pt x="184" y="1428"/>
                    </a:lnTo>
                    <a:cubicBezTo>
                      <a:pt x="491" y="1428"/>
                      <a:pt x="857" y="1465"/>
                      <a:pt x="1253" y="1465"/>
                    </a:cubicBezTo>
                    <a:cubicBezTo>
                      <a:pt x="1377" y="1494"/>
                      <a:pt x="1465" y="1494"/>
                      <a:pt x="1590" y="1494"/>
                    </a:cubicBezTo>
                    <a:cubicBezTo>
                      <a:pt x="3354" y="1494"/>
                      <a:pt x="3450" y="1004"/>
                      <a:pt x="3479" y="916"/>
                    </a:cubicBezTo>
                    <a:cubicBezTo>
                      <a:pt x="3479" y="513"/>
                      <a:pt x="3391" y="242"/>
                      <a:pt x="3354" y="117"/>
                    </a:cubicBezTo>
                    <a:cubicBezTo>
                      <a:pt x="3325" y="88"/>
                      <a:pt x="3325" y="59"/>
                      <a:pt x="3325" y="59"/>
                    </a:cubicBezTo>
                    <a:cubicBezTo>
                      <a:pt x="3325" y="30"/>
                      <a:pt x="3325" y="30"/>
                      <a:pt x="3296" y="0"/>
                    </a:cubicBezTo>
                    <a:lnTo>
                      <a:pt x="3237" y="0"/>
                    </a:lnTo>
                    <a:cubicBezTo>
                      <a:pt x="2922" y="183"/>
                      <a:pt x="2580" y="244"/>
                      <a:pt x="2263" y="244"/>
                    </a:cubicBezTo>
                    <a:cubicBezTo>
                      <a:pt x="1630" y="244"/>
                      <a:pt x="1099" y="0"/>
                      <a:pt x="109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5"/>
              <p:cNvSpPr/>
              <p:nvPr/>
            </p:nvSpPr>
            <p:spPr>
              <a:xfrm>
                <a:off x="7798692" y="4397044"/>
                <a:ext cx="359283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365" h="619" extrusionOk="0">
                    <a:moveTo>
                      <a:pt x="4364" y="1"/>
                    </a:moveTo>
                    <a:lnTo>
                      <a:pt x="4364" y="1"/>
                    </a:lnTo>
                    <a:cubicBezTo>
                      <a:pt x="3772" y="153"/>
                      <a:pt x="2809" y="353"/>
                      <a:pt x="1593" y="353"/>
                    </a:cubicBezTo>
                    <a:cubicBezTo>
                      <a:pt x="1110" y="353"/>
                      <a:pt x="586" y="322"/>
                      <a:pt x="29" y="243"/>
                    </a:cubicBezTo>
                    <a:cubicBezTo>
                      <a:pt x="0" y="367"/>
                      <a:pt x="0" y="455"/>
                      <a:pt x="0" y="455"/>
                    </a:cubicBezTo>
                    <a:cubicBezTo>
                      <a:pt x="0" y="455"/>
                      <a:pt x="187" y="619"/>
                      <a:pt x="1474" y="619"/>
                    </a:cubicBezTo>
                    <a:cubicBezTo>
                      <a:pt x="1652" y="619"/>
                      <a:pt x="1850" y="616"/>
                      <a:pt x="2072" y="609"/>
                    </a:cubicBezTo>
                    <a:cubicBezTo>
                      <a:pt x="3720" y="550"/>
                      <a:pt x="4335" y="301"/>
                      <a:pt x="4335" y="301"/>
                    </a:cubicBezTo>
                    <a:cubicBezTo>
                      <a:pt x="4335" y="184"/>
                      <a:pt x="4335" y="89"/>
                      <a:pt x="43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45"/>
              <p:cNvSpPr/>
              <p:nvPr/>
            </p:nvSpPr>
            <p:spPr>
              <a:xfrm>
                <a:off x="7793836" y="4389224"/>
                <a:ext cx="368913" cy="62803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763" extrusionOk="0">
                    <a:moveTo>
                      <a:pt x="4328" y="184"/>
                    </a:moveTo>
                    <a:lnTo>
                      <a:pt x="4328" y="367"/>
                    </a:lnTo>
                    <a:cubicBezTo>
                      <a:pt x="4174" y="396"/>
                      <a:pt x="3537" y="579"/>
                      <a:pt x="2131" y="645"/>
                    </a:cubicBezTo>
                    <a:cubicBezTo>
                      <a:pt x="1978" y="648"/>
                      <a:pt x="1836" y="649"/>
                      <a:pt x="1704" y="649"/>
                    </a:cubicBezTo>
                    <a:cubicBezTo>
                      <a:pt x="554" y="649"/>
                      <a:pt x="206" y="544"/>
                      <a:pt x="147" y="491"/>
                    </a:cubicBezTo>
                    <a:cubicBezTo>
                      <a:pt x="118" y="491"/>
                      <a:pt x="147" y="433"/>
                      <a:pt x="147" y="396"/>
                    </a:cubicBezTo>
                    <a:cubicBezTo>
                      <a:pt x="717" y="480"/>
                      <a:pt x="1250" y="513"/>
                      <a:pt x="1739" y="513"/>
                    </a:cubicBezTo>
                    <a:cubicBezTo>
                      <a:pt x="2878" y="513"/>
                      <a:pt x="3775" y="332"/>
                      <a:pt x="4328" y="184"/>
                    </a:cubicBezTo>
                    <a:close/>
                    <a:moveTo>
                      <a:pt x="4394" y="1"/>
                    </a:moveTo>
                    <a:cubicBezTo>
                      <a:pt x="3854" y="175"/>
                      <a:pt x="2929" y="375"/>
                      <a:pt x="1739" y="375"/>
                    </a:cubicBezTo>
                    <a:cubicBezTo>
                      <a:pt x="1234" y="375"/>
                      <a:pt x="680" y="339"/>
                      <a:pt x="88" y="250"/>
                    </a:cubicBezTo>
                    <a:cubicBezTo>
                      <a:pt x="59" y="250"/>
                      <a:pt x="30" y="279"/>
                      <a:pt x="30" y="308"/>
                    </a:cubicBezTo>
                    <a:cubicBezTo>
                      <a:pt x="1" y="462"/>
                      <a:pt x="1" y="550"/>
                      <a:pt x="1" y="550"/>
                    </a:cubicBezTo>
                    <a:cubicBezTo>
                      <a:pt x="1" y="579"/>
                      <a:pt x="30" y="579"/>
                      <a:pt x="30" y="579"/>
                    </a:cubicBezTo>
                    <a:cubicBezTo>
                      <a:pt x="59" y="616"/>
                      <a:pt x="271" y="762"/>
                      <a:pt x="1494" y="762"/>
                    </a:cubicBezTo>
                    <a:lnTo>
                      <a:pt x="2131" y="762"/>
                    </a:lnTo>
                    <a:cubicBezTo>
                      <a:pt x="3779" y="704"/>
                      <a:pt x="4394" y="491"/>
                      <a:pt x="4394" y="462"/>
                    </a:cubicBezTo>
                    <a:cubicBezTo>
                      <a:pt x="4423" y="462"/>
                      <a:pt x="4453" y="433"/>
                      <a:pt x="4453" y="433"/>
                    </a:cubicBezTo>
                    <a:cubicBezTo>
                      <a:pt x="4453" y="308"/>
                      <a:pt x="4482" y="184"/>
                      <a:pt x="4482" y="96"/>
                    </a:cubicBezTo>
                    <a:cubicBezTo>
                      <a:pt x="4482" y="67"/>
                      <a:pt x="4453" y="30"/>
                      <a:pt x="4453" y="30"/>
                    </a:cubicBezTo>
                    <a:cubicBezTo>
                      <a:pt x="4423" y="1"/>
                      <a:pt x="4423" y="1"/>
                      <a:pt x="439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45"/>
              <p:cNvSpPr/>
              <p:nvPr/>
            </p:nvSpPr>
            <p:spPr>
              <a:xfrm>
                <a:off x="7914422" y="4337450"/>
                <a:ext cx="32595" cy="57288"/>
              </a:xfrm>
              <a:custGeom>
                <a:avLst/>
                <a:gdLst/>
                <a:ahLst/>
                <a:cxnLst/>
                <a:rect l="l" t="t" r="r" b="b"/>
                <a:pathLst>
                  <a:path w="396" h="696" extrusionOk="0">
                    <a:moveTo>
                      <a:pt x="18" y="0"/>
                    </a:moveTo>
                    <a:cubicBezTo>
                      <a:pt x="7" y="0"/>
                      <a:pt x="0" y="7"/>
                      <a:pt x="0" y="22"/>
                    </a:cubicBezTo>
                    <a:lnTo>
                      <a:pt x="0" y="81"/>
                    </a:lnTo>
                    <a:cubicBezTo>
                      <a:pt x="29" y="81"/>
                      <a:pt x="330" y="234"/>
                      <a:pt x="300" y="659"/>
                    </a:cubicBezTo>
                    <a:cubicBezTo>
                      <a:pt x="300" y="659"/>
                      <a:pt x="300" y="696"/>
                      <a:pt x="330" y="696"/>
                    </a:cubicBezTo>
                    <a:cubicBezTo>
                      <a:pt x="366" y="696"/>
                      <a:pt x="366" y="696"/>
                      <a:pt x="366" y="659"/>
                    </a:cubicBezTo>
                    <a:cubicBezTo>
                      <a:pt x="395" y="205"/>
                      <a:pt x="59" y="22"/>
                      <a:pt x="59" y="22"/>
                    </a:cubicBezTo>
                    <a:cubicBezTo>
                      <a:pt x="44" y="7"/>
                      <a:pt x="29" y="0"/>
                      <a:pt x="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45"/>
              <p:cNvSpPr/>
              <p:nvPr/>
            </p:nvSpPr>
            <p:spPr>
              <a:xfrm>
                <a:off x="7944548" y="4326585"/>
                <a:ext cx="30208" cy="57946"/>
              </a:xfrm>
              <a:custGeom>
                <a:avLst/>
                <a:gdLst/>
                <a:ahLst/>
                <a:cxnLst/>
                <a:rect l="l" t="t" r="r" b="b"/>
                <a:pathLst>
                  <a:path w="367" h="704" extrusionOk="0">
                    <a:moveTo>
                      <a:pt x="59" y="0"/>
                    </a:moveTo>
                    <a:cubicBezTo>
                      <a:pt x="29" y="0"/>
                      <a:pt x="0" y="0"/>
                      <a:pt x="0" y="29"/>
                    </a:cubicBezTo>
                    <a:lnTo>
                      <a:pt x="0" y="59"/>
                    </a:lnTo>
                    <a:cubicBezTo>
                      <a:pt x="29" y="59"/>
                      <a:pt x="271" y="213"/>
                      <a:pt x="300" y="645"/>
                    </a:cubicBezTo>
                    <a:cubicBezTo>
                      <a:pt x="300" y="674"/>
                      <a:pt x="300" y="703"/>
                      <a:pt x="330" y="703"/>
                    </a:cubicBezTo>
                    <a:cubicBezTo>
                      <a:pt x="366" y="703"/>
                      <a:pt x="366" y="674"/>
                      <a:pt x="366" y="645"/>
                    </a:cubicBezTo>
                    <a:cubicBezTo>
                      <a:pt x="330" y="183"/>
                      <a:pt x="59" y="0"/>
                      <a:pt x="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45"/>
              <p:cNvSpPr/>
              <p:nvPr/>
            </p:nvSpPr>
            <p:spPr>
              <a:xfrm>
                <a:off x="7941502" y="4293990"/>
                <a:ext cx="33253" cy="50127"/>
              </a:xfrm>
              <a:custGeom>
                <a:avLst/>
                <a:gdLst/>
                <a:ahLst/>
                <a:cxnLst/>
                <a:rect l="l" t="t" r="r" b="b"/>
                <a:pathLst>
                  <a:path w="404" h="609" extrusionOk="0">
                    <a:moveTo>
                      <a:pt x="184" y="59"/>
                    </a:moveTo>
                    <a:cubicBezTo>
                      <a:pt x="220" y="59"/>
                      <a:pt x="220" y="89"/>
                      <a:pt x="249" y="89"/>
                    </a:cubicBezTo>
                    <a:cubicBezTo>
                      <a:pt x="279" y="155"/>
                      <a:pt x="249" y="338"/>
                      <a:pt x="220" y="455"/>
                    </a:cubicBezTo>
                    <a:cubicBezTo>
                      <a:pt x="154" y="338"/>
                      <a:pt x="96" y="155"/>
                      <a:pt x="154" y="89"/>
                    </a:cubicBezTo>
                    <a:cubicBezTo>
                      <a:pt x="154" y="89"/>
                      <a:pt x="154" y="59"/>
                      <a:pt x="184" y="59"/>
                    </a:cubicBezTo>
                    <a:close/>
                    <a:moveTo>
                      <a:pt x="184" y="1"/>
                    </a:moveTo>
                    <a:cubicBezTo>
                      <a:pt x="125" y="1"/>
                      <a:pt x="96" y="30"/>
                      <a:pt x="66" y="59"/>
                    </a:cubicBezTo>
                    <a:cubicBezTo>
                      <a:pt x="1" y="213"/>
                      <a:pt x="154" y="550"/>
                      <a:pt x="184" y="579"/>
                    </a:cubicBezTo>
                    <a:cubicBezTo>
                      <a:pt x="184" y="609"/>
                      <a:pt x="184" y="609"/>
                      <a:pt x="220" y="609"/>
                    </a:cubicBezTo>
                    <a:lnTo>
                      <a:pt x="249" y="579"/>
                    </a:lnTo>
                    <a:cubicBezTo>
                      <a:pt x="249" y="550"/>
                      <a:pt x="403" y="184"/>
                      <a:pt x="308" y="30"/>
                    </a:cubicBezTo>
                    <a:cubicBezTo>
                      <a:pt x="279" y="30"/>
                      <a:pt x="249" y="1"/>
                      <a:pt x="18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5"/>
              <p:cNvSpPr/>
              <p:nvPr/>
            </p:nvSpPr>
            <p:spPr>
              <a:xfrm>
                <a:off x="7954178" y="4311522"/>
                <a:ext cx="47657" cy="32595"/>
              </a:xfrm>
              <a:custGeom>
                <a:avLst/>
                <a:gdLst/>
                <a:ahLst/>
                <a:cxnLst/>
                <a:rect l="l" t="t" r="r" b="b"/>
                <a:pathLst>
                  <a:path w="579" h="396" extrusionOk="0">
                    <a:moveTo>
                      <a:pt x="462" y="95"/>
                    </a:moveTo>
                    <a:cubicBezTo>
                      <a:pt x="462" y="95"/>
                      <a:pt x="491" y="95"/>
                      <a:pt x="491" y="125"/>
                    </a:cubicBezTo>
                    <a:cubicBezTo>
                      <a:pt x="520" y="154"/>
                      <a:pt x="491" y="154"/>
                      <a:pt x="491" y="183"/>
                    </a:cubicBezTo>
                    <a:cubicBezTo>
                      <a:pt x="462" y="242"/>
                      <a:pt x="279" y="278"/>
                      <a:pt x="154" y="308"/>
                    </a:cubicBezTo>
                    <a:cubicBezTo>
                      <a:pt x="249" y="212"/>
                      <a:pt x="366" y="95"/>
                      <a:pt x="432" y="95"/>
                    </a:cubicBezTo>
                    <a:close/>
                    <a:moveTo>
                      <a:pt x="432" y="0"/>
                    </a:moveTo>
                    <a:cubicBezTo>
                      <a:pt x="279" y="0"/>
                      <a:pt x="66" y="308"/>
                      <a:pt x="30" y="337"/>
                    </a:cubicBezTo>
                    <a:cubicBezTo>
                      <a:pt x="0" y="337"/>
                      <a:pt x="0" y="366"/>
                      <a:pt x="30" y="366"/>
                    </a:cubicBezTo>
                    <a:cubicBezTo>
                      <a:pt x="30" y="396"/>
                      <a:pt x="30" y="396"/>
                      <a:pt x="66" y="396"/>
                    </a:cubicBezTo>
                    <a:cubicBezTo>
                      <a:pt x="95" y="396"/>
                      <a:pt x="491" y="337"/>
                      <a:pt x="549" y="212"/>
                    </a:cubicBezTo>
                    <a:cubicBezTo>
                      <a:pt x="579" y="183"/>
                      <a:pt x="579" y="125"/>
                      <a:pt x="549" y="95"/>
                    </a:cubicBezTo>
                    <a:cubicBezTo>
                      <a:pt x="520" y="29"/>
                      <a:pt x="491" y="29"/>
                      <a:pt x="4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5"/>
              <p:cNvSpPr/>
              <p:nvPr/>
            </p:nvSpPr>
            <p:spPr>
              <a:xfrm>
                <a:off x="7542539" y="3086150"/>
                <a:ext cx="652801" cy="1222468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14852" extrusionOk="0">
                    <a:moveTo>
                      <a:pt x="7593" y="1"/>
                    </a:moveTo>
                    <a:lnTo>
                      <a:pt x="0" y="396"/>
                    </a:lnTo>
                    <a:lnTo>
                      <a:pt x="1040" y="14521"/>
                    </a:lnTo>
                    <a:cubicBezTo>
                      <a:pt x="1040" y="14521"/>
                      <a:pt x="1412" y="14581"/>
                      <a:pt x="2002" y="14581"/>
                    </a:cubicBezTo>
                    <a:cubicBezTo>
                      <a:pt x="2438" y="14581"/>
                      <a:pt x="2992" y="14548"/>
                      <a:pt x="3603" y="14433"/>
                    </a:cubicBezTo>
                    <a:lnTo>
                      <a:pt x="3749" y="3267"/>
                    </a:lnTo>
                    <a:lnTo>
                      <a:pt x="5155" y="14799"/>
                    </a:lnTo>
                    <a:cubicBezTo>
                      <a:pt x="5155" y="14799"/>
                      <a:pt x="5619" y="14851"/>
                      <a:pt x="6159" y="14851"/>
                    </a:cubicBezTo>
                    <a:cubicBezTo>
                      <a:pt x="6708" y="14851"/>
                      <a:pt x="7335" y="14797"/>
                      <a:pt x="7630" y="14580"/>
                    </a:cubicBezTo>
                    <a:cubicBezTo>
                      <a:pt x="7630" y="14580"/>
                      <a:pt x="7930" y="5244"/>
                      <a:pt x="759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45"/>
              <p:cNvSpPr/>
              <p:nvPr/>
            </p:nvSpPr>
            <p:spPr>
              <a:xfrm>
                <a:off x="7735971" y="3341234"/>
                <a:ext cx="238781" cy="31278"/>
              </a:xfrm>
              <a:custGeom>
                <a:avLst/>
                <a:gdLst/>
                <a:ahLst/>
                <a:cxnLst/>
                <a:rect l="l" t="t" r="r" b="b"/>
                <a:pathLst>
                  <a:path w="2901" h="380" extrusionOk="0">
                    <a:moveTo>
                      <a:pt x="9" y="1"/>
                    </a:moveTo>
                    <a:cubicBezTo>
                      <a:pt x="1" y="1"/>
                      <a:pt x="1" y="14"/>
                      <a:pt x="1" y="14"/>
                    </a:cubicBezTo>
                    <a:lnTo>
                      <a:pt x="1" y="43"/>
                    </a:lnTo>
                    <a:cubicBezTo>
                      <a:pt x="30" y="43"/>
                      <a:pt x="1707" y="380"/>
                      <a:pt x="2864" y="380"/>
                    </a:cubicBezTo>
                    <a:cubicBezTo>
                      <a:pt x="2900" y="380"/>
                      <a:pt x="2900" y="380"/>
                      <a:pt x="2900" y="351"/>
                    </a:cubicBezTo>
                    <a:lnTo>
                      <a:pt x="2864" y="351"/>
                    </a:lnTo>
                    <a:cubicBezTo>
                      <a:pt x="1707" y="314"/>
                      <a:pt x="30" y="14"/>
                      <a:pt x="30" y="14"/>
                    </a:cubicBezTo>
                    <a:cubicBezTo>
                      <a:pt x="20" y="4"/>
                      <a:pt x="14" y="1"/>
                      <a:pt x="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45"/>
              <p:cNvSpPr/>
              <p:nvPr/>
            </p:nvSpPr>
            <p:spPr>
              <a:xfrm>
                <a:off x="8135016" y="3171178"/>
                <a:ext cx="10289" cy="1112667"/>
              </a:xfrm>
              <a:custGeom>
                <a:avLst/>
                <a:gdLst/>
                <a:ahLst/>
                <a:cxnLst/>
                <a:rect l="l" t="t" r="r" b="b"/>
                <a:pathLst>
                  <a:path w="125" h="13518" extrusionOk="0">
                    <a:moveTo>
                      <a:pt x="29" y="0"/>
                    </a:moveTo>
                    <a:cubicBezTo>
                      <a:pt x="29" y="0"/>
                      <a:pt x="0" y="0"/>
                      <a:pt x="0" y="37"/>
                    </a:cubicBezTo>
                    <a:cubicBezTo>
                      <a:pt x="66" y="12485"/>
                      <a:pt x="66" y="13488"/>
                      <a:pt x="66" y="13517"/>
                    </a:cubicBezTo>
                    <a:lnTo>
                      <a:pt x="95" y="13517"/>
                    </a:lnTo>
                    <a:cubicBezTo>
                      <a:pt x="95" y="13488"/>
                      <a:pt x="125" y="12514"/>
                      <a:pt x="6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45"/>
              <p:cNvSpPr/>
              <p:nvPr/>
            </p:nvSpPr>
            <p:spPr>
              <a:xfrm>
                <a:off x="7805853" y="3357367"/>
                <a:ext cx="5515" cy="908949"/>
              </a:xfrm>
              <a:custGeom>
                <a:avLst/>
                <a:gdLst/>
                <a:ahLst/>
                <a:cxnLst/>
                <a:rect l="l" t="t" r="r" b="b"/>
                <a:pathLst>
                  <a:path w="67" h="11043" extrusionOk="0">
                    <a:moveTo>
                      <a:pt x="38" y="1"/>
                    </a:moveTo>
                    <a:cubicBezTo>
                      <a:pt x="1" y="1"/>
                      <a:pt x="1" y="1"/>
                      <a:pt x="1" y="30"/>
                    </a:cubicBezTo>
                    <a:lnTo>
                      <a:pt x="1" y="11043"/>
                    </a:lnTo>
                    <a:lnTo>
                      <a:pt x="67" y="11043"/>
                    </a:lnTo>
                    <a:lnTo>
                      <a:pt x="38" y="30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45"/>
              <p:cNvSpPr/>
              <p:nvPr/>
            </p:nvSpPr>
            <p:spPr>
              <a:xfrm>
                <a:off x="7823962" y="3161548"/>
                <a:ext cx="9713" cy="155566"/>
              </a:xfrm>
              <a:custGeom>
                <a:avLst/>
                <a:gdLst/>
                <a:ahLst/>
                <a:cxnLst/>
                <a:rect l="l" t="t" r="r" b="b"/>
                <a:pathLst>
                  <a:path w="118" h="1890" extrusionOk="0">
                    <a:moveTo>
                      <a:pt x="30" y="0"/>
                    </a:moveTo>
                    <a:cubicBezTo>
                      <a:pt x="30" y="0"/>
                      <a:pt x="1" y="0"/>
                      <a:pt x="1" y="29"/>
                    </a:cubicBezTo>
                    <a:lnTo>
                      <a:pt x="89" y="1889"/>
                    </a:lnTo>
                    <a:lnTo>
                      <a:pt x="118" y="1889"/>
                    </a:lnTo>
                    <a:lnTo>
                      <a:pt x="59" y="29"/>
                    </a:lnTo>
                    <a:cubicBezTo>
                      <a:pt x="59" y="0"/>
                      <a:pt x="30" y="0"/>
                      <a:pt x="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5"/>
              <p:cNvSpPr/>
              <p:nvPr/>
            </p:nvSpPr>
            <p:spPr>
              <a:xfrm>
                <a:off x="8039782" y="3088620"/>
                <a:ext cx="95315" cy="223636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717" extrusionOk="0">
                    <a:moveTo>
                      <a:pt x="59" y="0"/>
                    </a:moveTo>
                    <a:cubicBezTo>
                      <a:pt x="0" y="1003"/>
                      <a:pt x="425" y="2014"/>
                      <a:pt x="1128" y="2687"/>
                    </a:cubicBezTo>
                    <a:lnTo>
                      <a:pt x="1157" y="2717"/>
                    </a:lnTo>
                    <a:lnTo>
                      <a:pt x="1157" y="2687"/>
                    </a:lnTo>
                    <a:lnTo>
                      <a:pt x="1157" y="2651"/>
                    </a:lnTo>
                    <a:cubicBezTo>
                      <a:pt x="454" y="1984"/>
                      <a:pt x="59" y="1003"/>
                      <a:pt x="88" y="29"/>
                    </a:cubicBez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5"/>
              <p:cNvSpPr/>
              <p:nvPr/>
            </p:nvSpPr>
            <p:spPr>
              <a:xfrm>
                <a:off x="7562376" y="3121133"/>
                <a:ext cx="83298" cy="191124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2322" extrusionOk="0">
                    <a:moveTo>
                      <a:pt x="857" y="0"/>
                    </a:moveTo>
                    <a:cubicBezTo>
                      <a:pt x="857" y="0"/>
                      <a:pt x="828" y="0"/>
                      <a:pt x="828" y="30"/>
                    </a:cubicBezTo>
                    <a:cubicBezTo>
                      <a:pt x="887" y="367"/>
                      <a:pt x="945" y="857"/>
                      <a:pt x="828" y="1311"/>
                    </a:cubicBezTo>
                    <a:cubicBezTo>
                      <a:pt x="704" y="1772"/>
                      <a:pt x="396" y="2139"/>
                      <a:pt x="1" y="2256"/>
                    </a:cubicBezTo>
                    <a:lnTo>
                      <a:pt x="1" y="2292"/>
                    </a:lnTo>
                    <a:lnTo>
                      <a:pt x="30" y="2322"/>
                    </a:lnTo>
                    <a:cubicBezTo>
                      <a:pt x="433" y="2168"/>
                      <a:pt x="733" y="1802"/>
                      <a:pt x="887" y="1340"/>
                    </a:cubicBezTo>
                    <a:cubicBezTo>
                      <a:pt x="1011" y="857"/>
                      <a:pt x="945" y="337"/>
                      <a:pt x="8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5"/>
              <p:cNvSpPr/>
              <p:nvPr/>
            </p:nvSpPr>
            <p:spPr>
              <a:xfrm>
                <a:off x="7828818" y="3125989"/>
                <a:ext cx="40414" cy="183881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234" extrusionOk="0">
                    <a:moveTo>
                      <a:pt x="454" y="0"/>
                    </a:moveTo>
                    <a:cubicBezTo>
                      <a:pt x="425" y="0"/>
                      <a:pt x="425" y="0"/>
                      <a:pt x="425" y="37"/>
                    </a:cubicBezTo>
                    <a:cubicBezTo>
                      <a:pt x="425" y="37"/>
                      <a:pt x="425" y="886"/>
                      <a:pt x="396" y="1560"/>
                    </a:cubicBezTo>
                    <a:cubicBezTo>
                      <a:pt x="337" y="2167"/>
                      <a:pt x="30" y="2197"/>
                      <a:pt x="30" y="2197"/>
                    </a:cubicBezTo>
                    <a:lnTo>
                      <a:pt x="0" y="2197"/>
                    </a:lnTo>
                    <a:cubicBezTo>
                      <a:pt x="0" y="2233"/>
                      <a:pt x="30" y="2233"/>
                      <a:pt x="30" y="2233"/>
                    </a:cubicBezTo>
                    <a:cubicBezTo>
                      <a:pt x="59" y="2233"/>
                      <a:pt x="396" y="2233"/>
                      <a:pt x="425" y="1560"/>
                    </a:cubicBezTo>
                    <a:cubicBezTo>
                      <a:pt x="491" y="915"/>
                      <a:pt x="491" y="37"/>
                      <a:pt x="491" y="37"/>
                    </a:cubicBezTo>
                    <a:cubicBezTo>
                      <a:pt x="491" y="0"/>
                      <a:pt x="454" y="0"/>
                      <a:pt x="4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45"/>
              <p:cNvSpPr/>
              <p:nvPr/>
            </p:nvSpPr>
            <p:spPr>
              <a:xfrm>
                <a:off x="7456935" y="4326585"/>
                <a:ext cx="95891" cy="75396"/>
              </a:xfrm>
              <a:custGeom>
                <a:avLst/>
                <a:gdLst/>
                <a:ahLst/>
                <a:cxnLst/>
                <a:rect l="l" t="t" r="r" b="b"/>
                <a:pathLst>
                  <a:path w="1165" h="916" extrusionOk="0">
                    <a:moveTo>
                      <a:pt x="982" y="0"/>
                    </a:moveTo>
                    <a:cubicBezTo>
                      <a:pt x="213" y="366"/>
                      <a:pt x="0" y="732"/>
                      <a:pt x="0" y="732"/>
                    </a:cubicBezTo>
                    <a:cubicBezTo>
                      <a:pt x="0" y="732"/>
                      <a:pt x="30" y="828"/>
                      <a:pt x="1099" y="916"/>
                    </a:cubicBezTo>
                    <a:cubicBezTo>
                      <a:pt x="1165" y="579"/>
                      <a:pt x="1128" y="278"/>
                      <a:pt x="9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45"/>
              <p:cNvSpPr/>
              <p:nvPr/>
            </p:nvSpPr>
            <p:spPr>
              <a:xfrm>
                <a:off x="7452079" y="4320741"/>
                <a:ext cx="107991" cy="86096"/>
              </a:xfrm>
              <a:custGeom>
                <a:avLst/>
                <a:gdLst/>
                <a:ahLst/>
                <a:cxnLst/>
                <a:rect l="l" t="t" r="r" b="b"/>
                <a:pathLst>
                  <a:path w="1312" h="1046" extrusionOk="0">
                    <a:moveTo>
                      <a:pt x="1004" y="166"/>
                    </a:moveTo>
                    <a:cubicBezTo>
                      <a:pt x="1099" y="379"/>
                      <a:pt x="1158" y="650"/>
                      <a:pt x="1128" y="899"/>
                    </a:cubicBezTo>
                    <a:cubicBezTo>
                      <a:pt x="521" y="862"/>
                      <a:pt x="272" y="803"/>
                      <a:pt x="154" y="774"/>
                    </a:cubicBezTo>
                    <a:cubicBezTo>
                      <a:pt x="272" y="650"/>
                      <a:pt x="521" y="408"/>
                      <a:pt x="1004" y="166"/>
                    </a:cubicBezTo>
                    <a:close/>
                    <a:moveTo>
                      <a:pt x="1034" y="0"/>
                    </a:moveTo>
                    <a:cubicBezTo>
                      <a:pt x="1025" y="0"/>
                      <a:pt x="1015" y="4"/>
                      <a:pt x="1004" y="13"/>
                    </a:cubicBezTo>
                    <a:cubicBezTo>
                      <a:pt x="242" y="379"/>
                      <a:pt x="1" y="745"/>
                      <a:pt x="1" y="745"/>
                    </a:cubicBezTo>
                    <a:lnTo>
                      <a:pt x="1" y="803"/>
                    </a:lnTo>
                    <a:cubicBezTo>
                      <a:pt x="1" y="862"/>
                      <a:pt x="59" y="957"/>
                      <a:pt x="1158" y="1045"/>
                    </a:cubicBezTo>
                    <a:cubicBezTo>
                      <a:pt x="1224" y="1045"/>
                      <a:pt x="1224" y="1016"/>
                      <a:pt x="1253" y="987"/>
                    </a:cubicBezTo>
                    <a:cubicBezTo>
                      <a:pt x="1311" y="650"/>
                      <a:pt x="1253" y="313"/>
                      <a:pt x="1099" y="42"/>
                    </a:cubicBezTo>
                    <a:cubicBezTo>
                      <a:pt x="1078" y="21"/>
                      <a:pt x="1058" y="0"/>
                      <a:pt x="10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45"/>
              <p:cNvSpPr/>
              <p:nvPr/>
            </p:nvSpPr>
            <p:spPr>
              <a:xfrm>
                <a:off x="7537683" y="4293990"/>
                <a:ext cx="276150" cy="110872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1347" extrusionOk="0">
                    <a:moveTo>
                      <a:pt x="1004" y="1"/>
                    </a:moveTo>
                    <a:cubicBezTo>
                      <a:pt x="608" y="125"/>
                      <a:pt x="271" y="272"/>
                      <a:pt x="1" y="396"/>
                    </a:cubicBezTo>
                    <a:cubicBezTo>
                      <a:pt x="147" y="674"/>
                      <a:pt x="184" y="975"/>
                      <a:pt x="118" y="1312"/>
                    </a:cubicBezTo>
                    <a:cubicBezTo>
                      <a:pt x="396" y="1312"/>
                      <a:pt x="762" y="1341"/>
                      <a:pt x="1187" y="1341"/>
                    </a:cubicBezTo>
                    <a:cubicBezTo>
                      <a:pt x="1310" y="1345"/>
                      <a:pt x="1427" y="1347"/>
                      <a:pt x="1537" y="1347"/>
                    </a:cubicBezTo>
                    <a:cubicBezTo>
                      <a:pt x="3270" y="1347"/>
                      <a:pt x="3354" y="887"/>
                      <a:pt x="3354" y="887"/>
                    </a:cubicBezTo>
                    <a:cubicBezTo>
                      <a:pt x="3325" y="338"/>
                      <a:pt x="3200" y="30"/>
                      <a:pt x="3200" y="1"/>
                    </a:cubicBezTo>
                    <a:cubicBezTo>
                      <a:pt x="2876" y="194"/>
                      <a:pt x="2523" y="258"/>
                      <a:pt x="2198" y="258"/>
                    </a:cubicBezTo>
                    <a:cubicBezTo>
                      <a:pt x="1547" y="258"/>
                      <a:pt x="1004" y="1"/>
                      <a:pt x="100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45"/>
              <p:cNvSpPr/>
              <p:nvPr/>
            </p:nvSpPr>
            <p:spPr>
              <a:xfrm>
                <a:off x="7532250" y="4289216"/>
                <a:ext cx="286356" cy="122971"/>
              </a:xfrm>
              <a:custGeom>
                <a:avLst/>
                <a:gdLst/>
                <a:ahLst/>
                <a:cxnLst/>
                <a:rect l="l" t="t" r="r" b="b"/>
                <a:pathLst>
                  <a:path w="3479" h="1494" extrusionOk="0">
                    <a:moveTo>
                      <a:pt x="1070" y="117"/>
                    </a:moveTo>
                    <a:cubicBezTo>
                      <a:pt x="1191" y="181"/>
                      <a:pt x="1704" y="389"/>
                      <a:pt x="2294" y="389"/>
                    </a:cubicBezTo>
                    <a:cubicBezTo>
                      <a:pt x="2592" y="389"/>
                      <a:pt x="2910" y="336"/>
                      <a:pt x="3208" y="183"/>
                    </a:cubicBezTo>
                    <a:cubicBezTo>
                      <a:pt x="3266" y="300"/>
                      <a:pt x="3325" y="549"/>
                      <a:pt x="3325" y="916"/>
                    </a:cubicBezTo>
                    <a:cubicBezTo>
                      <a:pt x="3325" y="916"/>
                      <a:pt x="3221" y="1345"/>
                      <a:pt x="1570" y="1345"/>
                    </a:cubicBezTo>
                    <a:cubicBezTo>
                      <a:pt x="1470" y="1345"/>
                      <a:pt x="1364" y="1344"/>
                      <a:pt x="1253" y="1340"/>
                    </a:cubicBezTo>
                    <a:cubicBezTo>
                      <a:pt x="887" y="1340"/>
                      <a:pt x="550" y="1311"/>
                      <a:pt x="279" y="1311"/>
                    </a:cubicBezTo>
                    <a:cubicBezTo>
                      <a:pt x="308" y="1003"/>
                      <a:pt x="279" y="732"/>
                      <a:pt x="154" y="483"/>
                    </a:cubicBezTo>
                    <a:cubicBezTo>
                      <a:pt x="433" y="366"/>
                      <a:pt x="733" y="242"/>
                      <a:pt x="1070" y="117"/>
                    </a:cubicBezTo>
                    <a:close/>
                    <a:moveTo>
                      <a:pt x="1040" y="0"/>
                    </a:moveTo>
                    <a:cubicBezTo>
                      <a:pt x="674" y="117"/>
                      <a:pt x="337" y="242"/>
                      <a:pt x="30" y="396"/>
                    </a:cubicBezTo>
                    <a:cubicBezTo>
                      <a:pt x="1" y="396"/>
                      <a:pt x="1" y="425"/>
                      <a:pt x="1" y="425"/>
                    </a:cubicBezTo>
                    <a:lnTo>
                      <a:pt x="1" y="483"/>
                    </a:lnTo>
                    <a:cubicBezTo>
                      <a:pt x="125" y="732"/>
                      <a:pt x="184" y="1033"/>
                      <a:pt x="125" y="1340"/>
                    </a:cubicBezTo>
                    <a:cubicBezTo>
                      <a:pt x="125" y="1370"/>
                      <a:pt x="125" y="1370"/>
                      <a:pt x="154" y="1399"/>
                    </a:cubicBezTo>
                    <a:lnTo>
                      <a:pt x="184" y="1428"/>
                    </a:lnTo>
                    <a:cubicBezTo>
                      <a:pt x="491" y="1465"/>
                      <a:pt x="857" y="1465"/>
                      <a:pt x="1253" y="1465"/>
                    </a:cubicBezTo>
                    <a:cubicBezTo>
                      <a:pt x="1377" y="1494"/>
                      <a:pt x="1465" y="1494"/>
                      <a:pt x="1590" y="1494"/>
                    </a:cubicBezTo>
                    <a:cubicBezTo>
                      <a:pt x="3362" y="1494"/>
                      <a:pt x="3479" y="1003"/>
                      <a:pt x="3479" y="945"/>
                    </a:cubicBezTo>
                    <a:cubicBezTo>
                      <a:pt x="3479" y="513"/>
                      <a:pt x="3391" y="242"/>
                      <a:pt x="3362" y="117"/>
                    </a:cubicBezTo>
                    <a:cubicBezTo>
                      <a:pt x="3325" y="88"/>
                      <a:pt x="3325" y="59"/>
                      <a:pt x="3325" y="59"/>
                    </a:cubicBezTo>
                    <a:cubicBezTo>
                      <a:pt x="3325" y="30"/>
                      <a:pt x="3325" y="30"/>
                      <a:pt x="3296" y="0"/>
                    </a:cubicBezTo>
                    <a:lnTo>
                      <a:pt x="3237" y="0"/>
                    </a:lnTo>
                    <a:cubicBezTo>
                      <a:pt x="2922" y="183"/>
                      <a:pt x="2580" y="244"/>
                      <a:pt x="2263" y="244"/>
                    </a:cubicBezTo>
                    <a:cubicBezTo>
                      <a:pt x="1629" y="244"/>
                      <a:pt x="1099" y="0"/>
                      <a:pt x="109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5"/>
              <p:cNvSpPr/>
              <p:nvPr/>
            </p:nvSpPr>
            <p:spPr>
              <a:xfrm>
                <a:off x="7454548" y="4366918"/>
                <a:ext cx="359283" cy="50950"/>
              </a:xfrm>
              <a:custGeom>
                <a:avLst/>
                <a:gdLst/>
                <a:ahLst/>
                <a:cxnLst/>
                <a:rect l="l" t="t" r="r" b="b"/>
                <a:pathLst>
                  <a:path w="4365" h="619" extrusionOk="0">
                    <a:moveTo>
                      <a:pt x="4364" y="1"/>
                    </a:moveTo>
                    <a:lnTo>
                      <a:pt x="4364" y="1"/>
                    </a:lnTo>
                    <a:cubicBezTo>
                      <a:pt x="3772" y="153"/>
                      <a:pt x="2809" y="353"/>
                      <a:pt x="1593" y="353"/>
                    </a:cubicBezTo>
                    <a:cubicBezTo>
                      <a:pt x="1109" y="353"/>
                      <a:pt x="586" y="322"/>
                      <a:pt x="29" y="242"/>
                    </a:cubicBezTo>
                    <a:cubicBezTo>
                      <a:pt x="0" y="367"/>
                      <a:pt x="0" y="455"/>
                      <a:pt x="0" y="455"/>
                    </a:cubicBezTo>
                    <a:cubicBezTo>
                      <a:pt x="0" y="455"/>
                      <a:pt x="187" y="619"/>
                      <a:pt x="1474" y="619"/>
                    </a:cubicBezTo>
                    <a:cubicBezTo>
                      <a:pt x="1652" y="619"/>
                      <a:pt x="1850" y="616"/>
                      <a:pt x="2072" y="609"/>
                    </a:cubicBezTo>
                    <a:cubicBezTo>
                      <a:pt x="3720" y="550"/>
                      <a:pt x="4335" y="301"/>
                      <a:pt x="4335" y="301"/>
                    </a:cubicBezTo>
                    <a:cubicBezTo>
                      <a:pt x="4335" y="213"/>
                      <a:pt x="4335" y="89"/>
                      <a:pt x="436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5"/>
              <p:cNvSpPr/>
              <p:nvPr/>
            </p:nvSpPr>
            <p:spPr>
              <a:xfrm>
                <a:off x="7449692" y="4359098"/>
                <a:ext cx="368913" cy="65766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799" extrusionOk="0">
                    <a:moveTo>
                      <a:pt x="4328" y="184"/>
                    </a:moveTo>
                    <a:lnTo>
                      <a:pt x="4328" y="367"/>
                    </a:lnTo>
                    <a:cubicBezTo>
                      <a:pt x="4182" y="396"/>
                      <a:pt x="3537" y="579"/>
                      <a:pt x="2131" y="645"/>
                    </a:cubicBezTo>
                    <a:cubicBezTo>
                      <a:pt x="1978" y="648"/>
                      <a:pt x="1835" y="649"/>
                      <a:pt x="1704" y="649"/>
                    </a:cubicBezTo>
                    <a:cubicBezTo>
                      <a:pt x="554" y="649"/>
                      <a:pt x="207" y="544"/>
                      <a:pt x="154" y="491"/>
                    </a:cubicBezTo>
                    <a:lnTo>
                      <a:pt x="154" y="396"/>
                    </a:lnTo>
                    <a:cubicBezTo>
                      <a:pt x="722" y="480"/>
                      <a:pt x="1254" y="513"/>
                      <a:pt x="1742" y="513"/>
                    </a:cubicBezTo>
                    <a:cubicBezTo>
                      <a:pt x="2878" y="513"/>
                      <a:pt x="3775" y="332"/>
                      <a:pt x="4328" y="184"/>
                    </a:cubicBezTo>
                    <a:close/>
                    <a:moveTo>
                      <a:pt x="4394" y="1"/>
                    </a:moveTo>
                    <a:cubicBezTo>
                      <a:pt x="3860" y="175"/>
                      <a:pt x="2932" y="375"/>
                      <a:pt x="1741" y="375"/>
                    </a:cubicBezTo>
                    <a:cubicBezTo>
                      <a:pt x="1234" y="375"/>
                      <a:pt x="680" y="339"/>
                      <a:pt x="88" y="250"/>
                    </a:cubicBezTo>
                    <a:cubicBezTo>
                      <a:pt x="59" y="250"/>
                      <a:pt x="30" y="279"/>
                      <a:pt x="30" y="308"/>
                    </a:cubicBezTo>
                    <a:cubicBezTo>
                      <a:pt x="0" y="462"/>
                      <a:pt x="0" y="550"/>
                      <a:pt x="0" y="550"/>
                    </a:cubicBezTo>
                    <a:cubicBezTo>
                      <a:pt x="0" y="579"/>
                      <a:pt x="30" y="579"/>
                      <a:pt x="30" y="579"/>
                    </a:cubicBezTo>
                    <a:cubicBezTo>
                      <a:pt x="59" y="616"/>
                      <a:pt x="271" y="799"/>
                      <a:pt x="1494" y="799"/>
                    </a:cubicBezTo>
                    <a:cubicBezTo>
                      <a:pt x="1677" y="799"/>
                      <a:pt x="1890" y="762"/>
                      <a:pt x="2168" y="762"/>
                    </a:cubicBezTo>
                    <a:cubicBezTo>
                      <a:pt x="3779" y="704"/>
                      <a:pt x="4394" y="491"/>
                      <a:pt x="4394" y="462"/>
                    </a:cubicBezTo>
                    <a:cubicBezTo>
                      <a:pt x="4423" y="462"/>
                      <a:pt x="4452" y="433"/>
                      <a:pt x="4452" y="433"/>
                    </a:cubicBezTo>
                    <a:cubicBezTo>
                      <a:pt x="4452" y="308"/>
                      <a:pt x="4482" y="184"/>
                      <a:pt x="4482" y="96"/>
                    </a:cubicBezTo>
                    <a:cubicBezTo>
                      <a:pt x="4482" y="67"/>
                      <a:pt x="4452" y="30"/>
                      <a:pt x="4452" y="30"/>
                    </a:cubicBezTo>
                    <a:cubicBezTo>
                      <a:pt x="4423" y="1"/>
                      <a:pt x="4423" y="1"/>
                      <a:pt x="439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45"/>
              <p:cNvSpPr/>
              <p:nvPr/>
            </p:nvSpPr>
            <p:spPr>
              <a:xfrm>
                <a:off x="7570196" y="4307242"/>
                <a:ext cx="32677" cy="5737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697" extrusionOk="0">
                    <a:moveTo>
                      <a:pt x="19" y="1"/>
                    </a:moveTo>
                    <a:cubicBezTo>
                      <a:pt x="8" y="1"/>
                      <a:pt x="1" y="8"/>
                      <a:pt x="1" y="23"/>
                    </a:cubicBezTo>
                    <a:lnTo>
                      <a:pt x="1" y="81"/>
                    </a:lnTo>
                    <a:cubicBezTo>
                      <a:pt x="30" y="81"/>
                      <a:pt x="338" y="264"/>
                      <a:pt x="301" y="660"/>
                    </a:cubicBezTo>
                    <a:cubicBezTo>
                      <a:pt x="301" y="697"/>
                      <a:pt x="301" y="697"/>
                      <a:pt x="338" y="697"/>
                    </a:cubicBezTo>
                    <a:cubicBezTo>
                      <a:pt x="367" y="697"/>
                      <a:pt x="367" y="697"/>
                      <a:pt x="367" y="660"/>
                    </a:cubicBezTo>
                    <a:cubicBezTo>
                      <a:pt x="396" y="206"/>
                      <a:pt x="59" y="23"/>
                      <a:pt x="59" y="23"/>
                    </a:cubicBezTo>
                    <a:cubicBezTo>
                      <a:pt x="45" y="8"/>
                      <a:pt x="30" y="1"/>
                      <a:pt x="1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45"/>
              <p:cNvSpPr/>
              <p:nvPr/>
            </p:nvSpPr>
            <p:spPr>
              <a:xfrm>
                <a:off x="7600404" y="4296459"/>
                <a:ext cx="30208" cy="57946"/>
              </a:xfrm>
              <a:custGeom>
                <a:avLst/>
                <a:gdLst/>
                <a:ahLst/>
                <a:cxnLst/>
                <a:rect l="l" t="t" r="r" b="b"/>
                <a:pathLst>
                  <a:path w="367" h="704" extrusionOk="0">
                    <a:moveTo>
                      <a:pt x="59" y="0"/>
                    </a:moveTo>
                    <a:cubicBezTo>
                      <a:pt x="29" y="0"/>
                      <a:pt x="0" y="0"/>
                      <a:pt x="0" y="29"/>
                    </a:cubicBezTo>
                    <a:lnTo>
                      <a:pt x="0" y="59"/>
                    </a:lnTo>
                    <a:cubicBezTo>
                      <a:pt x="29" y="59"/>
                      <a:pt x="271" y="212"/>
                      <a:pt x="300" y="674"/>
                    </a:cubicBezTo>
                    <a:cubicBezTo>
                      <a:pt x="300" y="674"/>
                      <a:pt x="300" y="703"/>
                      <a:pt x="337" y="703"/>
                    </a:cubicBezTo>
                    <a:cubicBezTo>
                      <a:pt x="366" y="703"/>
                      <a:pt x="366" y="674"/>
                      <a:pt x="366" y="644"/>
                    </a:cubicBezTo>
                    <a:cubicBezTo>
                      <a:pt x="366" y="183"/>
                      <a:pt x="59" y="0"/>
                      <a:pt x="5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45"/>
              <p:cNvSpPr/>
              <p:nvPr/>
            </p:nvSpPr>
            <p:spPr>
              <a:xfrm>
                <a:off x="7597935" y="4263864"/>
                <a:ext cx="32677" cy="50127"/>
              </a:xfrm>
              <a:custGeom>
                <a:avLst/>
                <a:gdLst/>
                <a:ahLst/>
                <a:cxnLst/>
                <a:rect l="l" t="t" r="r" b="b"/>
                <a:pathLst>
                  <a:path w="397" h="609" extrusionOk="0">
                    <a:moveTo>
                      <a:pt x="184" y="59"/>
                    </a:moveTo>
                    <a:cubicBezTo>
                      <a:pt x="213" y="59"/>
                      <a:pt x="213" y="89"/>
                      <a:pt x="242" y="89"/>
                    </a:cubicBezTo>
                    <a:cubicBezTo>
                      <a:pt x="272" y="154"/>
                      <a:pt x="242" y="338"/>
                      <a:pt x="213" y="455"/>
                    </a:cubicBezTo>
                    <a:cubicBezTo>
                      <a:pt x="147" y="338"/>
                      <a:pt x="89" y="154"/>
                      <a:pt x="147" y="89"/>
                    </a:cubicBezTo>
                    <a:cubicBezTo>
                      <a:pt x="147" y="89"/>
                      <a:pt x="147" y="59"/>
                      <a:pt x="184" y="59"/>
                    </a:cubicBezTo>
                    <a:close/>
                    <a:moveTo>
                      <a:pt x="184" y="1"/>
                    </a:moveTo>
                    <a:cubicBezTo>
                      <a:pt x="118" y="1"/>
                      <a:pt x="89" y="30"/>
                      <a:pt x="59" y="59"/>
                    </a:cubicBezTo>
                    <a:cubicBezTo>
                      <a:pt x="1" y="213"/>
                      <a:pt x="147" y="550"/>
                      <a:pt x="184" y="579"/>
                    </a:cubicBezTo>
                    <a:cubicBezTo>
                      <a:pt x="184" y="608"/>
                      <a:pt x="184" y="608"/>
                      <a:pt x="213" y="608"/>
                    </a:cubicBezTo>
                    <a:cubicBezTo>
                      <a:pt x="213" y="608"/>
                      <a:pt x="242" y="608"/>
                      <a:pt x="242" y="579"/>
                    </a:cubicBezTo>
                    <a:cubicBezTo>
                      <a:pt x="242" y="550"/>
                      <a:pt x="396" y="184"/>
                      <a:pt x="301" y="30"/>
                    </a:cubicBezTo>
                    <a:cubicBezTo>
                      <a:pt x="272" y="30"/>
                      <a:pt x="242" y="1"/>
                      <a:pt x="18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45"/>
              <p:cNvSpPr/>
              <p:nvPr/>
            </p:nvSpPr>
            <p:spPr>
              <a:xfrm>
                <a:off x="7610034" y="4283619"/>
                <a:ext cx="48234" cy="30372"/>
              </a:xfrm>
              <a:custGeom>
                <a:avLst/>
                <a:gdLst/>
                <a:ahLst/>
                <a:cxnLst/>
                <a:rect l="l" t="t" r="r" b="b"/>
                <a:pathLst>
                  <a:path w="586" h="369" extrusionOk="0">
                    <a:moveTo>
                      <a:pt x="462" y="68"/>
                    </a:moveTo>
                    <a:cubicBezTo>
                      <a:pt x="462" y="68"/>
                      <a:pt x="491" y="68"/>
                      <a:pt x="491" y="98"/>
                    </a:cubicBezTo>
                    <a:cubicBezTo>
                      <a:pt x="520" y="127"/>
                      <a:pt x="491" y="127"/>
                      <a:pt x="491" y="156"/>
                    </a:cubicBezTo>
                    <a:cubicBezTo>
                      <a:pt x="462" y="215"/>
                      <a:pt x="278" y="251"/>
                      <a:pt x="154" y="281"/>
                    </a:cubicBezTo>
                    <a:cubicBezTo>
                      <a:pt x="249" y="185"/>
                      <a:pt x="366" y="68"/>
                      <a:pt x="432" y="68"/>
                    </a:cubicBezTo>
                    <a:close/>
                    <a:moveTo>
                      <a:pt x="436" y="0"/>
                    </a:moveTo>
                    <a:cubicBezTo>
                      <a:pt x="260" y="0"/>
                      <a:pt x="65" y="282"/>
                      <a:pt x="37" y="310"/>
                    </a:cubicBezTo>
                    <a:cubicBezTo>
                      <a:pt x="0" y="310"/>
                      <a:pt x="0" y="339"/>
                      <a:pt x="37" y="339"/>
                    </a:cubicBezTo>
                    <a:cubicBezTo>
                      <a:pt x="37" y="368"/>
                      <a:pt x="37" y="368"/>
                      <a:pt x="66" y="368"/>
                    </a:cubicBezTo>
                    <a:cubicBezTo>
                      <a:pt x="95" y="368"/>
                      <a:pt x="491" y="310"/>
                      <a:pt x="549" y="185"/>
                    </a:cubicBezTo>
                    <a:cubicBezTo>
                      <a:pt x="586" y="156"/>
                      <a:pt x="586" y="98"/>
                      <a:pt x="549" y="68"/>
                    </a:cubicBezTo>
                    <a:cubicBezTo>
                      <a:pt x="520" y="2"/>
                      <a:pt x="491" y="2"/>
                      <a:pt x="462" y="2"/>
                    </a:cubicBezTo>
                    <a:cubicBezTo>
                      <a:pt x="453" y="1"/>
                      <a:pt x="445" y="0"/>
                      <a:pt x="43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5"/>
              <p:cNvSpPr/>
              <p:nvPr/>
            </p:nvSpPr>
            <p:spPr>
              <a:xfrm>
                <a:off x="7763710" y="2827610"/>
                <a:ext cx="165855" cy="160422"/>
              </a:xfrm>
              <a:custGeom>
                <a:avLst/>
                <a:gdLst/>
                <a:ahLst/>
                <a:cxnLst/>
                <a:rect l="l" t="t" r="r" b="b"/>
                <a:pathLst>
                  <a:path w="2015" h="1949" extrusionOk="0">
                    <a:moveTo>
                      <a:pt x="0" y="0"/>
                    </a:moveTo>
                    <a:lnTo>
                      <a:pt x="0" y="30"/>
                    </a:lnTo>
                    <a:cubicBezTo>
                      <a:pt x="513" y="791"/>
                      <a:pt x="1187" y="1465"/>
                      <a:pt x="1977" y="1948"/>
                    </a:cubicBezTo>
                    <a:lnTo>
                      <a:pt x="2014" y="1948"/>
                    </a:lnTo>
                    <a:lnTo>
                      <a:pt x="2014" y="1919"/>
                    </a:lnTo>
                    <a:cubicBezTo>
                      <a:pt x="1216" y="1428"/>
                      <a:pt x="550" y="762"/>
                      <a:pt x="30" y="0"/>
                    </a:cubicBezTo>
                    <a:close/>
                  </a:path>
                </a:pathLst>
              </a:custGeom>
              <a:solidFill>
                <a:srgbClr val="2532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45"/>
              <p:cNvSpPr/>
              <p:nvPr/>
            </p:nvSpPr>
            <p:spPr>
              <a:xfrm>
                <a:off x="7725764" y="2860123"/>
                <a:ext cx="107908" cy="168242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2044" extrusionOk="0">
                    <a:moveTo>
                      <a:pt x="0" y="1"/>
                    </a:moveTo>
                    <a:cubicBezTo>
                      <a:pt x="308" y="762"/>
                      <a:pt x="732" y="1465"/>
                      <a:pt x="1282" y="2044"/>
                    </a:cubicBezTo>
                    <a:lnTo>
                      <a:pt x="1311" y="2044"/>
                    </a:lnTo>
                    <a:lnTo>
                      <a:pt x="1311" y="2015"/>
                    </a:lnTo>
                    <a:cubicBezTo>
                      <a:pt x="762" y="1436"/>
                      <a:pt x="337" y="733"/>
                      <a:pt x="29" y="1"/>
                    </a:cubicBezTo>
                    <a:close/>
                  </a:path>
                </a:pathLst>
              </a:custGeom>
              <a:solidFill>
                <a:srgbClr val="25326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45"/>
              <p:cNvSpPr/>
              <p:nvPr/>
            </p:nvSpPr>
            <p:spPr>
              <a:xfrm>
                <a:off x="7120611" y="3151259"/>
                <a:ext cx="233349" cy="334426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4063" extrusionOk="0">
                    <a:moveTo>
                      <a:pt x="1619" y="1"/>
                    </a:moveTo>
                    <a:cubicBezTo>
                      <a:pt x="1223" y="1011"/>
                      <a:pt x="974" y="1707"/>
                      <a:pt x="974" y="1707"/>
                    </a:cubicBezTo>
                    <a:cubicBezTo>
                      <a:pt x="637" y="2168"/>
                      <a:pt x="0" y="3171"/>
                      <a:pt x="125" y="3296"/>
                    </a:cubicBezTo>
                    <a:cubicBezTo>
                      <a:pt x="138" y="3307"/>
                      <a:pt x="154" y="3312"/>
                      <a:pt x="172" y="3312"/>
                    </a:cubicBezTo>
                    <a:cubicBezTo>
                      <a:pt x="359" y="3312"/>
                      <a:pt x="791" y="2776"/>
                      <a:pt x="791" y="2776"/>
                    </a:cubicBezTo>
                    <a:lnTo>
                      <a:pt x="791" y="2776"/>
                    </a:lnTo>
                    <a:cubicBezTo>
                      <a:pt x="791" y="2776"/>
                      <a:pt x="242" y="3603"/>
                      <a:pt x="367" y="3720"/>
                    </a:cubicBezTo>
                    <a:cubicBezTo>
                      <a:pt x="376" y="3728"/>
                      <a:pt x="388" y="3732"/>
                      <a:pt x="400" y="3732"/>
                    </a:cubicBezTo>
                    <a:cubicBezTo>
                      <a:pt x="588" y="3732"/>
                      <a:pt x="1069" y="2930"/>
                      <a:pt x="1069" y="2930"/>
                    </a:cubicBezTo>
                    <a:lnTo>
                      <a:pt x="1069" y="2930"/>
                    </a:lnTo>
                    <a:cubicBezTo>
                      <a:pt x="1069" y="2930"/>
                      <a:pt x="579" y="3874"/>
                      <a:pt x="733" y="3969"/>
                    </a:cubicBezTo>
                    <a:cubicBezTo>
                      <a:pt x="749" y="3983"/>
                      <a:pt x="766" y="3989"/>
                      <a:pt x="784" y="3989"/>
                    </a:cubicBezTo>
                    <a:cubicBezTo>
                      <a:pt x="1012" y="3989"/>
                      <a:pt x="1406" y="3025"/>
                      <a:pt x="1406" y="3025"/>
                    </a:cubicBezTo>
                    <a:lnTo>
                      <a:pt x="1406" y="3025"/>
                    </a:lnTo>
                    <a:cubicBezTo>
                      <a:pt x="1406" y="3025"/>
                      <a:pt x="1157" y="3969"/>
                      <a:pt x="1340" y="4057"/>
                    </a:cubicBezTo>
                    <a:cubicBezTo>
                      <a:pt x="1348" y="4061"/>
                      <a:pt x="1356" y="4062"/>
                      <a:pt x="1364" y="4062"/>
                    </a:cubicBezTo>
                    <a:cubicBezTo>
                      <a:pt x="1575" y="4062"/>
                      <a:pt x="1860" y="2900"/>
                      <a:pt x="1860" y="2900"/>
                    </a:cubicBezTo>
                    <a:cubicBezTo>
                      <a:pt x="1860" y="2900"/>
                      <a:pt x="1883" y="3351"/>
                      <a:pt x="2035" y="3351"/>
                    </a:cubicBezTo>
                    <a:cubicBezTo>
                      <a:pt x="2055" y="3351"/>
                      <a:pt x="2077" y="3343"/>
                      <a:pt x="2102" y="3325"/>
                    </a:cubicBezTo>
                    <a:cubicBezTo>
                      <a:pt x="2322" y="3171"/>
                      <a:pt x="2226" y="2197"/>
                      <a:pt x="2226" y="2197"/>
                    </a:cubicBezTo>
                    <a:cubicBezTo>
                      <a:pt x="2226" y="2197"/>
                      <a:pt x="2468" y="1773"/>
                      <a:pt x="2834" y="1157"/>
                    </a:cubicBezTo>
                    <a:cubicBezTo>
                      <a:pt x="2622" y="887"/>
                      <a:pt x="2468" y="608"/>
                      <a:pt x="2322" y="337"/>
                    </a:cubicBezTo>
                    <a:cubicBezTo>
                      <a:pt x="2102" y="213"/>
                      <a:pt x="1860" y="96"/>
                      <a:pt x="16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5"/>
              <p:cNvSpPr/>
              <p:nvPr/>
            </p:nvSpPr>
            <p:spPr>
              <a:xfrm>
                <a:off x="7107935" y="3146402"/>
                <a:ext cx="251457" cy="344303"/>
              </a:xfrm>
              <a:custGeom>
                <a:avLst/>
                <a:gdLst/>
                <a:ahLst/>
                <a:cxnLst/>
                <a:rect l="l" t="t" r="r" b="b"/>
                <a:pathLst>
                  <a:path w="3055" h="4183" extrusionOk="0">
                    <a:moveTo>
                      <a:pt x="1802" y="155"/>
                    </a:moveTo>
                    <a:cubicBezTo>
                      <a:pt x="2014" y="243"/>
                      <a:pt x="2197" y="338"/>
                      <a:pt x="2439" y="426"/>
                    </a:cubicBezTo>
                    <a:cubicBezTo>
                      <a:pt x="2563" y="704"/>
                      <a:pt x="2717" y="975"/>
                      <a:pt x="2900" y="1216"/>
                    </a:cubicBezTo>
                    <a:cubicBezTo>
                      <a:pt x="2563" y="1802"/>
                      <a:pt x="2322" y="2227"/>
                      <a:pt x="2322" y="2227"/>
                    </a:cubicBezTo>
                    <a:cubicBezTo>
                      <a:pt x="2293" y="2227"/>
                      <a:pt x="2293" y="2256"/>
                      <a:pt x="2293" y="2256"/>
                    </a:cubicBezTo>
                    <a:cubicBezTo>
                      <a:pt x="2351" y="2652"/>
                      <a:pt x="2351" y="3230"/>
                      <a:pt x="2227" y="3325"/>
                    </a:cubicBezTo>
                    <a:cubicBezTo>
                      <a:pt x="2207" y="3325"/>
                      <a:pt x="2201" y="3338"/>
                      <a:pt x="2198" y="3338"/>
                    </a:cubicBezTo>
                    <a:cubicBezTo>
                      <a:pt x="2197" y="3338"/>
                      <a:pt x="2197" y="3335"/>
                      <a:pt x="2197" y="3325"/>
                    </a:cubicBezTo>
                    <a:cubicBezTo>
                      <a:pt x="2139" y="3325"/>
                      <a:pt x="2073" y="3113"/>
                      <a:pt x="2073" y="2959"/>
                    </a:cubicBezTo>
                    <a:cubicBezTo>
                      <a:pt x="2073" y="2930"/>
                      <a:pt x="2044" y="2901"/>
                      <a:pt x="2014" y="2901"/>
                    </a:cubicBezTo>
                    <a:cubicBezTo>
                      <a:pt x="1985" y="2901"/>
                      <a:pt x="1956" y="2930"/>
                      <a:pt x="1956" y="2959"/>
                    </a:cubicBezTo>
                    <a:cubicBezTo>
                      <a:pt x="1802" y="3508"/>
                      <a:pt x="1619" y="4028"/>
                      <a:pt x="1524" y="4058"/>
                    </a:cubicBezTo>
                    <a:cubicBezTo>
                      <a:pt x="1465" y="4028"/>
                      <a:pt x="1494" y="3596"/>
                      <a:pt x="1619" y="3113"/>
                    </a:cubicBezTo>
                    <a:cubicBezTo>
                      <a:pt x="1619" y="3084"/>
                      <a:pt x="1619" y="3018"/>
                      <a:pt x="1590" y="3018"/>
                    </a:cubicBezTo>
                    <a:lnTo>
                      <a:pt x="1560" y="3018"/>
                    </a:lnTo>
                    <a:cubicBezTo>
                      <a:pt x="1524" y="3018"/>
                      <a:pt x="1494" y="3047"/>
                      <a:pt x="1494" y="3047"/>
                    </a:cubicBezTo>
                    <a:cubicBezTo>
                      <a:pt x="1341" y="3413"/>
                      <a:pt x="1099" y="3933"/>
                      <a:pt x="945" y="3999"/>
                    </a:cubicBezTo>
                    <a:lnTo>
                      <a:pt x="916" y="3999"/>
                    </a:lnTo>
                    <a:cubicBezTo>
                      <a:pt x="887" y="3904"/>
                      <a:pt x="1070" y="3479"/>
                      <a:pt x="1282" y="3018"/>
                    </a:cubicBezTo>
                    <a:cubicBezTo>
                      <a:pt x="1311" y="2989"/>
                      <a:pt x="1282" y="2959"/>
                      <a:pt x="1253" y="2930"/>
                    </a:cubicBezTo>
                    <a:cubicBezTo>
                      <a:pt x="1223" y="2930"/>
                      <a:pt x="1194" y="2930"/>
                      <a:pt x="1158" y="2959"/>
                    </a:cubicBezTo>
                    <a:cubicBezTo>
                      <a:pt x="916" y="3355"/>
                      <a:pt x="674" y="3691"/>
                      <a:pt x="579" y="3721"/>
                    </a:cubicBezTo>
                    <a:cubicBezTo>
                      <a:pt x="550" y="3633"/>
                      <a:pt x="762" y="3230"/>
                      <a:pt x="1011" y="2864"/>
                    </a:cubicBezTo>
                    <a:cubicBezTo>
                      <a:pt x="1011" y="2835"/>
                      <a:pt x="1011" y="2805"/>
                      <a:pt x="975" y="2776"/>
                    </a:cubicBezTo>
                    <a:cubicBezTo>
                      <a:pt x="966" y="2768"/>
                      <a:pt x="957" y="2764"/>
                      <a:pt x="949" y="2764"/>
                    </a:cubicBezTo>
                    <a:cubicBezTo>
                      <a:pt x="928" y="2764"/>
                      <a:pt x="907" y="2785"/>
                      <a:pt x="887" y="2805"/>
                    </a:cubicBezTo>
                    <a:cubicBezTo>
                      <a:pt x="674" y="3084"/>
                      <a:pt x="396" y="3325"/>
                      <a:pt x="337" y="3325"/>
                    </a:cubicBezTo>
                    <a:cubicBezTo>
                      <a:pt x="279" y="3201"/>
                      <a:pt x="704" y="2469"/>
                      <a:pt x="1194" y="1832"/>
                    </a:cubicBezTo>
                    <a:lnTo>
                      <a:pt x="1194" y="1802"/>
                    </a:lnTo>
                    <a:cubicBezTo>
                      <a:pt x="1194" y="1802"/>
                      <a:pt x="1436" y="1099"/>
                      <a:pt x="1802" y="155"/>
                    </a:cubicBezTo>
                    <a:close/>
                    <a:moveTo>
                      <a:pt x="1773" y="1"/>
                    </a:moveTo>
                    <a:cubicBezTo>
                      <a:pt x="1743" y="1"/>
                      <a:pt x="1707" y="1"/>
                      <a:pt x="1707" y="60"/>
                    </a:cubicBezTo>
                    <a:cubicBezTo>
                      <a:pt x="1341" y="975"/>
                      <a:pt x="1099" y="1649"/>
                      <a:pt x="1070" y="1736"/>
                    </a:cubicBezTo>
                    <a:cubicBezTo>
                      <a:pt x="916" y="1919"/>
                      <a:pt x="1" y="3201"/>
                      <a:pt x="242" y="3413"/>
                    </a:cubicBezTo>
                    <a:cubicBezTo>
                      <a:pt x="279" y="3413"/>
                      <a:pt x="308" y="3450"/>
                      <a:pt x="337" y="3450"/>
                    </a:cubicBezTo>
                    <a:cubicBezTo>
                      <a:pt x="396" y="3450"/>
                      <a:pt x="491" y="3384"/>
                      <a:pt x="579" y="3325"/>
                    </a:cubicBezTo>
                    <a:lnTo>
                      <a:pt x="579" y="3325"/>
                    </a:lnTo>
                    <a:cubicBezTo>
                      <a:pt x="462" y="3567"/>
                      <a:pt x="396" y="3750"/>
                      <a:pt x="491" y="3845"/>
                    </a:cubicBezTo>
                    <a:cubicBezTo>
                      <a:pt x="511" y="3845"/>
                      <a:pt x="530" y="3858"/>
                      <a:pt x="550" y="3858"/>
                    </a:cubicBezTo>
                    <a:cubicBezTo>
                      <a:pt x="560" y="3858"/>
                      <a:pt x="569" y="3855"/>
                      <a:pt x="579" y="3845"/>
                    </a:cubicBezTo>
                    <a:cubicBezTo>
                      <a:pt x="674" y="3845"/>
                      <a:pt x="762" y="3750"/>
                      <a:pt x="857" y="3633"/>
                    </a:cubicBezTo>
                    <a:lnTo>
                      <a:pt x="857" y="3633"/>
                    </a:lnTo>
                    <a:cubicBezTo>
                      <a:pt x="791" y="3845"/>
                      <a:pt x="762" y="4028"/>
                      <a:pt x="828" y="4087"/>
                    </a:cubicBezTo>
                    <a:cubicBezTo>
                      <a:pt x="869" y="4108"/>
                      <a:pt x="896" y="4128"/>
                      <a:pt x="929" y="4128"/>
                    </a:cubicBezTo>
                    <a:cubicBezTo>
                      <a:pt x="943" y="4128"/>
                      <a:pt x="957" y="4125"/>
                      <a:pt x="975" y="4116"/>
                    </a:cubicBezTo>
                    <a:cubicBezTo>
                      <a:pt x="1099" y="4087"/>
                      <a:pt x="1253" y="3875"/>
                      <a:pt x="1377" y="3633"/>
                    </a:cubicBezTo>
                    <a:lnTo>
                      <a:pt x="1377" y="3633"/>
                    </a:lnTo>
                    <a:cubicBezTo>
                      <a:pt x="1341" y="3904"/>
                      <a:pt x="1341" y="4145"/>
                      <a:pt x="1494" y="4182"/>
                    </a:cubicBezTo>
                    <a:lnTo>
                      <a:pt x="1590" y="4182"/>
                    </a:lnTo>
                    <a:cubicBezTo>
                      <a:pt x="1743" y="4087"/>
                      <a:pt x="1890" y="3633"/>
                      <a:pt x="1985" y="3267"/>
                    </a:cubicBezTo>
                    <a:cubicBezTo>
                      <a:pt x="2014" y="3355"/>
                      <a:pt x="2073" y="3450"/>
                      <a:pt x="2139" y="3479"/>
                    </a:cubicBezTo>
                    <a:cubicBezTo>
                      <a:pt x="2168" y="3479"/>
                      <a:pt x="2227" y="3479"/>
                      <a:pt x="2293" y="3450"/>
                    </a:cubicBezTo>
                    <a:cubicBezTo>
                      <a:pt x="2534" y="3296"/>
                      <a:pt x="2476" y="2469"/>
                      <a:pt x="2439" y="2256"/>
                    </a:cubicBezTo>
                    <a:cubicBezTo>
                      <a:pt x="2505" y="2168"/>
                      <a:pt x="2717" y="1802"/>
                      <a:pt x="3054" y="1253"/>
                    </a:cubicBezTo>
                    <a:lnTo>
                      <a:pt x="3054" y="1187"/>
                    </a:lnTo>
                    <a:cubicBezTo>
                      <a:pt x="2842" y="916"/>
                      <a:pt x="2688" y="638"/>
                      <a:pt x="2534" y="367"/>
                    </a:cubicBezTo>
                    <a:cubicBezTo>
                      <a:pt x="2534" y="338"/>
                      <a:pt x="2534" y="338"/>
                      <a:pt x="2505" y="338"/>
                    </a:cubicBezTo>
                    <a:cubicBezTo>
                      <a:pt x="2256" y="184"/>
                      <a:pt x="2014" y="89"/>
                      <a:pt x="177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45"/>
              <p:cNvSpPr/>
              <p:nvPr/>
            </p:nvSpPr>
            <p:spPr>
              <a:xfrm>
                <a:off x="7208602" y="2912555"/>
                <a:ext cx="314095" cy="406941"/>
              </a:xfrm>
              <a:custGeom>
                <a:avLst/>
                <a:gdLst/>
                <a:ahLst/>
                <a:cxnLst/>
                <a:rect l="l" t="t" r="r" b="b"/>
                <a:pathLst>
                  <a:path w="3816" h="4944" extrusionOk="0">
                    <a:moveTo>
                      <a:pt x="1802" y="1"/>
                    </a:moveTo>
                    <a:cubicBezTo>
                      <a:pt x="703" y="2322"/>
                      <a:pt x="0" y="4460"/>
                      <a:pt x="0" y="4460"/>
                    </a:cubicBezTo>
                    <a:cubicBezTo>
                      <a:pt x="0" y="4460"/>
                      <a:pt x="7" y="4460"/>
                      <a:pt x="21" y="4460"/>
                    </a:cubicBezTo>
                    <a:cubicBezTo>
                      <a:pt x="121" y="4460"/>
                      <a:pt x="579" y="4488"/>
                      <a:pt x="1465" y="4944"/>
                    </a:cubicBezTo>
                    <a:cubicBezTo>
                      <a:pt x="1465" y="4944"/>
                      <a:pt x="2680" y="2930"/>
                      <a:pt x="3815" y="1070"/>
                    </a:cubicBezTo>
                    <a:lnTo>
                      <a:pt x="18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45"/>
              <p:cNvSpPr/>
              <p:nvPr/>
            </p:nvSpPr>
            <p:spPr>
              <a:xfrm>
                <a:off x="7203170" y="2906793"/>
                <a:ext cx="326771" cy="418135"/>
              </a:xfrm>
              <a:custGeom>
                <a:avLst/>
                <a:gdLst/>
                <a:ahLst/>
                <a:cxnLst/>
                <a:rect l="l" t="t" r="r" b="b"/>
                <a:pathLst>
                  <a:path w="3970" h="5080" extrusionOk="0">
                    <a:moveTo>
                      <a:pt x="1864" y="0"/>
                    </a:moveTo>
                    <a:cubicBezTo>
                      <a:pt x="1835" y="0"/>
                      <a:pt x="1802" y="21"/>
                      <a:pt x="1802" y="42"/>
                    </a:cubicBezTo>
                    <a:cubicBezTo>
                      <a:pt x="704" y="2334"/>
                      <a:pt x="1" y="4464"/>
                      <a:pt x="1" y="4494"/>
                    </a:cubicBezTo>
                    <a:lnTo>
                      <a:pt x="1" y="4560"/>
                    </a:lnTo>
                    <a:cubicBezTo>
                      <a:pt x="37" y="4589"/>
                      <a:pt x="37" y="4589"/>
                      <a:pt x="66" y="4589"/>
                    </a:cubicBezTo>
                    <a:cubicBezTo>
                      <a:pt x="66" y="4589"/>
                      <a:pt x="71" y="4589"/>
                      <a:pt x="81" y="4589"/>
                    </a:cubicBezTo>
                    <a:cubicBezTo>
                      <a:pt x="164" y="4589"/>
                      <a:pt x="620" y="4612"/>
                      <a:pt x="1502" y="5079"/>
                    </a:cubicBezTo>
                    <a:lnTo>
                      <a:pt x="1531" y="5079"/>
                    </a:lnTo>
                    <a:cubicBezTo>
                      <a:pt x="1560" y="5079"/>
                      <a:pt x="1560" y="5079"/>
                      <a:pt x="1590" y="5043"/>
                    </a:cubicBezTo>
                    <a:cubicBezTo>
                      <a:pt x="1590" y="5043"/>
                      <a:pt x="2842" y="3000"/>
                      <a:pt x="3940" y="1169"/>
                    </a:cubicBezTo>
                    <a:cubicBezTo>
                      <a:pt x="3969" y="1140"/>
                      <a:pt x="3940" y="1081"/>
                      <a:pt x="3911" y="1081"/>
                    </a:cubicBezTo>
                    <a:cubicBezTo>
                      <a:pt x="3896" y="1067"/>
                      <a:pt x="3880" y="1059"/>
                      <a:pt x="3863" y="1059"/>
                    </a:cubicBezTo>
                    <a:cubicBezTo>
                      <a:pt x="3847" y="1059"/>
                      <a:pt x="3830" y="1067"/>
                      <a:pt x="3816" y="1081"/>
                    </a:cubicBezTo>
                    <a:cubicBezTo>
                      <a:pt x="2812" y="2758"/>
                      <a:pt x="1714" y="4589"/>
                      <a:pt x="1502" y="4926"/>
                    </a:cubicBezTo>
                    <a:cubicBezTo>
                      <a:pt x="769" y="4560"/>
                      <a:pt x="337" y="4464"/>
                      <a:pt x="154" y="4464"/>
                    </a:cubicBezTo>
                    <a:cubicBezTo>
                      <a:pt x="308" y="4040"/>
                      <a:pt x="952" y="2114"/>
                      <a:pt x="1926" y="100"/>
                    </a:cubicBezTo>
                    <a:cubicBezTo>
                      <a:pt x="1956" y="71"/>
                      <a:pt x="1926" y="42"/>
                      <a:pt x="1897" y="12"/>
                    </a:cubicBezTo>
                    <a:cubicBezTo>
                      <a:pt x="1888" y="4"/>
                      <a:pt x="1877" y="0"/>
                      <a:pt x="186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45"/>
              <p:cNvSpPr/>
              <p:nvPr/>
            </p:nvSpPr>
            <p:spPr>
              <a:xfrm>
                <a:off x="7346638" y="2372591"/>
                <a:ext cx="336401" cy="600369"/>
              </a:xfrm>
              <a:custGeom>
                <a:avLst/>
                <a:gdLst/>
                <a:ahLst/>
                <a:cxnLst/>
                <a:rect l="l" t="t" r="r" b="b"/>
                <a:pathLst>
                  <a:path w="4087" h="7294" extrusionOk="0">
                    <a:moveTo>
                      <a:pt x="4086" y="0"/>
                    </a:moveTo>
                    <a:cubicBezTo>
                      <a:pt x="4086" y="0"/>
                      <a:pt x="3083" y="66"/>
                      <a:pt x="2226" y="1069"/>
                    </a:cubicBezTo>
                    <a:cubicBezTo>
                      <a:pt x="1157" y="2292"/>
                      <a:pt x="608" y="4796"/>
                      <a:pt x="0" y="6773"/>
                    </a:cubicBezTo>
                    <a:lnTo>
                      <a:pt x="2380" y="7293"/>
                    </a:lnTo>
                    <a:cubicBezTo>
                      <a:pt x="2622" y="6685"/>
                      <a:pt x="2409" y="5924"/>
                      <a:pt x="2592" y="5433"/>
                    </a:cubicBezTo>
                    <a:cubicBezTo>
                      <a:pt x="2592" y="5433"/>
                      <a:pt x="3200" y="4210"/>
                      <a:pt x="3478" y="2870"/>
                    </a:cubicBezTo>
                    <a:lnTo>
                      <a:pt x="40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45"/>
              <p:cNvSpPr/>
              <p:nvPr/>
            </p:nvSpPr>
            <p:spPr>
              <a:xfrm>
                <a:off x="7341782" y="2367735"/>
                <a:ext cx="346690" cy="610658"/>
              </a:xfrm>
              <a:custGeom>
                <a:avLst/>
                <a:gdLst/>
                <a:ahLst/>
                <a:cxnLst/>
                <a:rect l="l" t="t" r="r" b="b"/>
                <a:pathLst>
                  <a:path w="4212" h="7419" extrusionOk="0">
                    <a:moveTo>
                      <a:pt x="4145" y="0"/>
                    </a:moveTo>
                    <a:cubicBezTo>
                      <a:pt x="4116" y="0"/>
                      <a:pt x="3113" y="59"/>
                      <a:pt x="2227" y="1070"/>
                    </a:cubicBezTo>
                    <a:cubicBezTo>
                      <a:pt x="1311" y="2109"/>
                      <a:pt x="762" y="4086"/>
                      <a:pt x="272" y="5829"/>
                    </a:cubicBezTo>
                    <a:cubicBezTo>
                      <a:pt x="184" y="6166"/>
                      <a:pt x="89" y="6503"/>
                      <a:pt x="1" y="6832"/>
                    </a:cubicBezTo>
                    <a:cubicBezTo>
                      <a:pt x="1" y="6869"/>
                      <a:pt x="30" y="6898"/>
                      <a:pt x="59" y="6927"/>
                    </a:cubicBezTo>
                    <a:cubicBezTo>
                      <a:pt x="89" y="6927"/>
                      <a:pt x="118" y="6898"/>
                      <a:pt x="147" y="6869"/>
                    </a:cubicBezTo>
                    <a:cubicBezTo>
                      <a:pt x="242" y="6561"/>
                      <a:pt x="330" y="6224"/>
                      <a:pt x="425" y="5888"/>
                    </a:cubicBezTo>
                    <a:cubicBezTo>
                      <a:pt x="916" y="4152"/>
                      <a:pt x="1429" y="2197"/>
                      <a:pt x="2315" y="1157"/>
                    </a:cubicBezTo>
                    <a:cubicBezTo>
                      <a:pt x="3018" y="367"/>
                      <a:pt x="3808" y="184"/>
                      <a:pt x="4057" y="154"/>
                    </a:cubicBezTo>
                    <a:lnTo>
                      <a:pt x="4057" y="154"/>
                    </a:lnTo>
                    <a:lnTo>
                      <a:pt x="3479" y="2929"/>
                    </a:lnTo>
                    <a:cubicBezTo>
                      <a:pt x="3201" y="4240"/>
                      <a:pt x="2593" y="5434"/>
                      <a:pt x="2593" y="5463"/>
                    </a:cubicBezTo>
                    <a:cubicBezTo>
                      <a:pt x="2498" y="5705"/>
                      <a:pt x="2498" y="6012"/>
                      <a:pt x="2498" y="6320"/>
                    </a:cubicBezTo>
                    <a:cubicBezTo>
                      <a:pt x="2498" y="6686"/>
                      <a:pt x="2468" y="7015"/>
                      <a:pt x="2344" y="7323"/>
                    </a:cubicBezTo>
                    <a:cubicBezTo>
                      <a:pt x="2344" y="7352"/>
                      <a:pt x="2381" y="7418"/>
                      <a:pt x="2410" y="7418"/>
                    </a:cubicBezTo>
                    <a:lnTo>
                      <a:pt x="2439" y="7418"/>
                    </a:lnTo>
                    <a:cubicBezTo>
                      <a:pt x="2439" y="7418"/>
                      <a:pt x="2468" y="7418"/>
                      <a:pt x="2498" y="7381"/>
                    </a:cubicBezTo>
                    <a:cubicBezTo>
                      <a:pt x="2622" y="7052"/>
                      <a:pt x="2622" y="6686"/>
                      <a:pt x="2622" y="6349"/>
                    </a:cubicBezTo>
                    <a:cubicBezTo>
                      <a:pt x="2622" y="6041"/>
                      <a:pt x="2622" y="5734"/>
                      <a:pt x="2710" y="5522"/>
                    </a:cubicBezTo>
                    <a:cubicBezTo>
                      <a:pt x="2710" y="5492"/>
                      <a:pt x="3325" y="4269"/>
                      <a:pt x="3625" y="2959"/>
                    </a:cubicBezTo>
                    <a:lnTo>
                      <a:pt x="4211" y="59"/>
                    </a:lnTo>
                    <a:lnTo>
                      <a:pt x="4211" y="30"/>
                    </a:lnTo>
                    <a:cubicBezTo>
                      <a:pt x="4175" y="0"/>
                      <a:pt x="4175" y="0"/>
                      <a:pt x="414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45"/>
              <p:cNvSpPr/>
              <p:nvPr/>
            </p:nvSpPr>
            <p:spPr>
              <a:xfrm>
                <a:off x="7223665" y="3229043"/>
                <a:ext cx="125440" cy="118197"/>
              </a:xfrm>
              <a:custGeom>
                <a:avLst/>
                <a:gdLst/>
                <a:ahLst/>
                <a:cxnLst/>
                <a:rect l="l" t="t" r="r" b="b"/>
                <a:pathLst>
                  <a:path w="1524" h="1436" extrusionOk="0">
                    <a:moveTo>
                      <a:pt x="396" y="0"/>
                    </a:moveTo>
                    <a:lnTo>
                      <a:pt x="1" y="732"/>
                    </a:lnTo>
                    <a:cubicBezTo>
                      <a:pt x="550" y="945"/>
                      <a:pt x="1128" y="1435"/>
                      <a:pt x="1128" y="1435"/>
                    </a:cubicBezTo>
                    <a:lnTo>
                      <a:pt x="1524" y="828"/>
                    </a:lnTo>
                    <a:cubicBezTo>
                      <a:pt x="1099" y="249"/>
                      <a:pt x="396" y="0"/>
                      <a:pt x="39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45"/>
              <p:cNvSpPr/>
              <p:nvPr/>
            </p:nvSpPr>
            <p:spPr>
              <a:xfrm>
                <a:off x="7215846" y="3224187"/>
                <a:ext cx="138116" cy="127827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553" extrusionOk="0">
                    <a:moveTo>
                      <a:pt x="520" y="154"/>
                    </a:moveTo>
                    <a:cubicBezTo>
                      <a:pt x="674" y="213"/>
                      <a:pt x="1194" y="455"/>
                      <a:pt x="1531" y="916"/>
                    </a:cubicBezTo>
                    <a:lnTo>
                      <a:pt x="1194" y="1406"/>
                    </a:lnTo>
                    <a:cubicBezTo>
                      <a:pt x="1040" y="1282"/>
                      <a:pt x="615" y="945"/>
                      <a:pt x="183" y="762"/>
                    </a:cubicBezTo>
                    <a:lnTo>
                      <a:pt x="520" y="154"/>
                    </a:lnTo>
                    <a:close/>
                    <a:moveTo>
                      <a:pt x="520" y="1"/>
                    </a:moveTo>
                    <a:cubicBezTo>
                      <a:pt x="491" y="1"/>
                      <a:pt x="462" y="1"/>
                      <a:pt x="432" y="30"/>
                    </a:cubicBezTo>
                    <a:lnTo>
                      <a:pt x="30" y="762"/>
                    </a:lnTo>
                    <a:cubicBezTo>
                      <a:pt x="0" y="791"/>
                      <a:pt x="0" y="791"/>
                      <a:pt x="0" y="821"/>
                    </a:cubicBezTo>
                    <a:cubicBezTo>
                      <a:pt x="30" y="821"/>
                      <a:pt x="30" y="857"/>
                      <a:pt x="66" y="857"/>
                    </a:cubicBezTo>
                    <a:cubicBezTo>
                      <a:pt x="615" y="1070"/>
                      <a:pt x="1165" y="1524"/>
                      <a:pt x="1165" y="1553"/>
                    </a:cubicBezTo>
                    <a:lnTo>
                      <a:pt x="1223" y="1553"/>
                    </a:lnTo>
                    <a:cubicBezTo>
                      <a:pt x="1252" y="1553"/>
                      <a:pt x="1252" y="1553"/>
                      <a:pt x="1252" y="1524"/>
                    </a:cubicBezTo>
                    <a:lnTo>
                      <a:pt x="1677" y="945"/>
                    </a:lnTo>
                    <a:lnTo>
                      <a:pt x="1677" y="857"/>
                    </a:lnTo>
                    <a:cubicBezTo>
                      <a:pt x="1223" y="271"/>
                      <a:pt x="550" y="30"/>
                      <a:pt x="52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45"/>
              <p:cNvSpPr/>
              <p:nvPr/>
            </p:nvSpPr>
            <p:spPr>
              <a:xfrm>
                <a:off x="7200783" y="3224187"/>
                <a:ext cx="25351" cy="651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792" extrusionOk="0">
                    <a:moveTo>
                      <a:pt x="308" y="1"/>
                    </a:moveTo>
                    <a:cubicBezTo>
                      <a:pt x="308" y="1"/>
                      <a:pt x="125" y="30"/>
                      <a:pt x="0" y="88"/>
                    </a:cubicBezTo>
                    <a:lnTo>
                      <a:pt x="0" y="762"/>
                    </a:lnTo>
                    <a:cubicBezTo>
                      <a:pt x="0" y="762"/>
                      <a:pt x="125" y="762"/>
                      <a:pt x="279" y="791"/>
                    </a:cubicBezTo>
                    <a:lnTo>
                      <a:pt x="3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45"/>
              <p:cNvSpPr/>
              <p:nvPr/>
            </p:nvSpPr>
            <p:spPr>
              <a:xfrm>
                <a:off x="7195926" y="3219330"/>
                <a:ext cx="37451" cy="75478"/>
              </a:xfrm>
              <a:custGeom>
                <a:avLst/>
                <a:gdLst/>
                <a:ahLst/>
                <a:cxnLst/>
                <a:rect l="l" t="t" r="r" b="b"/>
                <a:pathLst>
                  <a:path w="455" h="917" extrusionOk="0">
                    <a:moveTo>
                      <a:pt x="308" y="147"/>
                    </a:moveTo>
                    <a:lnTo>
                      <a:pt x="272" y="763"/>
                    </a:lnTo>
                    <a:lnTo>
                      <a:pt x="125" y="763"/>
                    </a:lnTo>
                    <a:lnTo>
                      <a:pt x="125" y="184"/>
                    </a:lnTo>
                    <a:cubicBezTo>
                      <a:pt x="184" y="147"/>
                      <a:pt x="242" y="147"/>
                      <a:pt x="308" y="147"/>
                    </a:cubicBezTo>
                    <a:close/>
                    <a:moveTo>
                      <a:pt x="367" y="1"/>
                    </a:moveTo>
                    <a:cubicBezTo>
                      <a:pt x="338" y="1"/>
                      <a:pt x="154" y="30"/>
                      <a:pt x="30" y="89"/>
                    </a:cubicBezTo>
                    <a:cubicBezTo>
                      <a:pt x="1" y="89"/>
                      <a:pt x="1" y="118"/>
                      <a:pt x="1" y="147"/>
                    </a:cubicBezTo>
                    <a:lnTo>
                      <a:pt x="1" y="821"/>
                    </a:lnTo>
                    <a:cubicBezTo>
                      <a:pt x="1" y="821"/>
                      <a:pt x="1" y="850"/>
                      <a:pt x="30" y="850"/>
                    </a:cubicBezTo>
                    <a:cubicBezTo>
                      <a:pt x="30" y="880"/>
                      <a:pt x="59" y="880"/>
                      <a:pt x="59" y="880"/>
                    </a:cubicBezTo>
                    <a:cubicBezTo>
                      <a:pt x="59" y="880"/>
                      <a:pt x="184" y="880"/>
                      <a:pt x="308" y="916"/>
                    </a:cubicBezTo>
                    <a:lnTo>
                      <a:pt x="367" y="916"/>
                    </a:lnTo>
                    <a:cubicBezTo>
                      <a:pt x="367" y="916"/>
                      <a:pt x="396" y="880"/>
                      <a:pt x="396" y="850"/>
                    </a:cubicBezTo>
                    <a:lnTo>
                      <a:pt x="425" y="89"/>
                    </a:lnTo>
                    <a:cubicBezTo>
                      <a:pt x="455" y="60"/>
                      <a:pt x="425" y="30"/>
                      <a:pt x="425" y="30"/>
                    </a:cubicBezTo>
                    <a:cubicBezTo>
                      <a:pt x="396" y="1"/>
                      <a:pt x="396" y="1"/>
                      <a:pt x="3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45"/>
              <p:cNvSpPr/>
              <p:nvPr/>
            </p:nvSpPr>
            <p:spPr>
              <a:xfrm>
                <a:off x="7753421" y="2229699"/>
                <a:ext cx="170711" cy="80581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979" extrusionOk="0">
                    <a:moveTo>
                      <a:pt x="1" y="1"/>
                    </a:moveTo>
                    <a:lnTo>
                      <a:pt x="30" y="916"/>
                    </a:lnTo>
                    <a:cubicBezTo>
                      <a:pt x="249" y="958"/>
                      <a:pt x="475" y="979"/>
                      <a:pt x="703" y="979"/>
                    </a:cubicBezTo>
                    <a:cubicBezTo>
                      <a:pt x="1145" y="979"/>
                      <a:pt x="1599" y="902"/>
                      <a:pt x="2044" y="762"/>
                    </a:cubicBezTo>
                    <a:lnTo>
                      <a:pt x="2073" y="1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45"/>
              <p:cNvSpPr/>
              <p:nvPr/>
            </p:nvSpPr>
            <p:spPr>
              <a:xfrm>
                <a:off x="7748647" y="2224924"/>
                <a:ext cx="180917" cy="90459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1099" extrusionOk="0">
                    <a:moveTo>
                      <a:pt x="118" y="117"/>
                    </a:moveTo>
                    <a:lnTo>
                      <a:pt x="2073" y="271"/>
                    </a:lnTo>
                    <a:lnTo>
                      <a:pt x="2043" y="791"/>
                    </a:lnTo>
                    <a:cubicBezTo>
                      <a:pt x="1628" y="909"/>
                      <a:pt x="1215" y="963"/>
                      <a:pt x="810" y="963"/>
                    </a:cubicBezTo>
                    <a:cubicBezTo>
                      <a:pt x="587" y="963"/>
                      <a:pt x="365" y="947"/>
                      <a:pt x="147" y="915"/>
                    </a:cubicBezTo>
                    <a:lnTo>
                      <a:pt x="118" y="117"/>
                    </a:lnTo>
                    <a:close/>
                    <a:moveTo>
                      <a:pt x="0" y="0"/>
                    </a:moveTo>
                    <a:lnTo>
                      <a:pt x="30" y="1003"/>
                    </a:lnTo>
                    <a:lnTo>
                      <a:pt x="88" y="1033"/>
                    </a:lnTo>
                    <a:cubicBezTo>
                      <a:pt x="301" y="1062"/>
                      <a:pt x="550" y="1098"/>
                      <a:pt x="791" y="1098"/>
                    </a:cubicBezTo>
                    <a:cubicBezTo>
                      <a:pt x="1245" y="1098"/>
                      <a:pt x="1677" y="1033"/>
                      <a:pt x="2102" y="879"/>
                    </a:cubicBezTo>
                    <a:lnTo>
                      <a:pt x="2160" y="879"/>
                    </a:lnTo>
                    <a:lnTo>
                      <a:pt x="2197" y="14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45"/>
              <p:cNvSpPr/>
              <p:nvPr/>
            </p:nvSpPr>
            <p:spPr>
              <a:xfrm>
                <a:off x="7755890" y="2292420"/>
                <a:ext cx="165772" cy="52678"/>
              </a:xfrm>
              <a:custGeom>
                <a:avLst/>
                <a:gdLst/>
                <a:ahLst/>
                <a:cxnLst/>
                <a:rect l="l" t="t" r="r" b="b"/>
                <a:pathLst>
                  <a:path w="2014" h="640" extrusionOk="0">
                    <a:moveTo>
                      <a:pt x="2014" y="0"/>
                    </a:moveTo>
                    <a:lnTo>
                      <a:pt x="2014" y="0"/>
                    </a:lnTo>
                    <a:cubicBezTo>
                      <a:pt x="1569" y="140"/>
                      <a:pt x="1115" y="217"/>
                      <a:pt x="673" y="217"/>
                    </a:cubicBezTo>
                    <a:cubicBezTo>
                      <a:pt x="445" y="217"/>
                      <a:pt x="219" y="196"/>
                      <a:pt x="0" y="154"/>
                    </a:cubicBezTo>
                    <a:lnTo>
                      <a:pt x="0" y="154"/>
                    </a:lnTo>
                    <a:lnTo>
                      <a:pt x="30" y="579"/>
                    </a:lnTo>
                    <a:cubicBezTo>
                      <a:pt x="300" y="617"/>
                      <a:pt x="570" y="640"/>
                      <a:pt x="836" y="640"/>
                    </a:cubicBezTo>
                    <a:cubicBezTo>
                      <a:pt x="1233" y="640"/>
                      <a:pt x="1621" y="589"/>
                      <a:pt x="1985" y="461"/>
                    </a:cubicBezTo>
                    <a:lnTo>
                      <a:pt x="2014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45"/>
              <p:cNvSpPr/>
              <p:nvPr/>
            </p:nvSpPr>
            <p:spPr>
              <a:xfrm>
                <a:off x="7751034" y="2287564"/>
                <a:ext cx="175485" cy="62803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763" extrusionOk="0">
                    <a:moveTo>
                      <a:pt x="2014" y="154"/>
                    </a:moveTo>
                    <a:lnTo>
                      <a:pt x="1985" y="455"/>
                    </a:lnTo>
                    <a:cubicBezTo>
                      <a:pt x="1647" y="573"/>
                      <a:pt x="1270" y="643"/>
                      <a:pt x="856" y="643"/>
                    </a:cubicBezTo>
                    <a:cubicBezTo>
                      <a:pt x="632" y="643"/>
                      <a:pt x="398" y="623"/>
                      <a:pt x="154" y="579"/>
                    </a:cubicBezTo>
                    <a:lnTo>
                      <a:pt x="118" y="272"/>
                    </a:lnTo>
                    <a:lnTo>
                      <a:pt x="118" y="272"/>
                    </a:lnTo>
                    <a:cubicBezTo>
                      <a:pt x="343" y="306"/>
                      <a:pt x="572" y="325"/>
                      <a:pt x="802" y="325"/>
                    </a:cubicBezTo>
                    <a:cubicBezTo>
                      <a:pt x="1201" y="325"/>
                      <a:pt x="1606" y="270"/>
                      <a:pt x="2014" y="154"/>
                    </a:cubicBezTo>
                    <a:close/>
                    <a:moveTo>
                      <a:pt x="2131" y="1"/>
                    </a:moveTo>
                    <a:lnTo>
                      <a:pt x="2044" y="30"/>
                    </a:lnTo>
                    <a:cubicBezTo>
                      <a:pt x="1626" y="149"/>
                      <a:pt x="1186" y="215"/>
                      <a:pt x="753" y="215"/>
                    </a:cubicBezTo>
                    <a:cubicBezTo>
                      <a:pt x="518" y="215"/>
                      <a:pt x="286" y="196"/>
                      <a:pt x="59" y="154"/>
                    </a:cubicBezTo>
                    <a:lnTo>
                      <a:pt x="1" y="118"/>
                    </a:lnTo>
                    <a:lnTo>
                      <a:pt x="30" y="667"/>
                    </a:lnTo>
                    <a:lnTo>
                      <a:pt x="89" y="704"/>
                    </a:lnTo>
                    <a:cubicBezTo>
                      <a:pt x="367" y="733"/>
                      <a:pt x="638" y="762"/>
                      <a:pt x="916" y="762"/>
                    </a:cubicBezTo>
                    <a:cubicBezTo>
                      <a:pt x="1341" y="762"/>
                      <a:pt x="1707" y="704"/>
                      <a:pt x="2073" y="550"/>
                    </a:cubicBezTo>
                    <a:lnTo>
                      <a:pt x="2102" y="550"/>
                    </a:lnTo>
                    <a:lnTo>
                      <a:pt x="2131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45"/>
              <p:cNvSpPr/>
              <p:nvPr/>
            </p:nvSpPr>
            <p:spPr>
              <a:xfrm>
                <a:off x="7836061" y="2355059"/>
                <a:ext cx="369490" cy="911995"/>
              </a:xfrm>
              <a:custGeom>
                <a:avLst/>
                <a:gdLst/>
                <a:ahLst/>
                <a:cxnLst/>
                <a:rect l="l" t="t" r="r" b="b"/>
                <a:pathLst>
                  <a:path w="4489" h="11080" extrusionOk="0">
                    <a:moveTo>
                      <a:pt x="1347" y="1"/>
                    </a:moveTo>
                    <a:lnTo>
                      <a:pt x="366" y="828"/>
                    </a:lnTo>
                    <a:cubicBezTo>
                      <a:pt x="366" y="828"/>
                      <a:pt x="220" y="1282"/>
                      <a:pt x="95" y="2505"/>
                    </a:cubicBezTo>
                    <a:cubicBezTo>
                      <a:pt x="0" y="3450"/>
                      <a:pt x="337" y="8209"/>
                      <a:pt x="461" y="10193"/>
                    </a:cubicBezTo>
                    <a:cubicBezTo>
                      <a:pt x="520" y="10713"/>
                      <a:pt x="732" y="11079"/>
                      <a:pt x="732" y="11079"/>
                    </a:cubicBezTo>
                    <a:cubicBezTo>
                      <a:pt x="732" y="11079"/>
                      <a:pt x="3632" y="10684"/>
                      <a:pt x="4489" y="8971"/>
                    </a:cubicBezTo>
                    <a:cubicBezTo>
                      <a:pt x="4489" y="8971"/>
                      <a:pt x="4181" y="7052"/>
                      <a:pt x="3603" y="4182"/>
                    </a:cubicBezTo>
                    <a:lnTo>
                      <a:pt x="2687" y="154"/>
                    </a:lnTo>
                    <a:cubicBezTo>
                      <a:pt x="2109" y="1"/>
                      <a:pt x="1347" y="1"/>
                      <a:pt x="1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45"/>
              <p:cNvSpPr/>
              <p:nvPr/>
            </p:nvSpPr>
            <p:spPr>
              <a:xfrm>
                <a:off x="7831205" y="2347816"/>
                <a:ext cx="379202" cy="924094"/>
              </a:xfrm>
              <a:custGeom>
                <a:avLst/>
                <a:gdLst/>
                <a:ahLst/>
                <a:cxnLst/>
                <a:rect l="l" t="t" r="r" b="b"/>
                <a:pathLst>
                  <a:path w="4607" h="11227" extrusionOk="0">
                    <a:moveTo>
                      <a:pt x="1406" y="1"/>
                    </a:moveTo>
                    <a:cubicBezTo>
                      <a:pt x="1406" y="1"/>
                      <a:pt x="1377" y="1"/>
                      <a:pt x="1377" y="30"/>
                    </a:cubicBezTo>
                    <a:lnTo>
                      <a:pt x="396" y="850"/>
                    </a:lnTo>
                    <a:lnTo>
                      <a:pt x="367" y="887"/>
                    </a:lnTo>
                    <a:cubicBezTo>
                      <a:pt x="367" y="916"/>
                      <a:pt x="184" y="1370"/>
                      <a:pt x="96" y="2564"/>
                    </a:cubicBezTo>
                    <a:cubicBezTo>
                      <a:pt x="1" y="3538"/>
                      <a:pt x="308" y="8268"/>
                      <a:pt x="462" y="10281"/>
                    </a:cubicBezTo>
                    <a:cubicBezTo>
                      <a:pt x="491" y="10831"/>
                      <a:pt x="733" y="11167"/>
                      <a:pt x="733" y="11197"/>
                    </a:cubicBezTo>
                    <a:cubicBezTo>
                      <a:pt x="762" y="11197"/>
                      <a:pt x="791" y="11226"/>
                      <a:pt x="791" y="11226"/>
                    </a:cubicBezTo>
                    <a:lnTo>
                      <a:pt x="828" y="11226"/>
                    </a:lnTo>
                    <a:cubicBezTo>
                      <a:pt x="945" y="11197"/>
                      <a:pt x="3720" y="10801"/>
                      <a:pt x="4606" y="9088"/>
                    </a:cubicBezTo>
                    <a:lnTo>
                      <a:pt x="4606" y="9059"/>
                    </a:lnTo>
                    <a:cubicBezTo>
                      <a:pt x="4606" y="9029"/>
                      <a:pt x="4306" y="7074"/>
                      <a:pt x="3720" y="4240"/>
                    </a:cubicBezTo>
                    <a:cubicBezTo>
                      <a:pt x="3720" y="4220"/>
                      <a:pt x="3706" y="4199"/>
                      <a:pt x="3687" y="4199"/>
                    </a:cubicBezTo>
                    <a:cubicBezTo>
                      <a:pt x="3679" y="4199"/>
                      <a:pt x="3670" y="4203"/>
                      <a:pt x="3662" y="4211"/>
                    </a:cubicBezTo>
                    <a:cubicBezTo>
                      <a:pt x="3603" y="4211"/>
                      <a:pt x="3603" y="4240"/>
                      <a:pt x="3603" y="4270"/>
                    </a:cubicBezTo>
                    <a:cubicBezTo>
                      <a:pt x="4152" y="6957"/>
                      <a:pt x="4423" y="8817"/>
                      <a:pt x="4453" y="9059"/>
                    </a:cubicBezTo>
                    <a:cubicBezTo>
                      <a:pt x="3691" y="10552"/>
                      <a:pt x="1194" y="11014"/>
                      <a:pt x="828" y="11072"/>
                    </a:cubicBezTo>
                    <a:cubicBezTo>
                      <a:pt x="791" y="10984"/>
                      <a:pt x="645" y="10677"/>
                      <a:pt x="608" y="10281"/>
                    </a:cubicBezTo>
                    <a:cubicBezTo>
                      <a:pt x="462" y="8268"/>
                      <a:pt x="125" y="3538"/>
                      <a:pt x="213" y="2593"/>
                    </a:cubicBezTo>
                    <a:cubicBezTo>
                      <a:pt x="308" y="1524"/>
                      <a:pt x="462" y="1033"/>
                      <a:pt x="491" y="945"/>
                    </a:cubicBezTo>
                    <a:lnTo>
                      <a:pt x="1436" y="155"/>
                    </a:lnTo>
                    <a:cubicBezTo>
                      <a:pt x="1560" y="155"/>
                      <a:pt x="2227" y="155"/>
                      <a:pt x="2717" y="301"/>
                    </a:cubicBezTo>
                    <a:cubicBezTo>
                      <a:pt x="2746" y="301"/>
                      <a:pt x="2805" y="301"/>
                      <a:pt x="2805" y="272"/>
                    </a:cubicBezTo>
                    <a:cubicBezTo>
                      <a:pt x="2805" y="213"/>
                      <a:pt x="2805" y="184"/>
                      <a:pt x="2746" y="184"/>
                    </a:cubicBezTo>
                    <a:cubicBezTo>
                      <a:pt x="2197" y="1"/>
                      <a:pt x="1436" y="1"/>
                      <a:pt x="140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45"/>
              <p:cNvSpPr/>
              <p:nvPr/>
            </p:nvSpPr>
            <p:spPr>
              <a:xfrm>
                <a:off x="7507557" y="2365348"/>
                <a:ext cx="368913" cy="896274"/>
              </a:xfrm>
              <a:custGeom>
                <a:avLst/>
                <a:gdLst/>
                <a:ahLst/>
                <a:cxnLst/>
                <a:rect l="l" t="t" r="r" b="b"/>
                <a:pathLst>
                  <a:path w="4482" h="10889" extrusionOk="0">
                    <a:moveTo>
                      <a:pt x="2651" y="0"/>
                    </a:moveTo>
                    <a:cubicBezTo>
                      <a:pt x="2651" y="0"/>
                      <a:pt x="1677" y="59"/>
                      <a:pt x="1311" y="337"/>
                    </a:cubicBezTo>
                    <a:lnTo>
                      <a:pt x="484" y="3383"/>
                    </a:lnTo>
                    <a:cubicBezTo>
                      <a:pt x="396" y="4027"/>
                      <a:pt x="367" y="4518"/>
                      <a:pt x="367" y="4518"/>
                    </a:cubicBezTo>
                    <a:cubicBezTo>
                      <a:pt x="0" y="7447"/>
                      <a:pt x="118" y="9182"/>
                      <a:pt x="118" y="9182"/>
                    </a:cubicBezTo>
                    <a:cubicBezTo>
                      <a:pt x="1128" y="10830"/>
                      <a:pt x="4174" y="10889"/>
                      <a:pt x="4174" y="10889"/>
                    </a:cubicBezTo>
                    <a:cubicBezTo>
                      <a:pt x="4174" y="10889"/>
                      <a:pt x="4482" y="10010"/>
                      <a:pt x="4482" y="9944"/>
                    </a:cubicBezTo>
                    <a:cubicBezTo>
                      <a:pt x="4423" y="8026"/>
                      <a:pt x="4299" y="3295"/>
                      <a:pt x="4116" y="2380"/>
                    </a:cubicBezTo>
                    <a:cubicBezTo>
                      <a:pt x="3933" y="1186"/>
                      <a:pt x="3720" y="732"/>
                      <a:pt x="3720" y="732"/>
                    </a:cubicBezTo>
                    <a:lnTo>
                      <a:pt x="26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45"/>
              <p:cNvSpPr/>
              <p:nvPr/>
            </p:nvSpPr>
            <p:spPr>
              <a:xfrm>
                <a:off x="7502124" y="2360492"/>
                <a:ext cx="379202" cy="908949"/>
              </a:xfrm>
              <a:custGeom>
                <a:avLst/>
                <a:gdLst/>
                <a:ahLst/>
                <a:cxnLst/>
                <a:rect l="l" t="t" r="r" b="b"/>
                <a:pathLst>
                  <a:path w="4607" h="11043" extrusionOk="0">
                    <a:moveTo>
                      <a:pt x="2717" y="1"/>
                    </a:moveTo>
                    <a:cubicBezTo>
                      <a:pt x="2659" y="1"/>
                      <a:pt x="1714" y="59"/>
                      <a:pt x="1348" y="367"/>
                    </a:cubicBezTo>
                    <a:cubicBezTo>
                      <a:pt x="1311" y="367"/>
                      <a:pt x="1282" y="425"/>
                      <a:pt x="1311" y="455"/>
                    </a:cubicBezTo>
                    <a:cubicBezTo>
                      <a:pt x="1330" y="469"/>
                      <a:pt x="1346" y="477"/>
                      <a:pt x="1362" y="477"/>
                    </a:cubicBezTo>
                    <a:cubicBezTo>
                      <a:pt x="1377" y="477"/>
                      <a:pt x="1392" y="469"/>
                      <a:pt x="1406" y="455"/>
                    </a:cubicBezTo>
                    <a:cubicBezTo>
                      <a:pt x="1743" y="213"/>
                      <a:pt x="2534" y="118"/>
                      <a:pt x="2688" y="118"/>
                    </a:cubicBezTo>
                    <a:lnTo>
                      <a:pt x="3728" y="821"/>
                    </a:lnTo>
                    <a:cubicBezTo>
                      <a:pt x="3757" y="916"/>
                      <a:pt x="3940" y="1399"/>
                      <a:pt x="4123" y="2439"/>
                    </a:cubicBezTo>
                    <a:cubicBezTo>
                      <a:pt x="4277" y="3384"/>
                      <a:pt x="4423" y="8055"/>
                      <a:pt x="4460" y="10003"/>
                    </a:cubicBezTo>
                    <a:cubicBezTo>
                      <a:pt x="4460" y="10098"/>
                      <a:pt x="4335" y="10494"/>
                      <a:pt x="4182" y="10889"/>
                    </a:cubicBezTo>
                    <a:cubicBezTo>
                      <a:pt x="3786" y="10860"/>
                      <a:pt x="1165" y="10677"/>
                      <a:pt x="279" y="9241"/>
                    </a:cubicBezTo>
                    <a:cubicBezTo>
                      <a:pt x="249" y="9058"/>
                      <a:pt x="154" y="7323"/>
                      <a:pt x="491" y="4577"/>
                    </a:cubicBezTo>
                    <a:cubicBezTo>
                      <a:pt x="491" y="4577"/>
                      <a:pt x="520" y="4086"/>
                      <a:pt x="616" y="3479"/>
                    </a:cubicBezTo>
                    <a:cubicBezTo>
                      <a:pt x="616" y="3413"/>
                      <a:pt x="579" y="3384"/>
                      <a:pt x="550" y="3384"/>
                    </a:cubicBezTo>
                    <a:cubicBezTo>
                      <a:pt x="520" y="3384"/>
                      <a:pt x="491" y="3413"/>
                      <a:pt x="462" y="3442"/>
                    </a:cubicBezTo>
                    <a:cubicBezTo>
                      <a:pt x="396" y="4086"/>
                      <a:pt x="367" y="4577"/>
                      <a:pt x="367" y="4577"/>
                    </a:cubicBezTo>
                    <a:cubicBezTo>
                      <a:pt x="0" y="7440"/>
                      <a:pt x="125" y="9241"/>
                      <a:pt x="125" y="9271"/>
                    </a:cubicBezTo>
                    <a:lnTo>
                      <a:pt x="154" y="9300"/>
                    </a:lnTo>
                    <a:cubicBezTo>
                      <a:pt x="1128" y="10918"/>
                      <a:pt x="4094" y="11013"/>
                      <a:pt x="4211" y="11043"/>
                    </a:cubicBezTo>
                    <a:lnTo>
                      <a:pt x="4240" y="11043"/>
                    </a:lnTo>
                    <a:cubicBezTo>
                      <a:pt x="4240" y="11043"/>
                      <a:pt x="4277" y="11013"/>
                      <a:pt x="4306" y="10984"/>
                    </a:cubicBezTo>
                    <a:cubicBezTo>
                      <a:pt x="4577" y="10215"/>
                      <a:pt x="4606" y="10069"/>
                      <a:pt x="4606" y="10003"/>
                    </a:cubicBezTo>
                    <a:cubicBezTo>
                      <a:pt x="4548" y="8019"/>
                      <a:pt x="4423" y="3354"/>
                      <a:pt x="4277" y="2410"/>
                    </a:cubicBezTo>
                    <a:cubicBezTo>
                      <a:pt x="4057" y="1216"/>
                      <a:pt x="3845" y="762"/>
                      <a:pt x="3845" y="762"/>
                    </a:cubicBezTo>
                    <a:cubicBezTo>
                      <a:pt x="3845" y="733"/>
                      <a:pt x="3815" y="733"/>
                      <a:pt x="3815" y="733"/>
                    </a:cubicBezTo>
                    <a:lnTo>
                      <a:pt x="274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45"/>
              <p:cNvSpPr/>
              <p:nvPr/>
            </p:nvSpPr>
            <p:spPr>
              <a:xfrm>
                <a:off x="7775727" y="2425600"/>
                <a:ext cx="65766" cy="820960"/>
              </a:xfrm>
              <a:custGeom>
                <a:avLst/>
                <a:gdLst/>
                <a:ahLst/>
                <a:cxnLst/>
                <a:rect l="l" t="t" r="r" b="b"/>
                <a:pathLst>
                  <a:path w="799" h="9974" extrusionOk="0">
                    <a:moveTo>
                      <a:pt x="37" y="0"/>
                    </a:moveTo>
                    <a:cubicBezTo>
                      <a:pt x="1" y="0"/>
                      <a:pt x="1" y="30"/>
                      <a:pt x="37" y="30"/>
                    </a:cubicBezTo>
                    <a:cubicBezTo>
                      <a:pt x="37" y="30"/>
                      <a:pt x="521" y="762"/>
                      <a:pt x="550" y="2805"/>
                    </a:cubicBezTo>
                    <a:cubicBezTo>
                      <a:pt x="550" y="3566"/>
                      <a:pt x="587" y="4482"/>
                      <a:pt x="616" y="5397"/>
                    </a:cubicBezTo>
                    <a:cubicBezTo>
                      <a:pt x="675" y="6986"/>
                      <a:pt x="733" y="8509"/>
                      <a:pt x="675" y="8875"/>
                    </a:cubicBezTo>
                    <a:cubicBezTo>
                      <a:pt x="587" y="9395"/>
                      <a:pt x="433" y="9944"/>
                      <a:pt x="433" y="9944"/>
                    </a:cubicBezTo>
                    <a:lnTo>
                      <a:pt x="433" y="9973"/>
                    </a:lnTo>
                    <a:lnTo>
                      <a:pt x="462" y="9973"/>
                    </a:lnTo>
                    <a:cubicBezTo>
                      <a:pt x="462" y="9944"/>
                      <a:pt x="645" y="9424"/>
                      <a:pt x="733" y="8875"/>
                    </a:cubicBezTo>
                    <a:cubicBezTo>
                      <a:pt x="799" y="8509"/>
                      <a:pt x="733" y="6986"/>
                      <a:pt x="675" y="5397"/>
                    </a:cubicBezTo>
                    <a:cubicBezTo>
                      <a:pt x="645" y="4482"/>
                      <a:pt x="616" y="3566"/>
                      <a:pt x="616" y="2805"/>
                    </a:cubicBezTo>
                    <a:cubicBezTo>
                      <a:pt x="587" y="733"/>
                      <a:pt x="96" y="30"/>
                      <a:pt x="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45"/>
              <p:cNvSpPr/>
              <p:nvPr/>
            </p:nvSpPr>
            <p:spPr>
              <a:xfrm>
                <a:off x="7775727" y="2423213"/>
                <a:ext cx="65766" cy="826392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0040" extrusionOk="0">
                    <a:moveTo>
                      <a:pt x="37" y="0"/>
                    </a:moveTo>
                    <a:lnTo>
                      <a:pt x="1" y="29"/>
                    </a:lnTo>
                    <a:lnTo>
                      <a:pt x="1" y="59"/>
                    </a:lnTo>
                    <a:cubicBezTo>
                      <a:pt x="1" y="88"/>
                      <a:pt x="491" y="791"/>
                      <a:pt x="521" y="2834"/>
                    </a:cubicBezTo>
                    <a:cubicBezTo>
                      <a:pt x="550" y="3595"/>
                      <a:pt x="587" y="4511"/>
                      <a:pt x="616" y="5426"/>
                    </a:cubicBezTo>
                    <a:cubicBezTo>
                      <a:pt x="675" y="7015"/>
                      <a:pt x="704" y="8538"/>
                      <a:pt x="645" y="8875"/>
                    </a:cubicBezTo>
                    <a:cubicBezTo>
                      <a:pt x="550" y="9424"/>
                      <a:pt x="404" y="9973"/>
                      <a:pt x="404" y="9973"/>
                    </a:cubicBezTo>
                    <a:cubicBezTo>
                      <a:pt x="404" y="10002"/>
                      <a:pt x="404" y="10039"/>
                      <a:pt x="433" y="10039"/>
                    </a:cubicBezTo>
                    <a:lnTo>
                      <a:pt x="462" y="10039"/>
                    </a:lnTo>
                    <a:lnTo>
                      <a:pt x="491" y="10002"/>
                    </a:lnTo>
                    <a:cubicBezTo>
                      <a:pt x="491" y="10002"/>
                      <a:pt x="645" y="9424"/>
                      <a:pt x="733" y="8904"/>
                    </a:cubicBezTo>
                    <a:cubicBezTo>
                      <a:pt x="799" y="8538"/>
                      <a:pt x="733" y="7015"/>
                      <a:pt x="704" y="5426"/>
                    </a:cubicBezTo>
                    <a:lnTo>
                      <a:pt x="704" y="5397"/>
                    </a:lnTo>
                    <a:cubicBezTo>
                      <a:pt x="675" y="4511"/>
                      <a:pt x="645" y="3595"/>
                      <a:pt x="616" y="2834"/>
                    </a:cubicBezTo>
                    <a:cubicBezTo>
                      <a:pt x="587" y="762"/>
                      <a:pt x="96" y="59"/>
                      <a:pt x="67" y="29"/>
                    </a:cubicBezTo>
                    <a:lnTo>
                      <a:pt x="67" y="29"/>
                    </a:lnTo>
                    <a:cubicBezTo>
                      <a:pt x="67" y="59"/>
                      <a:pt x="550" y="762"/>
                      <a:pt x="587" y="2834"/>
                    </a:cubicBezTo>
                    <a:cubicBezTo>
                      <a:pt x="616" y="3595"/>
                      <a:pt x="645" y="4511"/>
                      <a:pt x="675" y="5397"/>
                    </a:cubicBezTo>
                    <a:lnTo>
                      <a:pt x="675" y="5426"/>
                    </a:lnTo>
                    <a:cubicBezTo>
                      <a:pt x="704" y="7015"/>
                      <a:pt x="770" y="8538"/>
                      <a:pt x="704" y="8904"/>
                    </a:cubicBezTo>
                    <a:cubicBezTo>
                      <a:pt x="616" y="9424"/>
                      <a:pt x="462" y="9973"/>
                      <a:pt x="462" y="10002"/>
                    </a:cubicBezTo>
                    <a:lnTo>
                      <a:pt x="433" y="10002"/>
                    </a:lnTo>
                    <a:lnTo>
                      <a:pt x="433" y="9973"/>
                    </a:lnTo>
                    <a:cubicBezTo>
                      <a:pt x="433" y="9973"/>
                      <a:pt x="587" y="9424"/>
                      <a:pt x="675" y="8904"/>
                    </a:cubicBezTo>
                    <a:cubicBezTo>
                      <a:pt x="733" y="8538"/>
                      <a:pt x="704" y="7015"/>
                      <a:pt x="645" y="5426"/>
                    </a:cubicBezTo>
                    <a:cubicBezTo>
                      <a:pt x="616" y="4511"/>
                      <a:pt x="587" y="3595"/>
                      <a:pt x="550" y="2834"/>
                    </a:cubicBezTo>
                    <a:cubicBezTo>
                      <a:pt x="521" y="791"/>
                      <a:pt x="37" y="59"/>
                      <a:pt x="37" y="59"/>
                    </a:cubicBezTo>
                    <a:lnTo>
                      <a:pt x="37" y="29"/>
                    </a:lnTo>
                    <a:lnTo>
                      <a:pt x="67" y="29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45"/>
              <p:cNvSpPr/>
              <p:nvPr/>
            </p:nvSpPr>
            <p:spPr>
              <a:xfrm>
                <a:off x="7758277" y="2330366"/>
                <a:ext cx="160998" cy="47657"/>
              </a:xfrm>
              <a:custGeom>
                <a:avLst/>
                <a:gdLst/>
                <a:ahLst/>
                <a:cxnLst/>
                <a:rect l="l" t="t" r="r" b="b"/>
                <a:pathLst>
                  <a:path w="1956" h="579" extrusionOk="0">
                    <a:moveTo>
                      <a:pt x="1956" y="0"/>
                    </a:moveTo>
                    <a:cubicBezTo>
                      <a:pt x="1592" y="128"/>
                      <a:pt x="1204" y="179"/>
                      <a:pt x="807" y="179"/>
                    </a:cubicBezTo>
                    <a:cubicBezTo>
                      <a:pt x="541" y="179"/>
                      <a:pt x="271" y="156"/>
                      <a:pt x="1" y="118"/>
                    </a:cubicBezTo>
                    <a:lnTo>
                      <a:pt x="1" y="118"/>
                    </a:lnTo>
                    <a:lnTo>
                      <a:pt x="30" y="579"/>
                    </a:lnTo>
                    <a:lnTo>
                      <a:pt x="1926" y="513"/>
                    </a:lnTo>
                    <a:lnTo>
                      <a:pt x="19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5"/>
              <p:cNvSpPr/>
              <p:nvPr/>
            </p:nvSpPr>
            <p:spPr>
              <a:xfrm>
                <a:off x="7753421" y="2322546"/>
                <a:ext cx="170711" cy="62720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762" extrusionOk="0">
                    <a:moveTo>
                      <a:pt x="1985" y="0"/>
                    </a:moveTo>
                    <a:cubicBezTo>
                      <a:pt x="1641" y="133"/>
                      <a:pt x="1271" y="209"/>
                      <a:pt x="855" y="209"/>
                    </a:cubicBezTo>
                    <a:cubicBezTo>
                      <a:pt x="608" y="209"/>
                      <a:pt x="344" y="182"/>
                      <a:pt x="60" y="125"/>
                    </a:cubicBezTo>
                    <a:cubicBezTo>
                      <a:pt x="60" y="125"/>
                      <a:pt x="30" y="125"/>
                      <a:pt x="1" y="154"/>
                    </a:cubicBezTo>
                    <a:lnTo>
                      <a:pt x="1" y="213"/>
                    </a:lnTo>
                    <a:lnTo>
                      <a:pt x="1" y="703"/>
                    </a:lnTo>
                    <a:cubicBezTo>
                      <a:pt x="1" y="733"/>
                      <a:pt x="30" y="762"/>
                      <a:pt x="89" y="762"/>
                    </a:cubicBezTo>
                    <a:cubicBezTo>
                      <a:pt x="125" y="762"/>
                      <a:pt x="155" y="733"/>
                      <a:pt x="155" y="674"/>
                    </a:cubicBezTo>
                    <a:lnTo>
                      <a:pt x="125" y="279"/>
                    </a:lnTo>
                    <a:lnTo>
                      <a:pt x="125" y="279"/>
                    </a:lnTo>
                    <a:cubicBezTo>
                      <a:pt x="401" y="325"/>
                      <a:pt x="659" y="348"/>
                      <a:pt x="905" y="348"/>
                    </a:cubicBezTo>
                    <a:cubicBezTo>
                      <a:pt x="1279" y="348"/>
                      <a:pt x="1624" y="294"/>
                      <a:pt x="1956" y="183"/>
                    </a:cubicBezTo>
                    <a:lnTo>
                      <a:pt x="1956" y="183"/>
                    </a:lnTo>
                    <a:lnTo>
                      <a:pt x="1919" y="608"/>
                    </a:lnTo>
                    <a:cubicBezTo>
                      <a:pt x="1919" y="645"/>
                      <a:pt x="1956" y="674"/>
                      <a:pt x="1985" y="674"/>
                    </a:cubicBezTo>
                    <a:cubicBezTo>
                      <a:pt x="2015" y="674"/>
                      <a:pt x="2044" y="645"/>
                      <a:pt x="2044" y="608"/>
                    </a:cubicBezTo>
                    <a:lnTo>
                      <a:pt x="2073" y="95"/>
                    </a:lnTo>
                    <a:cubicBezTo>
                      <a:pt x="2073" y="59"/>
                      <a:pt x="2073" y="30"/>
                      <a:pt x="2044" y="30"/>
                    </a:cubicBezTo>
                    <a:cubicBezTo>
                      <a:pt x="2044" y="0"/>
                      <a:pt x="2015" y="0"/>
                      <a:pt x="198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45"/>
              <p:cNvSpPr/>
              <p:nvPr/>
            </p:nvSpPr>
            <p:spPr>
              <a:xfrm>
                <a:off x="7869151" y="2330119"/>
                <a:ext cx="135729" cy="143137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1739" extrusionOk="0">
                    <a:moveTo>
                      <a:pt x="786" y="0"/>
                    </a:moveTo>
                    <a:cubicBezTo>
                      <a:pt x="732" y="0"/>
                      <a:pt x="696" y="3"/>
                      <a:pt x="696" y="3"/>
                    </a:cubicBezTo>
                    <a:cubicBezTo>
                      <a:pt x="696" y="3"/>
                      <a:pt x="696" y="428"/>
                      <a:pt x="638" y="516"/>
                    </a:cubicBezTo>
                    <a:cubicBezTo>
                      <a:pt x="484" y="824"/>
                      <a:pt x="1" y="1036"/>
                      <a:pt x="1" y="1036"/>
                    </a:cubicBezTo>
                    <a:cubicBezTo>
                      <a:pt x="242" y="1160"/>
                      <a:pt x="426" y="1739"/>
                      <a:pt x="426" y="1739"/>
                    </a:cubicBezTo>
                    <a:cubicBezTo>
                      <a:pt x="1246" y="1468"/>
                      <a:pt x="1648" y="611"/>
                      <a:pt x="1648" y="611"/>
                    </a:cubicBezTo>
                    <a:cubicBezTo>
                      <a:pt x="1648" y="611"/>
                      <a:pt x="1524" y="428"/>
                      <a:pt x="1282" y="150"/>
                    </a:cubicBezTo>
                    <a:cubicBezTo>
                      <a:pt x="1172" y="19"/>
                      <a:pt x="921" y="0"/>
                      <a:pt x="7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45"/>
              <p:cNvSpPr/>
              <p:nvPr/>
            </p:nvSpPr>
            <p:spPr>
              <a:xfrm>
                <a:off x="7863718" y="2322546"/>
                <a:ext cx="145936" cy="155566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1890" extrusionOk="0">
                    <a:moveTo>
                      <a:pt x="828" y="154"/>
                    </a:moveTo>
                    <a:cubicBezTo>
                      <a:pt x="982" y="154"/>
                      <a:pt x="1194" y="183"/>
                      <a:pt x="1282" y="279"/>
                    </a:cubicBezTo>
                    <a:cubicBezTo>
                      <a:pt x="1465" y="491"/>
                      <a:pt x="1590" y="645"/>
                      <a:pt x="1619" y="703"/>
                    </a:cubicBezTo>
                    <a:cubicBezTo>
                      <a:pt x="1561" y="857"/>
                      <a:pt x="1194" y="1494"/>
                      <a:pt x="550" y="1743"/>
                    </a:cubicBezTo>
                    <a:cubicBezTo>
                      <a:pt x="492" y="1619"/>
                      <a:pt x="367" y="1311"/>
                      <a:pt x="213" y="1157"/>
                    </a:cubicBezTo>
                    <a:cubicBezTo>
                      <a:pt x="367" y="1069"/>
                      <a:pt x="645" y="886"/>
                      <a:pt x="762" y="645"/>
                    </a:cubicBezTo>
                    <a:cubicBezTo>
                      <a:pt x="828" y="549"/>
                      <a:pt x="828" y="279"/>
                      <a:pt x="828" y="154"/>
                    </a:cubicBezTo>
                    <a:close/>
                    <a:moveTo>
                      <a:pt x="762" y="0"/>
                    </a:moveTo>
                    <a:cubicBezTo>
                      <a:pt x="733" y="0"/>
                      <a:pt x="704" y="30"/>
                      <a:pt x="704" y="95"/>
                    </a:cubicBezTo>
                    <a:cubicBezTo>
                      <a:pt x="704" y="242"/>
                      <a:pt x="675" y="520"/>
                      <a:pt x="645" y="579"/>
                    </a:cubicBezTo>
                    <a:cubicBezTo>
                      <a:pt x="521" y="857"/>
                      <a:pt x="30" y="1069"/>
                      <a:pt x="30" y="1069"/>
                    </a:cubicBezTo>
                    <a:cubicBezTo>
                      <a:pt x="30" y="1099"/>
                      <a:pt x="1" y="1099"/>
                      <a:pt x="1" y="1128"/>
                    </a:cubicBezTo>
                    <a:cubicBezTo>
                      <a:pt x="1" y="1157"/>
                      <a:pt x="30" y="1194"/>
                      <a:pt x="30" y="1194"/>
                    </a:cubicBezTo>
                    <a:cubicBezTo>
                      <a:pt x="213" y="1282"/>
                      <a:pt x="396" y="1706"/>
                      <a:pt x="433" y="1860"/>
                    </a:cubicBezTo>
                    <a:cubicBezTo>
                      <a:pt x="462" y="1860"/>
                      <a:pt x="462" y="1889"/>
                      <a:pt x="462" y="1889"/>
                    </a:cubicBezTo>
                    <a:lnTo>
                      <a:pt x="521" y="1889"/>
                    </a:lnTo>
                    <a:cubicBezTo>
                      <a:pt x="1378" y="1589"/>
                      <a:pt x="1744" y="762"/>
                      <a:pt x="1773" y="733"/>
                    </a:cubicBezTo>
                    <a:cubicBezTo>
                      <a:pt x="1773" y="703"/>
                      <a:pt x="1773" y="674"/>
                      <a:pt x="1744" y="645"/>
                    </a:cubicBezTo>
                    <a:cubicBezTo>
                      <a:pt x="1744" y="645"/>
                      <a:pt x="1619" y="462"/>
                      <a:pt x="1378" y="183"/>
                    </a:cubicBezTo>
                    <a:cubicBezTo>
                      <a:pt x="1224" y="0"/>
                      <a:pt x="799" y="0"/>
                      <a:pt x="76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45"/>
              <p:cNvSpPr/>
              <p:nvPr/>
            </p:nvSpPr>
            <p:spPr>
              <a:xfrm>
                <a:off x="7675719" y="2335222"/>
                <a:ext cx="135647" cy="142890"/>
              </a:xfrm>
              <a:custGeom>
                <a:avLst/>
                <a:gdLst/>
                <a:ahLst/>
                <a:cxnLst/>
                <a:rect l="l" t="t" r="r" b="b"/>
                <a:pathLst>
                  <a:path w="1648" h="1736" extrusionOk="0">
                    <a:moveTo>
                      <a:pt x="916" y="0"/>
                    </a:moveTo>
                    <a:cubicBezTo>
                      <a:pt x="916" y="0"/>
                      <a:pt x="454" y="29"/>
                      <a:pt x="337" y="212"/>
                    </a:cubicBezTo>
                    <a:cubicBezTo>
                      <a:pt x="88" y="491"/>
                      <a:pt x="0" y="703"/>
                      <a:pt x="0" y="703"/>
                    </a:cubicBezTo>
                    <a:cubicBezTo>
                      <a:pt x="0" y="703"/>
                      <a:pt x="425" y="1494"/>
                      <a:pt x="1282" y="1735"/>
                    </a:cubicBezTo>
                    <a:cubicBezTo>
                      <a:pt x="1282" y="1735"/>
                      <a:pt x="1436" y="1128"/>
                      <a:pt x="1648" y="1003"/>
                    </a:cubicBezTo>
                    <a:cubicBezTo>
                      <a:pt x="1648" y="1003"/>
                      <a:pt x="1157" y="820"/>
                      <a:pt x="974" y="549"/>
                    </a:cubicBezTo>
                    <a:cubicBezTo>
                      <a:pt x="916" y="425"/>
                      <a:pt x="916" y="0"/>
                      <a:pt x="9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45"/>
              <p:cNvSpPr/>
              <p:nvPr/>
            </p:nvSpPr>
            <p:spPr>
              <a:xfrm>
                <a:off x="7667899" y="2327320"/>
                <a:ext cx="148323" cy="156224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898" extrusionOk="0">
                    <a:moveTo>
                      <a:pt x="945" y="155"/>
                    </a:moveTo>
                    <a:cubicBezTo>
                      <a:pt x="945" y="308"/>
                      <a:pt x="945" y="587"/>
                      <a:pt x="1011" y="675"/>
                    </a:cubicBezTo>
                    <a:cubicBezTo>
                      <a:pt x="1128" y="887"/>
                      <a:pt x="1465" y="1041"/>
                      <a:pt x="1618" y="1136"/>
                    </a:cubicBezTo>
                    <a:cubicBezTo>
                      <a:pt x="1465" y="1282"/>
                      <a:pt x="1347" y="1590"/>
                      <a:pt x="1311" y="1744"/>
                    </a:cubicBezTo>
                    <a:cubicBezTo>
                      <a:pt x="645" y="1531"/>
                      <a:pt x="249" y="916"/>
                      <a:pt x="154" y="799"/>
                    </a:cubicBezTo>
                    <a:cubicBezTo>
                      <a:pt x="213" y="704"/>
                      <a:pt x="308" y="550"/>
                      <a:pt x="461" y="338"/>
                    </a:cubicBezTo>
                    <a:cubicBezTo>
                      <a:pt x="549" y="250"/>
                      <a:pt x="798" y="184"/>
                      <a:pt x="945" y="155"/>
                    </a:cubicBezTo>
                    <a:close/>
                    <a:moveTo>
                      <a:pt x="1011" y="1"/>
                    </a:moveTo>
                    <a:cubicBezTo>
                      <a:pt x="981" y="37"/>
                      <a:pt x="520" y="67"/>
                      <a:pt x="366" y="250"/>
                    </a:cubicBezTo>
                    <a:cubicBezTo>
                      <a:pt x="154" y="550"/>
                      <a:pt x="29" y="733"/>
                      <a:pt x="29" y="733"/>
                    </a:cubicBezTo>
                    <a:cubicBezTo>
                      <a:pt x="0" y="770"/>
                      <a:pt x="0" y="799"/>
                      <a:pt x="29" y="828"/>
                    </a:cubicBezTo>
                    <a:cubicBezTo>
                      <a:pt x="29" y="858"/>
                      <a:pt x="491" y="1648"/>
                      <a:pt x="1347" y="1897"/>
                    </a:cubicBezTo>
                    <a:lnTo>
                      <a:pt x="1406" y="1897"/>
                    </a:lnTo>
                    <a:cubicBezTo>
                      <a:pt x="1406" y="1868"/>
                      <a:pt x="1435" y="1868"/>
                      <a:pt x="1435" y="1831"/>
                    </a:cubicBezTo>
                    <a:cubicBezTo>
                      <a:pt x="1465" y="1685"/>
                      <a:pt x="1618" y="1253"/>
                      <a:pt x="1772" y="1165"/>
                    </a:cubicBezTo>
                    <a:cubicBezTo>
                      <a:pt x="1801" y="1165"/>
                      <a:pt x="1801" y="1136"/>
                      <a:pt x="1801" y="1099"/>
                    </a:cubicBezTo>
                    <a:cubicBezTo>
                      <a:pt x="1801" y="1070"/>
                      <a:pt x="1801" y="1041"/>
                      <a:pt x="1772" y="1041"/>
                    </a:cubicBezTo>
                    <a:cubicBezTo>
                      <a:pt x="1772" y="1041"/>
                      <a:pt x="1282" y="858"/>
                      <a:pt x="1128" y="587"/>
                    </a:cubicBezTo>
                    <a:cubicBezTo>
                      <a:pt x="1099" y="521"/>
                      <a:pt x="1099" y="250"/>
                      <a:pt x="1099" y="96"/>
                    </a:cubicBezTo>
                    <a:cubicBezTo>
                      <a:pt x="1099" y="67"/>
                      <a:pt x="1069" y="37"/>
                      <a:pt x="1069" y="37"/>
                    </a:cubicBezTo>
                    <a:cubicBezTo>
                      <a:pt x="1069" y="37"/>
                      <a:pt x="1040" y="1"/>
                      <a:pt x="101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45"/>
              <p:cNvSpPr/>
              <p:nvPr/>
            </p:nvSpPr>
            <p:spPr>
              <a:xfrm>
                <a:off x="7803466" y="2468402"/>
                <a:ext cx="22964" cy="1991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42" extrusionOk="0">
                    <a:moveTo>
                      <a:pt x="125" y="0"/>
                    </a:moveTo>
                    <a:cubicBezTo>
                      <a:pt x="67" y="0"/>
                      <a:pt x="1" y="59"/>
                      <a:pt x="1" y="117"/>
                    </a:cubicBezTo>
                    <a:cubicBezTo>
                      <a:pt x="1" y="213"/>
                      <a:pt x="67" y="242"/>
                      <a:pt x="154" y="242"/>
                    </a:cubicBezTo>
                    <a:cubicBezTo>
                      <a:pt x="213" y="242"/>
                      <a:pt x="279" y="183"/>
                      <a:pt x="279" y="117"/>
                    </a:cubicBezTo>
                    <a:cubicBezTo>
                      <a:pt x="279" y="59"/>
                      <a:pt x="213" y="0"/>
                      <a:pt x="12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45"/>
              <p:cNvSpPr/>
              <p:nvPr/>
            </p:nvSpPr>
            <p:spPr>
              <a:xfrm>
                <a:off x="7826349" y="2603969"/>
                <a:ext cx="20001" cy="22388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72" extrusionOk="0">
                    <a:moveTo>
                      <a:pt x="118" y="1"/>
                    </a:moveTo>
                    <a:cubicBezTo>
                      <a:pt x="30" y="1"/>
                      <a:pt x="1" y="59"/>
                      <a:pt x="1" y="155"/>
                    </a:cubicBezTo>
                    <a:cubicBezTo>
                      <a:pt x="1" y="213"/>
                      <a:pt x="60" y="272"/>
                      <a:pt x="118" y="272"/>
                    </a:cubicBezTo>
                    <a:cubicBezTo>
                      <a:pt x="184" y="272"/>
                      <a:pt x="243" y="213"/>
                      <a:pt x="243" y="118"/>
                    </a:cubicBezTo>
                    <a:cubicBezTo>
                      <a:pt x="243" y="59"/>
                      <a:pt x="184" y="1"/>
                      <a:pt x="1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5"/>
              <p:cNvSpPr/>
              <p:nvPr/>
            </p:nvSpPr>
            <p:spPr>
              <a:xfrm>
                <a:off x="7831205" y="2758879"/>
                <a:ext cx="20001" cy="20578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50" extrusionOk="0">
                    <a:moveTo>
                      <a:pt x="156" y="0"/>
                    </a:moveTo>
                    <a:cubicBezTo>
                      <a:pt x="146" y="0"/>
                      <a:pt x="135" y="3"/>
                      <a:pt x="125" y="8"/>
                    </a:cubicBezTo>
                    <a:cubicBezTo>
                      <a:pt x="59" y="8"/>
                      <a:pt x="1" y="67"/>
                      <a:pt x="1" y="132"/>
                    </a:cubicBezTo>
                    <a:cubicBezTo>
                      <a:pt x="1" y="191"/>
                      <a:pt x="59" y="250"/>
                      <a:pt x="125" y="250"/>
                    </a:cubicBezTo>
                    <a:cubicBezTo>
                      <a:pt x="184" y="250"/>
                      <a:pt x="242" y="191"/>
                      <a:pt x="242" y="132"/>
                    </a:cubicBezTo>
                    <a:cubicBezTo>
                      <a:pt x="242" y="54"/>
                      <a:pt x="202" y="0"/>
                      <a:pt x="15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45"/>
              <p:cNvSpPr/>
              <p:nvPr/>
            </p:nvSpPr>
            <p:spPr>
              <a:xfrm>
                <a:off x="7833592" y="2910168"/>
                <a:ext cx="23047" cy="2000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43" extrusionOk="0">
                    <a:moveTo>
                      <a:pt x="125" y="1"/>
                    </a:moveTo>
                    <a:cubicBezTo>
                      <a:pt x="67" y="1"/>
                      <a:pt x="1" y="59"/>
                      <a:pt x="1" y="125"/>
                    </a:cubicBezTo>
                    <a:cubicBezTo>
                      <a:pt x="1" y="213"/>
                      <a:pt x="67" y="242"/>
                      <a:pt x="125" y="242"/>
                    </a:cubicBezTo>
                    <a:cubicBezTo>
                      <a:pt x="213" y="242"/>
                      <a:pt x="279" y="184"/>
                      <a:pt x="250" y="125"/>
                    </a:cubicBezTo>
                    <a:cubicBezTo>
                      <a:pt x="250" y="59"/>
                      <a:pt x="184" y="1"/>
                      <a:pt x="12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45"/>
              <p:cNvSpPr/>
              <p:nvPr/>
            </p:nvSpPr>
            <p:spPr>
              <a:xfrm>
                <a:off x="7841494" y="3083763"/>
                <a:ext cx="19919" cy="22388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72" extrusionOk="0">
                    <a:moveTo>
                      <a:pt x="117" y="0"/>
                    </a:moveTo>
                    <a:cubicBezTo>
                      <a:pt x="29" y="30"/>
                      <a:pt x="0" y="88"/>
                      <a:pt x="0" y="147"/>
                    </a:cubicBezTo>
                    <a:cubicBezTo>
                      <a:pt x="0" y="213"/>
                      <a:pt x="59" y="271"/>
                      <a:pt x="117" y="271"/>
                    </a:cubicBezTo>
                    <a:cubicBezTo>
                      <a:pt x="183" y="271"/>
                      <a:pt x="242" y="213"/>
                      <a:pt x="242" y="147"/>
                    </a:cubicBezTo>
                    <a:cubicBezTo>
                      <a:pt x="242" y="59"/>
                      <a:pt x="183" y="0"/>
                      <a:pt x="1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45"/>
              <p:cNvSpPr/>
              <p:nvPr/>
            </p:nvSpPr>
            <p:spPr>
              <a:xfrm>
                <a:off x="7562376" y="1661090"/>
                <a:ext cx="650414" cy="657657"/>
              </a:xfrm>
              <a:custGeom>
                <a:avLst/>
                <a:gdLst/>
                <a:ahLst/>
                <a:cxnLst/>
                <a:rect l="l" t="t" r="r" b="b"/>
                <a:pathLst>
                  <a:path w="7902" h="7990" extrusionOk="0">
                    <a:moveTo>
                      <a:pt x="3474" y="1"/>
                    </a:moveTo>
                    <a:cubicBezTo>
                      <a:pt x="2136" y="1"/>
                      <a:pt x="1104" y="609"/>
                      <a:pt x="645" y="1600"/>
                    </a:cubicBezTo>
                    <a:cubicBezTo>
                      <a:pt x="645" y="1600"/>
                      <a:pt x="125" y="2698"/>
                      <a:pt x="67" y="4375"/>
                    </a:cubicBezTo>
                    <a:cubicBezTo>
                      <a:pt x="1" y="5898"/>
                      <a:pt x="945" y="7546"/>
                      <a:pt x="2776" y="7912"/>
                    </a:cubicBezTo>
                    <a:cubicBezTo>
                      <a:pt x="3057" y="7962"/>
                      <a:pt x="3335" y="7990"/>
                      <a:pt x="3607" y="7990"/>
                    </a:cubicBezTo>
                    <a:cubicBezTo>
                      <a:pt x="4991" y="7990"/>
                      <a:pt x="6221" y="7279"/>
                      <a:pt x="6986" y="5290"/>
                    </a:cubicBezTo>
                    <a:cubicBezTo>
                      <a:pt x="7902" y="2881"/>
                      <a:pt x="7323" y="1021"/>
                      <a:pt x="5156" y="289"/>
                    </a:cubicBezTo>
                    <a:cubicBezTo>
                      <a:pt x="4559" y="92"/>
                      <a:pt x="3994" y="1"/>
                      <a:pt x="347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45"/>
              <p:cNvSpPr/>
              <p:nvPr/>
            </p:nvSpPr>
            <p:spPr>
              <a:xfrm>
                <a:off x="7482781" y="1961610"/>
                <a:ext cx="167665" cy="170546"/>
              </a:xfrm>
              <a:custGeom>
                <a:avLst/>
                <a:gdLst/>
                <a:ahLst/>
                <a:cxnLst/>
                <a:rect l="l" t="t" r="r" b="b"/>
                <a:pathLst>
                  <a:path w="2037" h="2072" extrusionOk="0">
                    <a:moveTo>
                      <a:pt x="1137" y="0"/>
                    </a:moveTo>
                    <a:cubicBezTo>
                      <a:pt x="727" y="0"/>
                      <a:pt x="305" y="164"/>
                      <a:pt x="177" y="783"/>
                    </a:cubicBezTo>
                    <a:cubicBezTo>
                      <a:pt x="0" y="1638"/>
                      <a:pt x="502" y="2071"/>
                      <a:pt x="1041" y="2071"/>
                    </a:cubicBezTo>
                    <a:cubicBezTo>
                      <a:pt x="1350" y="2071"/>
                      <a:pt x="1672" y="1928"/>
                      <a:pt x="1883" y="1639"/>
                    </a:cubicBezTo>
                    <a:lnTo>
                      <a:pt x="2037" y="204"/>
                    </a:lnTo>
                    <a:cubicBezTo>
                      <a:pt x="2037" y="204"/>
                      <a:pt x="1594" y="0"/>
                      <a:pt x="113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45"/>
              <p:cNvSpPr/>
              <p:nvPr/>
            </p:nvSpPr>
            <p:spPr>
              <a:xfrm>
                <a:off x="7482205" y="1956013"/>
                <a:ext cx="173098" cy="180917"/>
              </a:xfrm>
              <a:custGeom>
                <a:avLst/>
                <a:gdLst/>
                <a:ahLst/>
                <a:cxnLst/>
                <a:rect l="l" t="t" r="r" b="b"/>
                <a:pathLst>
                  <a:path w="2103" h="2198" extrusionOk="0">
                    <a:moveTo>
                      <a:pt x="1158" y="118"/>
                    </a:moveTo>
                    <a:cubicBezTo>
                      <a:pt x="1495" y="118"/>
                      <a:pt x="1831" y="272"/>
                      <a:pt x="1956" y="301"/>
                    </a:cubicBezTo>
                    <a:lnTo>
                      <a:pt x="1831" y="1678"/>
                    </a:lnTo>
                    <a:cubicBezTo>
                      <a:pt x="1639" y="1932"/>
                      <a:pt x="1348" y="2069"/>
                      <a:pt x="1066" y="2069"/>
                    </a:cubicBezTo>
                    <a:cubicBezTo>
                      <a:pt x="940" y="2069"/>
                      <a:pt x="816" y="2042"/>
                      <a:pt x="704" y="1986"/>
                    </a:cubicBezTo>
                    <a:cubicBezTo>
                      <a:pt x="308" y="1832"/>
                      <a:pt x="155" y="1400"/>
                      <a:pt x="242" y="887"/>
                    </a:cubicBezTo>
                    <a:cubicBezTo>
                      <a:pt x="338" y="550"/>
                      <a:pt x="455" y="338"/>
                      <a:pt x="704" y="243"/>
                    </a:cubicBezTo>
                    <a:cubicBezTo>
                      <a:pt x="821" y="155"/>
                      <a:pt x="1004" y="118"/>
                      <a:pt x="1158" y="118"/>
                    </a:cubicBezTo>
                    <a:close/>
                    <a:moveTo>
                      <a:pt x="1172" y="1"/>
                    </a:moveTo>
                    <a:cubicBezTo>
                      <a:pt x="992" y="1"/>
                      <a:pt x="806" y="32"/>
                      <a:pt x="638" y="118"/>
                    </a:cubicBezTo>
                    <a:cubicBezTo>
                      <a:pt x="367" y="243"/>
                      <a:pt x="213" y="485"/>
                      <a:pt x="125" y="851"/>
                    </a:cubicBezTo>
                    <a:cubicBezTo>
                      <a:pt x="1" y="1466"/>
                      <a:pt x="184" y="1920"/>
                      <a:pt x="638" y="2132"/>
                    </a:cubicBezTo>
                    <a:cubicBezTo>
                      <a:pt x="762" y="2169"/>
                      <a:pt x="916" y="2198"/>
                      <a:pt x="1070" y="2198"/>
                    </a:cubicBezTo>
                    <a:cubicBezTo>
                      <a:pt x="1407" y="2198"/>
                      <a:pt x="1736" y="2044"/>
                      <a:pt x="1956" y="1737"/>
                    </a:cubicBezTo>
                    <a:lnTo>
                      <a:pt x="1956" y="1707"/>
                    </a:lnTo>
                    <a:lnTo>
                      <a:pt x="2102" y="272"/>
                    </a:lnTo>
                    <a:cubicBezTo>
                      <a:pt x="2102" y="243"/>
                      <a:pt x="2073" y="214"/>
                      <a:pt x="2073" y="214"/>
                    </a:cubicBezTo>
                    <a:cubicBezTo>
                      <a:pt x="2031" y="193"/>
                      <a:pt x="1618" y="1"/>
                      <a:pt x="117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45"/>
              <p:cNvSpPr/>
              <p:nvPr/>
            </p:nvSpPr>
            <p:spPr>
              <a:xfrm>
                <a:off x="7517187" y="1993464"/>
                <a:ext cx="118197" cy="103134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53" extrusionOk="0">
                    <a:moveTo>
                      <a:pt x="520" y="0"/>
                    </a:moveTo>
                    <a:cubicBezTo>
                      <a:pt x="213" y="30"/>
                      <a:pt x="30" y="249"/>
                      <a:pt x="1" y="279"/>
                    </a:cubicBezTo>
                    <a:lnTo>
                      <a:pt x="1" y="308"/>
                    </a:lnTo>
                    <a:lnTo>
                      <a:pt x="66" y="308"/>
                    </a:lnTo>
                    <a:cubicBezTo>
                      <a:pt x="66" y="308"/>
                      <a:pt x="250" y="66"/>
                      <a:pt x="520" y="66"/>
                    </a:cubicBezTo>
                    <a:cubicBezTo>
                      <a:pt x="548" y="60"/>
                      <a:pt x="576" y="56"/>
                      <a:pt x="604" y="56"/>
                    </a:cubicBezTo>
                    <a:cubicBezTo>
                      <a:pt x="730" y="56"/>
                      <a:pt x="856" y="123"/>
                      <a:pt x="982" y="249"/>
                    </a:cubicBezTo>
                    <a:cubicBezTo>
                      <a:pt x="1377" y="615"/>
                      <a:pt x="982" y="1223"/>
                      <a:pt x="982" y="1223"/>
                    </a:cubicBezTo>
                    <a:lnTo>
                      <a:pt x="982" y="1252"/>
                    </a:lnTo>
                    <a:lnTo>
                      <a:pt x="1040" y="1252"/>
                    </a:lnTo>
                    <a:cubicBezTo>
                      <a:pt x="1040" y="1252"/>
                      <a:pt x="1436" y="579"/>
                      <a:pt x="1011" y="183"/>
                    </a:cubicBezTo>
                    <a:cubicBezTo>
                      <a:pt x="857" y="66"/>
                      <a:pt x="674" y="0"/>
                      <a:pt x="5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45"/>
              <p:cNvSpPr/>
              <p:nvPr/>
            </p:nvSpPr>
            <p:spPr>
              <a:xfrm>
                <a:off x="7549700" y="2033632"/>
                <a:ext cx="68235" cy="20166"/>
              </a:xfrm>
              <a:custGeom>
                <a:avLst/>
                <a:gdLst/>
                <a:ahLst/>
                <a:cxnLst/>
                <a:rect l="l" t="t" r="r" b="b"/>
                <a:pathLst>
                  <a:path w="829" h="245" extrusionOk="0">
                    <a:moveTo>
                      <a:pt x="375" y="0"/>
                    </a:moveTo>
                    <a:cubicBezTo>
                      <a:pt x="175" y="0"/>
                      <a:pt x="1" y="91"/>
                      <a:pt x="1" y="91"/>
                    </a:cubicBezTo>
                    <a:lnTo>
                      <a:pt x="1" y="127"/>
                    </a:lnTo>
                    <a:lnTo>
                      <a:pt x="38" y="157"/>
                    </a:lnTo>
                    <a:lnTo>
                      <a:pt x="38" y="127"/>
                    </a:lnTo>
                    <a:cubicBezTo>
                      <a:pt x="38" y="127"/>
                      <a:pt x="188" y="45"/>
                      <a:pt x="369" y="45"/>
                    </a:cubicBezTo>
                    <a:cubicBezTo>
                      <a:pt x="502" y="45"/>
                      <a:pt x="652" y="89"/>
                      <a:pt x="770" y="245"/>
                    </a:cubicBezTo>
                    <a:lnTo>
                      <a:pt x="799" y="245"/>
                    </a:lnTo>
                    <a:cubicBezTo>
                      <a:pt x="799" y="245"/>
                      <a:pt x="828" y="215"/>
                      <a:pt x="799" y="215"/>
                    </a:cubicBezTo>
                    <a:cubicBezTo>
                      <a:pt x="682" y="48"/>
                      <a:pt x="521" y="0"/>
                      <a:pt x="375" y="0"/>
                    </a:cubicBezTo>
                    <a:close/>
                  </a:path>
                </a:pathLst>
              </a:custGeom>
              <a:solidFill>
                <a:srgbClr val="76363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45"/>
              <p:cNvSpPr/>
              <p:nvPr/>
            </p:nvSpPr>
            <p:spPr>
              <a:xfrm>
                <a:off x="7537683" y="1661090"/>
                <a:ext cx="652801" cy="657657"/>
              </a:xfrm>
              <a:custGeom>
                <a:avLst/>
                <a:gdLst/>
                <a:ahLst/>
                <a:cxnLst/>
                <a:rect l="l" t="t" r="r" b="b"/>
                <a:pathLst>
                  <a:path w="7931" h="7990" extrusionOk="0">
                    <a:moveTo>
                      <a:pt x="3499" y="1"/>
                    </a:moveTo>
                    <a:cubicBezTo>
                      <a:pt x="2161" y="1"/>
                      <a:pt x="1131" y="609"/>
                      <a:pt x="667" y="1600"/>
                    </a:cubicBezTo>
                    <a:cubicBezTo>
                      <a:pt x="667" y="1600"/>
                      <a:pt x="147" y="2698"/>
                      <a:pt x="59" y="4375"/>
                    </a:cubicBezTo>
                    <a:cubicBezTo>
                      <a:pt x="1" y="5898"/>
                      <a:pt x="945" y="7546"/>
                      <a:pt x="2776" y="7912"/>
                    </a:cubicBezTo>
                    <a:cubicBezTo>
                      <a:pt x="3061" y="7962"/>
                      <a:pt x="3342" y="7990"/>
                      <a:pt x="3616" y="7990"/>
                    </a:cubicBezTo>
                    <a:cubicBezTo>
                      <a:pt x="5015" y="7990"/>
                      <a:pt x="6250" y="7279"/>
                      <a:pt x="7015" y="5290"/>
                    </a:cubicBezTo>
                    <a:cubicBezTo>
                      <a:pt x="7931" y="2881"/>
                      <a:pt x="7352" y="1021"/>
                      <a:pt x="5185" y="289"/>
                    </a:cubicBezTo>
                    <a:cubicBezTo>
                      <a:pt x="4586" y="92"/>
                      <a:pt x="4020" y="1"/>
                      <a:pt x="349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45"/>
              <p:cNvSpPr/>
              <p:nvPr/>
            </p:nvSpPr>
            <p:spPr>
              <a:xfrm>
                <a:off x="7532250" y="1656316"/>
                <a:ext cx="632964" cy="668686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8124" extrusionOk="0">
                    <a:moveTo>
                      <a:pt x="3574" y="135"/>
                    </a:moveTo>
                    <a:cubicBezTo>
                      <a:pt x="4094" y="135"/>
                      <a:pt x="4643" y="223"/>
                      <a:pt x="5221" y="406"/>
                    </a:cubicBezTo>
                    <a:cubicBezTo>
                      <a:pt x="6137" y="713"/>
                      <a:pt x="6803" y="1263"/>
                      <a:pt x="7140" y="1965"/>
                    </a:cubicBezTo>
                    <a:cubicBezTo>
                      <a:pt x="7572" y="2844"/>
                      <a:pt x="7506" y="4008"/>
                      <a:pt x="7023" y="5319"/>
                    </a:cubicBezTo>
                    <a:cubicBezTo>
                      <a:pt x="6344" y="7081"/>
                      <a:pt x="5232" y="7964"/>
                      <a:pt x="3712" y="7964"/>
                    </a:cubicBezTo>
                    <a:cubicBezTo>
                      <a:pt x="3444" y="7964"/>
                      <a:pt x="3164" y="7937"/>
                      <a:pt x="2871" y="7882"/>
                    </a:cubicBezTo>
                    <a:cubicBezTo>
                      <a:pt x="1040" y="7545"/>
                      <a:pt x="154" y="5898"/>
                      <a:pt x="213" y="4433"/>
                    </a:cubicBezTo>
                    <a:cubicBezTo>
                      <a:pt x="279" y="2815"/>
                      <a:pt x="799" y="1716"/>
                      <a:pt x="799" y="1687"/>
                    </a:cubicBezTo>
                    <a:cubicBezTo>
                      <a:pt x="1253" y="684"/>
                      <a:pt x="2293" y="135"/>
                      <a:pt x="3574" y="135"/>
                    </a:cubicBezTo>
                    <a:close/>
                    <a:moveTo>
                      <a:pt x="3577" y="1"/>
                    </a:moveTo>
                    <a:cubicBezTo>
                      <a:pt x="2247" y="1"/>
                      <a:pt x="1157" y="580"/>
                      <a:pt x="674" y="1629"/>
                    </a:cubicBezTo>
                    <a:cubicBezTo>
                      <a:pt x="674" y="1687"/>
                      <a:pt x="125" y="2786"/>
                      <a:pt x="67" y="4433"/>
                    </a:cubicBezTo>
                    <a:cubicBezTo>
                      <a:pt x="1" y="5956"/>
                      <a:pt x="945" y="7670"/>
                      <a:pt x="2842" y="8036"/>
                    </a:cubicBezTo>
                    <a:cubicBezTo>
                      <a:pt x="3142" y="8094"/>
                      <a:pt x="3420" y="8124"/>
                      <a:pt x="3691" y="8124"/>
                    </a:cubicBezTo>
                    <a:cubicBezTo>
                      <a:pt x="5280" y="8124"/>
                      <a:pt x="6437" y="7179"/>
                      <a:pt x="7140" y="5378"/>
                    </a:cubicBezTo>
                    <a:cubicBezTo>
                      <a:pt x="7660" y="4038"/>
                      <a:pt x="7689" y="2815"/>
                      <a:pt x="7264" y="1900"/>
                    </a:cubicBezTo>
                    <a:cubicBezTo>
                      <a:pt x="6898" y="1138"/>
                      <a:pt x="6225" y="589"/>
                      <a:pt x="5251" y="281"/>
                    </a:cubicBezTo>
                    <a:cubicBezTo>
                      <a:pt x="4670" y="92"/>
                      <a:pt x="4105" y="1"/>
                      <a:pt x="35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5"/>
              <p:cNvSpPr/>
              <p:nvPr/>
            </p:nvSpPr>
            <p:spPr>
              <a:xfrm>
                <a:off x="7519574" y="1644875"/>
                <a:ext cx="701034" cy="419123"/>
              </a:xfrm>
              <a:custGeom>
                <a:avLst/>
                <a:gdLst/>
                <a:ahLst/>
                <a:cxnLst/>
                <a:rect l="l" t="t" r="r" b="b"/>
                <a:pathLst>
                  <a:path w="8517" h="5092" extrusionOk="0">
                    <a:moveTo>
                      <a:pt x="3877" y="1"/>
                    </a:moveTo>
                    <a:cubicBezTo>
                      <a:pt x="2337" y="1"/>
                      <a:pt x="970" y="591"/>
                      <a:pt x="491" y="1672"/>
                    </a:cubicBezTo>
                    <a:cubicBezTo>
                      <a:pt x="491" y="1672"/>
                      <a:pt x="1" y="3020"/>
                      <a:pt x="125" y="4265"/>
                    </a:cubicBezTo>
                    <a:lnTo>
                      <a:pt x="279" y="4301"/>
                    </a:lnTo>
                    <a:cubicBezTo>
                      <a:pt x="1165" y="3686"/>
                      <a:pt x="1590" y="1826"/>
                      <a:pt x="1590" y="1826"/>
                    </a:cubicBezTo>
                    <a:cubicBezTo>
                      <a:pt x="2780" y="2588"/>
                      <a:pt x="3818" y="2778"/>
                      <a:pt x="4558" y="2778"/>
                    </a:cubicBezTo>
                    <a:cubicBezTo>
                      <a:pt x="5299" y="2778"/>
                      <a:pt x="5741" y="2588"/>
                      <a:pt x="5742" y="2588"/>
                    </a:cubicBezTo>
                    <a:lnTo>
                      <a:pt x="5742" y="2588"/>
                    </a:lnTo>
                    <a:cubicBezTo>
                      <a:pt x="5405" y="3898"/>
                      <a:pt x="6320" y="5033"/>
                      <a:pt x="6320" y="5033"/>
                    </a:cubicBezTo>
                    <a:lnTo>
                      <a:pt x="7360" y="5092"/>
                    </a:lnTo>
                    <a:cubicBezTo>
                      <a:pt x="8517" y="2800"/>
                      <a:pt x="7872" y="1006"/>
                      <a:pt x="5800" y="303"/>
                    </a:cubicBezTo>
                    <a:cubicBezTo>
                      <a:pt x="5163" y="99"/>
                      <a:pt x="4506" y="1"/>
                      <a:pt x="387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45"/>
              <p:cNvSpPr/>
              <p:nvPr/>
            </p:nvSpPr>
            <p:spPr>
              <a:xfrm>
                <a:off x="8019863" y="2037007"/>
                <a:ext cx="136223" cy="173674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110" extrusionOk="0">
                    <a:moveTo>
                      <a:pt x="723" y="1"/>
                    </a:moveTo>
                    <a:cubicBezTo>
                      <a:pt x="446" y="1"/>
                      <a:pt x="213" y="86"/>
                      <a:pt x="213" y="86"/>
                    </a:cubicBezTo>
                    <a:lnTo>
                      <a:pt x="0" y="1822"/>
                    </a:lnTo>
                    <a:cubicBezTo>
                      <a:pt x="199" y="2010"/>
                      <a:pt x="459" y="2109"/>
                      <a:pt x="712" y="2109"/>
                    </a:cubicBezTo>
                    <a:cubicBezTo>
                      <a:pt x="1196" y="2109"/>
                      <a:pt x="1655" y="1749"/>
                      <a:pt x="1611" y="965"/>
                    </a:cubicBezTo>
                    <a:cubicBezTo>
                      <a:pt x="1577" y="167"/>
                      <a:pt x="1108" y="1"/>
                      <a:pt x="7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45"/>
              <p:cNvSpPr/>
              <p:nvPr/>
            </p:nvSpPr>
            <p:spPr>
              <a:xfrm>
                <a:off x="8014430" y="2032233"/>
                <a:ext cx="145936" cy="182481"/>
              </a:xfrm>
              <a:custGeom>
                <a:avLst/>
                <a:gdLst/>
                <a:ahLst/>
                <a:cxnLst/>
                <a:rect l="l" t="t" r="r" b="b"/>
                <a:pathLst>
                  <a:path w="1773" h="2217" extrusionOk="0">
                    <a:moveTo>
                      <a:pt x="776" y="1"/>
                    </a:moveTo>
                    <a:cubicBezTo>
                      <a:pt x="496" y="1"/>
                      <a:pt x="267" y="78"/>
                      <a:pt x="250" y="78"/>
                    </a:cubicBezTo>
                    <a:cubicBezTo>
                      <a:pt x="213" y="78"/>
                      <a:pt x="213" y="144"/>
                      <a:pt x="213" y="174"/>
                    </a:cubicBezTo>
                    <a:cubicBezTo>
                      <a:pt x="213" y="194"/>
                      <a:pt x="246" y="215"/>
                      <a:pt x="275" y="215"/>
                    </a:cubicBezTo>
                    <a:cubicBezTo>
                      <a:pt x="288" y="215"/>
                      <a:pt x="300" y="212"/>
                      <a:pt x="308" y="203"/>
                    </a:cubicBezTo>
                    <a:cubicBezTo>
                      <a:pt x="308" y="203"/>
                      <a:pt x="518" y="136"/>
                      <a:pt x="765" y="136"/>
                    </a:cubicBezTo>
                    <a:cubicBezTo>
                      <a:pt x="928" y="136"/>
                      <a:pt x="1107" y="165"/>
                      <a:pt x="1253" y="262"/>
                    </a:cubicBezTo>
                    <a:cubicBezTo>
                      <a:pt x="1465" y="386"/>
                      <a:pt x="1590" y="657"/>
                      <a:pt x="1619" y="1023"/>
                    </a:cubicBezTo>
                    <a:cubicBezTo>
                      <a:pt x="1648" y="1514"/>
                      <a:pt x="1465" y="1880"/>
                      <a:pt x="1128" y="2034"/>
                    </a:cubicBezTo>
                    <a:cubicBezTo>
                      <a:pt x="1031" y="2074"/>
                      <a:pt x="921" y="2094"/>
                      <a:pt x="806" y="2094"/>
                    </a:cubicBezTo>
                    <a:cubicBezTo>
                      <a:pt x="566" y="2094"/>
                      <a:pt x="308" y="2005"/>
                      <a:pt x="125" y="1821"/>
                    </a:cubicBezTo>
                    <a:cubicBezTo>
                      <a:pt x="110" y="1807"/>
                      <a:pt x="96" y="1799"/>
                      <a:pt x="80" y="1799"/>
                    </a:cubicBezTo>
                    <a:cubicBezTo>
                      <a:pt x="65" y="1799"/>
                      <a:pt x="48" y="1807"/>
                      <a:pt x="30" y="1821"/>
                    </a:cubicBezTo>
                    <a:cubicBezTo>
                      <a:pt x="1" y="1850"/>
                      <a:pt x="1" y="1909"/>
                      <a:pt x="30" y="1909"/>
                    </a:cubicBezTo>
                    <a:cubicBezTo>
                      <a:pt x="250" y="2121"/>
                      <a:pt x="520" y="2217"/>
                      <a:pt x="799" y="2217"/>
                    </a:cubicBezTo>
                    <a:cubicBezTo>
                      <a:pt x="916" y="2217"/>
                      <a:pt x="1070" y="2217"/>
                      <a:pt x="1194" y="2158"/>
                    </a:cubicBezTo>
                    <a:cubicBezTo>
                      <a:pt x="1560" y="1975"/>
                      <a:pt x="1773" y="1543"/>
                      <a:pt x="1743" y="1023"/>
                    </a:cubicBezTo>
                    <a:cubicBezTo>
                      <a:pt x="1743" y="598"/>
                      <a:pt x="1590" y="327"/>
                      <a:pt x="1348" y="144"/>
                    </a:cubicBezTo>
                    <a:cubicBezTo>
                      <a:pt x="1165" y="34"/>
                      <a:pt x="960" y="1"/>
                      <a:pt x="77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5"/>
              <p:cNvSpPr/>
              <p:nvPr/>
            </p:nvSpPr>
            <p:spPr>
              <a:xfrm>
                <a:off x="8014430" y="2073060"/>
                <a:ext cx="120666" cy="96467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172" extrusionOk="0">
                    <a:moveTo>
                      <a:pt x="880" y="1"/>
                    </a:moveTo>
                    <a:cubicBezTo>
                      <a:pt x="750" y="1"/>
                      <a:pt x="629" y="43"/>
                      <a:pt x="491" y="132"/>
                    </a:cubicBezTo>
                    <a:cubicBezTo>
                      <a:pt x="1" y="468"/>
                      <a:pt x="308" y="1142"/>
                      <a:pt x="308" y="1171"/>
                    </a:cubicBezTo>
                    <a:lnTo>
                      <a:pt x="337" y="1171"/>
                    </a:lnTo>
                    <a:cubicBezTo>
                      <a:pt x="367" y="1171"/>
                      <a:pt x="367" y="1142"/>
                      <a:pt x="367" y="1142"/>
                    </a:cubicBezTo>
                    <a:cubicBezTo>
                      <a:pt x="367" y="1142"/>
                      <a:pt x="66" y="468"/>
                      <a:pt x="520" y="161"/>
                    </a:cubicBezTo>
                    <a:cubicBezTo>
                      <a:pt x="636" y="95"/>
                      <a:pt x="751" y="62"/>
                      <a:pt x="866" y="62"/>
                    </a:cubicBezTo>
                    <a:cubicBezTo>
                      <a:pt x="905" y="62"/>
                      <a:pt x="943" y="66"/>
                      <a:pt x="982" y="73"/>
                    </a:cubicBezTo>
                    <a:cubicBezTo>
                      <a:pt x="1253" y="102"/>
                      <a:pt x="1406" y="381"/>
                      <a:pt x="1406" y="381"/>
                    </a:cubicBezTo>
                    <a:lnTo>
                      <a:pt x="1465" y="381"/>
                    </a:lnTo>
                    <a:lnTo>
                      <a:pt x="1465" y="344"/>
                    </a:lnTo>
                    <a:cubicBezTo>
                      <a:pt x="1465" y="315"/>
                      <a:pt x="1282" y="73"/>
                      <a:pt x="1011" y="14"/>
                    </a:cubicBezTo>
                    <a:cubicBezTo>
                      <a:pt x="966" y="5"/>
                      <a:pt x="922" y="1"/>
                      <a:pt x="88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45"/>
              <p:cNvSpPr/>
              <p:nvPr/>
            </p:nvSpPr>
            <p:spPr>
              <a:xfrm>
                <a:off x="8031880" y="2109524"/>
                <a:ext cx="68235" cy="17203"/>
              </a:xfrm>
              <a:custGeom>
                <a:avLst/>
                <a:gdLst/>
                <a:ahLst/>
                <a:cxnLst/>
                <a:rect l="l" t="t" r="r" b="b"/>
                <a:pathLst>
                  <a:path w="829" h="209" extrusionOk="0">
                    <a:moveTo>
                      <a:pt x="358" y="0"/>
                    </a:moveTo>
                    <a:cubicBezTo>
                      <a:pt x="239" y="0"/>
                      <a:pt x="113" y="38"/>
                      <a:pt x="1" y="150"/>
                    </a:cubicBezTo>
                    <a:lnTo>
                      <a:pt x="1" y="179"/>
                    </a:lnTo>
                    <a:lnTo>
                      <a:pt x="38" y="179"/>
                    </a:lnTo>
                    <a:cubicBezTo>
                      <a:pt x="136" y="78"/>
                      <a:pt x="249" y="44"/>
                      <a:pt x="356" y="44"/>
                    </a:cubicBezTo>
                    <a:cubicBezTo>
                      <a:pt x="575" y="44"/>
                      <a:pt x="770" y="189"/>
                      <a:pt x="770" y="209"/>
                    </a:cubicBezTo>
                    <a:lnTo>
                      <a:pt x="799" y="209"/>
                    </a:lnTo>
                    <a:lnTo>
                      <a:pt x="828" y="179"/>
                    </a:lnTo>
                    <a:cubicBezTo>
                      <a:pt x="828" y="179"/>
                      <a:pt x="828" y="150"/>
                      <a:pt x="799" y="150"/>
                    </a:cubicBezTo>
                    <a:cubicBezTo>
                      <a:pt x="799" y="150"/>
                      <a:pt x="594" y="0"/>
                      <a:pt x="3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45"/>
              <p:cNvSpPr/>
              <p:nvPr/>
            </p:nvSpPr>
            <p:spPr>
              <a:xfrm>
                <a:off x="7740827" y="2131501"/>
                <a:ext cx="53090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645" h="315" extrusionOk="0">
                    <a:moveTo>
                      <a:pt x="608" y="0"/>
                    </a:moveTo>
                    <a:cubicBezTo>
                      <a:pt x="579" y="0"/>
                      <a:pt x="579" y="0"/>
                      <a:pt x="579" y="37"/>
                    </a:cubicBezTo>
                    <a:cubicBezTo>
                      <a:pt x="579" y="37"/>
                      <a:pt x="489" y="265"/>
                      <a:pt x="180" y="265"/>
                    </a:cubicBezTo>
                    <a:cubicBezTo>
                      <a:pt x="135" y="265"/>
                      <a:pt x="85" y="260"/>
                      <a:pt x="29" y="249"/>
                    </a:cubicBezTo>
                    <a:cubicBezTo>
                      <a:pt x="29" y="249"/>
                      <a:pt x="0" y="249"/>
                      <a:pt x="0" y="278"/>
                    </a:cubicBezTo>
                    <a:lnTo>
                      <a:pt x="29" y="308"/>
                    </a:lnTo>
                    <a:lnTo>
                      <a:pt x="125" y="308"/>
                    </a:lnTo>
                    <a:cubicBezTo>
                      <a:pt x="157" y="312"/>
                      <a:pt x="187" y="315"/>
                      <a:pt x="215" y="315"/>
                    </a:cubicBezTo>
                    <a:cubicBezTo>
                      <a:pt x="534" y="315"/>
                      <a:pt x="608" y="37"/>
                      <a:pt x="608" y="37"/>
                    </a:cubicBezTo>
                    <a:cubicBezTo>
                      <a:pt x="645" y="37"/>
                      <a:pt x="608" y="0"/>
                      <a:pt x="60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45"/>
              <p:cNvSpPr/>
              <p:nvPr/>
            </p:nvSpPr>
            <p:spPr>
              <a:xfrm>
                <a:off x="7740827" y="2131501"/>
                <a:ext cx="53090" cy="27738"/>
              </a:xfrm>
              <a:custGeom>
                <a:avLst/>
                <a:gdLst/>
                <a:ahLst/>
                <a:cxnLst/>
                <a:rect l="l" t="t" r="r" b="b"/>
                <a:pathLst>
                  <a:path w="645" h="337" extrusionOk="0">
                    <a:moveTo>
                      <a:pt x="549" y="0"/>
                    </a:moveTo>
                    <a:cubicBezTo>
                      <a:pt x="549" y="31"/>
                      <a:pt x="488" y="247"/>
                      <a:pt x="213" y="247"/>
                    </a:cubicBezTo>
                    <a:cubicBezTo>
                      <a:pt x="160" y="247"/>
                      <a:pt x="99" y="239"/>
                      <a:pt x="29" y="220"/>
                    </a:cubicBezTo>
                    <a:lnTo>
                      <a:pt x="0" y="249"/>
                    </a:lnTo>
                    <a:cubicBezTo>
                      <a:pt x="0" y="278"/>
                      <a:pt x="0" y="308"/>
                      <a:pt x="29" y="308"/>
                    </a:cubicBezTo>
                    <a:cubicBezTo>
                      <a:pt x="59" y="308"/>
                      <a:pt x="95" y="337"/>
                      <a:pt x="95" y="337"/>
                    </a:cubicBezTo>
                    <a:lnTo>
                      <a:pt x="213" y="337"/>
                    </a:lnTo>
                    <a:cubicBezTo>
                      <a:pt x="549" y="337"/>
                      <a:pt x="645" y="66"/>
                      <a:pt x="645" y="37"/>
                    </a:cubicBezTo>
                    <a:cubicBezTo>
                      <a:pt x="645" y="0"/>
                      <a:pt x="645" y="0"/>
                      <a:pt x="608" y="0"/>
                    </a:cubicBezTo>
                    <a:lnTo>
                      <a:pt x="608" y="37"/>
                    </a:lnTo>
                    <a:cubicBezTo>
                      <a:pt x="608" y="37"/>
                      <a:pt x="534" y="315"/>
                      <a:pt x="215" y="315"/>
                    </a:cubicBezTo>
                    <a:cubicBezTo>
                      <a:pt x="187" y="315"/>
                      <a:pt x="157" y="312"/>
                      <a:pt x="125" y="308"/>
                    </a:cubicBezTo>
                    <a:cubicBezTo>
                      <a:pt x="95" y="308"/>
                      <a:pt x="59" y="278"/>
                      <a:pt x="29" y="278"/>
                    </a:cubicBezTo>
                    <a:lnTo>
                      <a:pt x="29" y="249"/>
                    </a:lnTo>
                    <a:cubicBezTo>
                      <a:pt x="99" y="267"/>
                      <a:pt x="160" y="274"/>
                      <a:pt x="214" y="274"/>
                    </a:cubicBezTo>
                    <a:cubicBezTo>
                      <a:pt x="515" y="274"/>
                      <a:pt x="579" y="37"/>
                      <a:pt x="579" y="37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45"/>
              <p:cNvSpPr/>
              <p:nvPr/>
            </p:nvSpPr>
            <p:spPr>
              <a:xfrm>
                <a:off x="7881250" y="1925722"/>
                <a:ext cx="120584" cy="7696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935" extrusionOk="0">
                    <a:moveTo>
                      <a:pt x="318" y="1"/>
                    </a:moveTo>
                    <a:cubicBezTo>
                      <a:pt x="217" y="1"/>
                      <a:pt x="148" y="41"/>
                      <a:pt x="95" y="91"/>
                    </a:cubicBezTo>
                    <a:cubicBezTo>
                      <a:pt x="0" y="216"/>
                      <a:pt x="95" y="428"/>
                      <a:pt x="403" y="640"/>
                    </a:cubicBezTo>
                    <a:cubicBezTo>
                      <a:pt x="645" y="823"/>
                      <a:pt x="844" y="935"/>
                      <a:pt x="1005" y="935"/>
                    </a:cubicBezTo>
                    <a:cubicBezTo>
                      <a:pt x="1063" y="935"/>
                      <a:pt x="1116" y="920"/>
                      <a:pt x="1165" y="889"/>
                    </a:cubicBezTo>
                    <a:cubicBezTo>
                      <a:pt x="1165" y="889"/>
                      <a:pt x="1465" y="706"/>
                      <a:pt x="952" y="303"/>
                    </a:cubicBezTo>
                    <a:cubicBezTo>
                      <a:pt x="653" y="76"/>
                      <a:pt x="455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45"/>
              <p:cNvSpPr/>
              <p:nvPr/>
            </p:nvSpPr>
            <p:spPr>
              <a:xfrm>
                <a:off x="7878781" y="2041040"/>
                <a:ext cx="47740" cy="55888"/>
              </a:xfrm>
              <a:custGeom>
                <a:avLst/>
                <a:gdLst/>
                <a:ahLst/>
                <a:cxnLst/>
                <a:rect l="l" t="t" r="r" b="b"/>
                <a:pathLst>
                  <a:path w="580" h="679" extrusionOk="0">
                    <a:moveTo>
                      <a:pt x="338" y="1"/>
                    </a:moveTo>
                    <a:cubicBezTo>
                      <a:pt x="184" y="1"/>
                      <a:pt x="30" y="125"/>
                      <a:pt x="1" y="308"/>
                    </a:cubicBezTo>
                    <a:cubicBezTo>
                      <a:pt x="1" y="491"/>
                      <a:pt x="96" y="645"/>
                      <a:pt x="250" y="674"/>
                    </a:cubicBezTo>
                    <a:cubicBezTo>
                      <a:pt x="265" y="677"/>
                      <a:pt x="280" y="679"/>
                      <a:pt x="294" y="679"/>
                    </a:cubicBezTo>
                    <a:cubicBezTo>
                      <a:pt x="421" y="679"/>
                      <a:pt x="524" y="568"/>
                      <a:pt x="550" y="403"/>
                    </a:cubicBezTo>
                    <a:cubicBezTo>
                      <a:pt x="579" y="220"/>
                      <a:pt x="492" y="37"/>
                      <a:pt x="3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45"/>
              <p:cNvSpPr/>
              <p:nvPr/>
            </p:nvSpPr>
            <p:spPr>
              <a:xfrm>
                <a:off x="7637773" y="2005729"/>
                <a:ext cx="50703" cy="55888"/>
              </a:xfrm>
              <a:custGeom>
                <a:avLst/>
                <a:gdLst/>
                <a:ahLst/>
                <a:cxnLst/>
                <a:rect l="l" t="t" r="r" b="b"/>
                <a:pathLst>
                  <a:path w="616" h="679" extrusionOk="0">
                    <a:moveTo>
                      <a:pt x="321" y="1"/>
                    </a:moveTo>
                    <a:cubicBezTo>
                      <a:pt x="185" y="1"/>
                      <a:pt x="62" y="118"/>
                      <a:pt x="29" y="283"/>
                    </a:cubicBezTo>
                    <a:cubicBezTo>
                      <a:pt x="0" y="466"/>
                      <a:pt x="95" y="649"/>
                      <a:pt x="249" y="679"/>
                    </a:cubicBezTo>
                    <a:cubicBezTo>
                      <a:pt x="395" y="679"/>
                      <a:pt x="549" y="554"/>
                      <a:pt x="579" y="371"/>
                    </a:cubicBezTo>
                    <a:cubicBezTo>
                      <a:pt x="615" y="188"/>
                      <a:pt x="520" y="34"/>
                      <a:pt x="366" y="5"/>
                    </a:cubicBezTo>
                    <a:cubicBezTo>
                      <a:pt x="351" y="2"/>
                      <a:pt x="336" y="1"/>
                      <a:pt x="321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45"/>
              <p:cNvSpPr/>
              <p:nvPr/>
            </p:nvSpPr>
            <p:spPr>
              <a:xfrm>
                <a:off x="7597935" y="1889752"/>
                <a:ext cx="127910" cy="59757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726" extrusionOk="0">
                    <a:moveTo>
                      <a:pt x="1153" y="1"/>
                    </a:moveTo>
                    <a:cubicBezTo>
                      <a:pt x="1025" y="1"/>
                      <a:pt x="850" y="31"/>
                      <a:pt x="609" y="103"/>
                    </a:cubicBezTo>
                    <a:cubicBezTo>
                      <a:pt x="1" y="316"/>
                      <a:pt x="242" y="623"/>
                      <a:pt x="242" y="623"/>
                    </a:cubicBezTo>
                    <a:cubicBezTo>
                      <a:pt x="300" y="695"/>
                      <a:pt x="384" y="725"/>
                      <a:pt x="500" y="725"/>
                    </a:cubicBezTo>
                    <a:cubicBezTo>
                      <a:pt x="632" y="725"/>
                      <a:pt x="807" y="686"/>
                      <a:pt x="1033" y="623"/>
                    </a:cubicBezTo>
                    <a:cubicBezTo>
                      <a:pt x="1399" y="499"/>
                      <a:pt x="1553" y="316"/>
                      <a:pt x="1495" y="162"/>
                    </a:cubicBezTo>
                    <a:cubicBezTo>
                      <a:pt x="1437" y="69"/>
                      <a:pt x="1348" y="1"/>
                      <a:pt x="115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45"/>
              <p:cNvSpPr/>
              <p:nvPr/>
            </p:nvSpPr>
            <p:spPr>
              <a:xfrm>
                <a:off x="7720908" y="1941032"/>
                <a:ext cx="100171" cy="160340"/>
              </a:xfrm>
              <a:custGeom>
                <a:avLst/>
                <a:gdLst/>
                <a:ahLst/>
                <a:cxnLst/>
                <a:rect l="l" t="t" r="r" b="b"/>
                <a:pathLst>
                  <a:path w="1217" h="1948" extrusionOk="0">
                    <a:moveTo>
                      <a:pt x="1157" y="0"/>
                    </a:moveTo>
                    <a:cubicBezTo>
                      <a:pt x="1128" y="483"/>
                      <a:pt x="1099" y="1033"/>
                      <a:pt x="1004" y="1186"/>
                    </a:cubicBezTo>
                    <a:cubicBezTo>
                      <a:pt x="959" y="1223"/>
                      <a:pt x="909" y="1241"/>
                      <a:pt x="852" y="1241"/>
                    </a:cubicBezTo>
                    <a:cubicBezTo>
                      <a:pt x="760" y="1241"/>
                      <a:pt x="652" y="1194"/>
                      <a:pt x="520" y="1099"/>
                    </a:cubicBezTo>
                    <a:lnTo>
                      <a:pt x="520" y="1069"/>
                    </a:lnTo>
                    <a:cubicBezTo>
                      <a:pt x="453" y="1033"/>
                      <a:pt x="385" y="1008"/>
                      <a:pt x="328" y="1008"/>
                    </a:cubicBezTo>
                    <a:cubicBezTo>
                      <a:pt x="280" y="1008"/>
                      <a:pt x="240" y="1026"/>
                      <a:pt x="213" y="1069"/>
                    </a:cubicBezTo>
                    <a:cubicBezTo>
                      <a:pt x="59" y="1157"/>
                      <a:pt x="1" y="1399"/>
                      <a:pt x="59" y="1582"/>
                    </a:cubicBezTo>
                    <a:cubicBezTo>
                      <a:pt x="118" y="1802"/>
                      <a:pt x="337" y="1948"/>
                      <a:pt x="337" y="1948"/>
                    </a:cubicBezTo>
                    <a:lnTo>
                      <a:pt x="396" y="1948"/>
                    </a:lnTo>
                    <a:cubicBezTo>
                      <a:pt x="396" y="1948"/>
                      <a:pt x="396" y="1919"/>
                      <a:pt x="367" y="1919"/>
                    </a:cubicBezTo>
                    <a:cubicBezTo>
                      <a:pt x="367" y="1919"/>
                      <a:pt x="184" y="1765"/>
                      <a:pt x="118" y="1553"/>
                    </a:cubicBezTo>
                    <a:cubicBezTo>
                      <a:pt x="59" y="1399"/>
                      <a:pt x="118" y="1186"/>
                      <a:pt x="242" y="1099"/>
                    </a:cubicBezTo>
                    <a:cubicBezTo>
                      <a:pt x="264" y="1074"/>
                      <a:pt x="292" y="1063"/>
                      <a:pt x="320" y="1063"/>
                    </a:cubicBezTo>
                    <a:cubicBezTo>
                      <a:pt x="367" y="1063"/>
                      <a:pt x="418" y="1091"/>
                      <a:pt x="455" y="1128"/>
                    </a:cubicBezTo>
                    <a:lnTo>
                      <a:pt x="484" y="1128"/>
                    </a:lnTo>
                    <a:cubicBezTo>
                      <a:pt x="644" y="1254"/>
                      <a:pt x="763" y="1298"/>
                      <a:pt x="852" y="1298"/>
                    </a:cubicBezTo>
                    <a:cubicBezTo>
                      <a:pt x="934" y="1298"/>
                      <a:pt x="991" y="1261"/>
                      <a:pt x="1033" y="1216"/>
                    </a:cubicBezTo>
                    <a:cubicBezTo>
                      <a:pt x="1187" y="1033"/>
                      <a:pt x="1187" y="183"/>
                      <a:pt x="1216" y="30"/>
                    </a:cubicBezTo>
                    <a:cubicBezTo>
                      <a:pt x="1216" y="0"/>
                      <a:pt x="1216" y="0"/>
                      <a:pt x="118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45"/>
              <p:cNvSpPr/>
              <p:nvPr/>
            </p:nvSpPr>
            <p:spPr>
              <a:xfrm>
                <a:off x="7718521" y="1938563"/>
                <a:ext cx="102558" cy="165855"/>
              </a:xfrm>
              <a:custGeom>
                <a:avLst/>
                <a:gdLst/>
                <a:ahLst/>
                <a:cxnLst/>
                <a:rect l="l" t="t" r="r" b="b"/>
                <a:pathLst>
                  <a:path w="1246" h="2015" extrusionOk="0">
                    <a:moveTo>
                      <a:pt x="1186" y="1"/>
                    </a:moveTo>
                    <a:lnTo>
                      <a:pt x="1186" y="30"/>
                    </a:lnTo>
                    <a:cubicBezTo>
                      <a:pt x="1157" y="118"/>
                      <a:pt x="1157" y="213"/>
                      <a:pt x="1157" y="301"/>
                    </a:cubicBezTo>
                    <a:cubicBezTo>
                      <a:pt x="1128" y="697"/>
                      <a:pt x="1099" y="1099"/>
                      <a:pt x="1003" y="1187"/>
                    </a:cubicBezTo>
                    <a:cubicBezTo>
                      <a:pt x="968" y="1238"/>
                      <a:pt x="921" y="1263"/>
                      <a:pt x="865" y="1263"/>
                    </a:cubicBezTo>
                    <a:cubicBezTo>
                      <a:pt x="781" y="1263"/>
                      <a:pt x="676" y="1208"/>
                      <a:pt x="549" y="1099"/>
                    </a:cubicBezTo>
                    <a:cubicBezTo>
                      <a:pt x="480" y="1046"/>
                      <a:pt x="410" y="1022"/>
                      <a:pt x="347" y="1022"/>
                    </a:cubicBezTo>
                    <a:cubicBezTo>
                      <a:pt x="297" y="1022"/>
                      <a:pt x="251" y="1037"/>
                      <a:pt x="213" y="1063"/>
                    </a:cubicBezTo>
                    <a:cubicBezTo>
                      <a:pt x="88" y="1158"/>
                      <a:pt x="0" y="1429"/>
                      <a:pt x="59" y="1612"/>
                    </a:cubicBezTo>
                    <a:cubicBezTo>
                      <a:pt x="147" y="1861"/>
                      <a:pt x="366" y="2015"/>
                      <a:pt x="366" y="2015"/>
                    </a:cubicBezTo>
                    <a:lnTo>
                      <a:pt x="396" y="2015"/>
                    </a:lnTo>
                    <a:cubicBezTo>
                      <a:pt x="396" y="2015"/>
                      <a:pt x="425" y="2015"/>
                      <a:pt x="425" y="1978"/>
                    </a:cubicBezTo>
                    <a:lnTo>
                      <a:pt x="425" y="1949"/>
                    </a:lnTo>
                    <a:lnTo>
                      <a:pt x="425" y="1919"/>
                    </a:lnTo>
                    <a:cubicBezTo>
                      <a:pt x="396" y="1919"/>
                      <a:pt x="213" y="1795"/>
                      <a:pt x="147" y="1583"/>
                    </a:cubicBezTo>
                    <a:cubicBezTo>
                      <a:pt x="88" y="1429"/>
                      <a:pt x="147" y="1216"/>
                      <a:pt x="271" y="1129"/>
                    </a:cubicBezTo>
                    <a:cubicBezTo>
                      <a:pt x="299" y="1120"/>
                      <a:pt x="324" y="1116"/>
                      <a:pt x="346" y="1116"/>
                    </a:cubicBezTo>
                    <a:cubicBezTo>
                      <a:pt x="401" y="1116"/>
                      <a:pt x="442" y="1137"/>
                      <a:pt x="484" y="1158"/>
                    </a:cubicBezTo>
                    <a:lnTo>
                      <a:pt x="513" y="1158"/>
                    </a:lnTo>
                    <a:lnTo>
                      <a:pt x="513" y="1129"/>
                    </a:lnTo>
                    <a:cubicBezTo>
                      <a:pt x="469" y="1096"/>
                      <a:pt x="423" y="1079"/>
                      <a:pt x="377" y="1079"/>
                    </a:cubicBezTo>
                    <a:cubicBezTo>
                      <a:pt x="332" y="1079"/>
                      <a:pt x="286" y="1096"/>
                      <a:pt x="242" y="1129"/>
                    </a:cubicBezTo>
                    <a:cubicBezTo>
                      <a:pt x="117" y="1187"/>
                      <a:pt x="59" y="1429"/>
                      <a:pt x="117" y="1612"/>
                    </a:cubicBezTo>
                    <a:cubicBezTo>
                      <a:pt x="183" y="1795"/>
                      <a:pt x="396" y="1949"/>
                      <a:pt x="396" y="1949"/>
                    </a:cubicBezTo>
                    <a:lnTo>
                      <a:pt x="396" y="1978"/>
                    </a:lnTo>
                    <a:cubicBezTo>
                      <a:pt x="396" y="1978"/>
                      <a:pt x="183" y="1832"/>
                      <a:pt x="88" y="1612"/>
                    </a:cubicBezTo>
                    <a:cubicBezTo>
                      <a:pt x="30" y="1429"/>
                      <a:pt x="117" y="1187"/>
                      <a:pt x="242" y="1099"/>
                    </a:cubicBezTo>
                    <a:cubicBezTo>
                      <a:pt x="282" y="1069"/>
                      <a:pt x="323" y="1053"/>
                      <a:pt x="365" y="1053"/>
                    </a:cubicBezTo>
                    <a:cubicBezTo>
                      <a:pt x="415" y="1053"/>
                      <a:pt x="465" y="1077"/>
                      <a:pt x="513" y="1129"/>
                    </a:cubicBezTo>
                    <a:lnTo>
                      <a:pt x="549" y="1129"/>
                    </a:lnTo>
                    <a:cubicBezTo>
                      <a:pt x="676" y="1238"/>
                      <a:pt x="781" y="1292"/>
                      <a:pt x="871" y="1292"/>
                    </a:cubicBezTo>
                    <a:cubicBezTo>
                      <a:pt x="932" y="1292"/>
                      <a:pt x="985" y="1267"/>
                      <a:pt x="1033" y="1216"/>
                    </a:cubicBezTo>
                    <a:cubicBezTo>
                      <a:pt x="1128" y="1099"/>
                      <a:pt x="1157" y="733"/>
                      <a:pt x="1186" y="301"/>
                    </a:cubicBezTo>
                    <a:cubicBezTo>
                      <a:pt x="1186" y="213"/>
                      <a:pt x="1186" y="118"/>
                      <a:pt x="1216" y="30"/>
                    </a:cubicBezTo>
                    <a:lnTo>
                      <a:pt x="1216" y="60"/>
                    </a:lnTo>
                    <a:lnTo>
                      <a:pt x="1216" y="184"/>
                    </a:lnTo>
                    <a:cubicBezTo>
                      <a:pt x="1216" y="455"/>
                      <a:pt x="1186" y="1099"/>
                      <a:pt x="1062" y="1216"/>
                    </a:cubicBezTo>
                    <a:cubicBezTo>
                      <a:pt x="1011" y="1283"/>
                      <a:pt x="948" y="1316"/>
                      <a:pt x="872" y="1316"/>
                    </a:cubicBezTo>
                    <a:cubicBezTo>
                      <a:pt x="773" y="1316"/>
                      <a:pt x="653" y="1261"/>
                      <a:pt x="513" y="1158"/>
                    </a:cubicBezTo>
                    <a:lnTo>
                      <a:pt x="513" y="1158"/>
                    </a:lnTo>
                    <a:cubicBezTo>
                      <a:pt x="667" y="1293"/>
                      <a:pt x="782" y="1339"/>
                      <a:pt x="870" y="1339"/>
                    </a:cubicBezTo>
                    <a:cubicBezTo>
                      <a:pt x="958" y="1339"/>
                      <a:pt x="1018" y="1293"/>
                      <a:pt x="1062" y="1246"/>
                    </a:cubicBezTo>
                    <a:cubicBezTo>
                      <a:pt x="1216" y="1099"/>
                      <a:pt x="1245" y="484"/>
                      <a:pt x="1245" y="184"/>
                    </a:cubicBezTo>
                    <a:lnTo>
                      <a:pt x="1245" y="60"/>
                    </a:lnTo>
                    <a:cubicBezTo>
                      <a:pt x="1245" y="30"/>
                      <a:pt x="1245" y="1"/>
                      <a:pt x="121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4" name="Google Shape;824;p45"/>
          <p:cNvSpPr txBox="1">
            <a:spLocks noGrp="1"/>
          </p:cNvSpPr>
          <p:nvPr>
            <p:ph type="subTitle" idx="1"/>
          </p:nvPr>
        </p:nvSpPr>
        <p:spPr>
          <a:xfrm>
            <a:off x="2453960" y="3731025"/>
            <a:ext cx="3806705" cy="7725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Miguel Vega Soldevilla  20200570J</a:t>
            </a:r>
          </a:p>
          <a:p>
            <a:pPr marL="0" indent="0"/>
            <a:r>
              <a:rPr lang="en"/>
              <a:t>Arturo Hinostroza Olivera 20191548K</a:t>
            </a:r>
            <a:endParaRPr/>
          </a:p>
        </p:txBody>
      </p:sp>
      <p:sp>
        <p:nvSpPr>
          <p:cNvPr id="825" name="Google Shape;825;p45"/>
          <p:cNvSpPr txBox="1">
            <a:spLocks noGrp="1"/>
          </p:cNvSpPr>
          <p:nvPr>
            <p:ph type="ctrTitle"/>
          </p:nvPr>
        </p:nvSpPr>
        <p:spPr>
          <a:xfrm>
            <a:off x="2362775" y="886975"/>
            <a:ext cx="4318500" cy="249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2"/>
                </a:solidFill>
              </a:rPr>
              <a:t>DEVOPS Y</a:t>
            </a: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METODOLOGÍAS </a:t>
            </a:r>
            <a:r>
              <a:rPr lang="en-US"/>
              <a:t>Á</a:t>
            </a:r>
            <a:r>
              <a:rPr lang="en-US">
                <a:solidFill>
                  <a:schemeClr val="dk1"/>
                </a:solidFill>
              </a:rPr>
              <a:t>GILES</a:t>
            </a:r>
          </a:p>
        </p:txBody>
      </p:sp>
      <p:grpSp>
        <p:nvGrpSpPr>
          <p:cNvPr id="826" name="Google Shape;826;p45"/>
          <p:cNvGrpSpPr/>
          <p:nvPr/>
        </p:nvGrpSpPr>
        <p:grpSpPr>
          <a:xfrm>
            <a:off x="6198474" y="2222089"/>
            <a:ext cx="1461682" cy="2355507"/>
            <a:chOff x="5892362" y="2151914"/>
            <a:chExt cx="1461682" cy="2355507"/>
          </a:xfrm>
        </p:grpSpPr>
        <p:sp>
          <p:nvSpPr>
            <p:cNvPr id="827" name="Google Shape;827;p45"/>
            <p:cNvSpPr/>
            <p:nvPr/>
          </p:nvSpPr>
          <p:spPr>
            <a:xfrm>
              <a:off x="6518175" y="4402394"/>
              <a:ext cx="152356" cy="55724"/>
            </a:xfrm>
            <a:custGeom>
              <a:avLst/>
              <a:gdLst/>
              <a:ahLst/>
              <a:cxnLst/>
              <a:rect l="l" t="t" r="r" b="b"/>
              <a:pathLst>
                <a:path w="1851" h="677" extrusionOk="0">
                  <a:moveTo>
                    <a:pt x="1041" y="1"/>
                  </a:moveTo>
                  <a:cubicBezTo>
                    <a:pt x="901" y="1"/>
                    <a:pt x="757" y="17"/>
                    <a:pt x="606" y="53"/>
                  </a:cubicBezTo>
                  <a:lnTo>
                    <a:pt x="569" y="178"/>
                  </a:lnTo>
                  <a:cubicBezTo>
                    <a:pt x="386" y="207"/>
                    <a:pt x="203" y="207"/>
                    <a:pt x="20" y="236"/>
                  </a:cubicBezTo>
                  <a:cubicBezTo>
                    <a:pt x="0" y="528"/>
                    <a:pt x="455" y="676"/>
                    <a:pt x="930" y="676"/>
                  </a:cubicBezTo>
                  <a:cubicBezTo>
                    <a:pt x="1159" y="676"/>
                    <a:pt x="1392" y="642"/>
                    <a:pt x="1580" y="573"/>
                  </a:cubicBezTo>
                  <a:cubicBezTo>
                    <a:pt x="1704" y="514"/>
                    <a:pt x="1821" y="456"/>
                    <a:pt x="1850" y="331"/>
                  </a:cubicBezTo>
                  <a:cubicBezTo>
                    <a:pt x="1850" y="207"/>
                    <a:pt x="1733" y="119"/>
                    <a:pt x="1609" y="90"/>
                  </a:cubicBezTo>
                  <a:cubicBezTo>
                    <a:pt x="1428" y="34"/>
                    <a:pt x="1240" y="1"/>
                    <a:pt x="1041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5"/>
            <p:cNvSpPr/>
            <p:nvPr/>
          </p:nvSpPr>
          <p:spPr>
            <a:xfrm>
              <a:off x="6843140" y="4316955"/>
              <a:ext cx="154084" cy="56053"/>
            </a:xfrm>
            <a:custGeom>
              <a:avLst/>
              <a:gdLst/>
              <a:ahLst/>
              <a:cxnLst/>
              <a:rect l="l" t="t" r="r" b="b"/>
              <a:pathLst>
                <a:path w="1872" h="681" extrusionOk="0">
                  <a:moveTo>
                    <a:pt x="1048" y="0"/>
                  </a:moveTo>
                  <a:cubicBezTo>
                    <a:pt x="905" y="0"/>
                    <a:pt x="762" y="18"/>
                    <a:pt x="619" y="59"/>
                  </a:cubicBezTo>
                  <a:lnTo>
                    <a:pt x="590" y="176"/>
                  </a:lnTo>
                  <a:cubicBezTo>
                    <a:pt x="407" y="212"/>
                    <a:pt x="224" y="242"/>
                    <a:pt x="41" y="242"/>
                  </a:cubicBezTo>
                  <a:cubicBezTo>
                    <a:pt x="1" y="530"/>
                    <a:pt x="451" y="680"/>
                    <a:pt x="925" y="680"/>
                  </a:cubicBezTo>
                  <a:cubicBezTo>
                    <a:pt x="1149" y="680"/>
                    <a:pt x="1378" y="647"/>
                    <a:pt x="1564" y="579"/>
                  </a:cubicBezTo>
                  <a:cubicBezTo>
                    <a:pt x="1688" y="513"/>
                    <a:pt x="1813" y="454"/>
                    <a:pt x="1842" y="330"/>
                  </a:cubicBezTo>
                  <a:cubicBezTo>
                    <a:pt x="1871" y="212"/>
                    <a:pt x="1747" y="117"/>
                    <a:pt x="1630" y="88"/>
                  </a:cubicBezTo>
                  <a:cubicBezTo>
                    <a:pt x="1436" y="33"/>
                    <a:pt x="1242" y="0"/>
                    <a:pt x="104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5"/>
            <p:cNvSpPr/>
            <p:nvPr/>
          </p:nvSpPr>
          <p:spPr>
            <a:xfrm>
              <a:off x="7098634" y="4405934"/>
              <a:ext cx="152274" cy="55477"/>
            </a:xfrm>
            <a:custGeom>
              <a:avLst/>
              <a:gdLst/>
              <a:ahLst/>
              <a:cxnLst/>
              <a:rect l="l" t="t" r="r" b="b"/>
              <a:pathLst>
                <a:path w="1850" h="674" extrusionOk="0">
                  <a:moveTo>
                    <a:pt x="1067" y="0"/>
                  </a:moveTo>
                  <a:cubicBezTo>
                    <a:pt x="910" y="0"/>
                    <a:pt x="751" y="17"/>
                    <a:pt x="598" y="47"/>
                  </a:cubicBezTo>
                  <a:lnTo>
                    <a:pt x="569" y="164"/>
                  </a:lnTo>
                  <a:cubicBezTo>
                    <a:pt x="385" y="193"/>
                    <a:pt x="202" y="230"/>
                    <a:pt x="19" y="259"/>
                  </a:cubicBezTo>
                  <a:cubicBezTo>
                    <a:pt x="0" y="537"/>
                    <a:pt x="423" y="674"/>
                    <a:pt x="879" y="674"/>
                  </a:cubicBezTo>
                  <a:cubicBezTo>
                    <a:pt x="1120" y="674"/>
                    <a:pt x="1372" y="635"/>
                    <a:pt x="1572" y="559"/>
                  </a:cubicBezTo>
                  <a:cubicBezTo>
                    <a:pt x="1667" y="530"/>
                    <a:pt x="1821" y="442"/>
                    <a:pt x="1821" y="318"/>
                  </a:cubicBezTo>
                  <a:cubicBezTo>
                    <a:pt x="1850" y="193"/>
                    <a:pt x="1725" y="105"/>
                    <a:pt x="1608" y="76"/>
                  </a:cubicBezTo>
                  <a:cubicBezTo>
                    <a:pt x="1440" y="24"/>
                    <a:pt x="1255" y="0"/>
                    <a:pt x="10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5"/>
            <p:cNvSpPr/>
            <p:nvPr/>
          </p:nvSpPr>
          <p:spPr>
            <a:xfrm>
              <a:off x="6730703" y="3899800"/>
              <a:ext cx="118197" cy="205610"/>
            </a:xfrm>
            <a:custGeom>
              <a:avLst/>
              <a:gdLst/>
              <a:ahLst/>
              <a:cxnLst/>
              <a:rect l="l" t="t" r="r" b="b"/>
              <a:pathLst>
                <a:path w="1436" h="2498" extrusionOk="0">
                  <a:moveTo>
                    <a:pt x="857" y="1"/>
                  </a:moveTo>
                  <a:lnTo>
                    <a:pt x="1" y="155"/>
                  </a:lnTo>
                  <a:lnTo>
                    <a:pt x="616" y="2498"/>
                  </a:lnTo>
                  <a:cubicBezTo>
                    <a:pt x="887" y="2410"/>
                    <a:pt x="1165" y="2315"/>
                    <a:pt x="1436" y="2168"/>
                  </a:cubicBezTo>
                  <a:lnTo>
                    <a:pt x="85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5"/>
            <p:cNvSpPr/>
            <p:nvPr/>
          </p:nvSpPr>
          <p:spPr>
            <a:xfrm>
              <a:off x="6725929" y="3894450"/>
              <a:ext cx="128404" cy="216393"/>
            </a:xfrm>
            <a:custGeom>
              <a:avLst/>
              <a:gdLst/>
              <a:ahLst/>
              <a:cxnLst/>
              <a:rect l="l" t="t" r="r" b="b"/>
              <a:pathLst>
                <a:path w="1560" h="2629" extrusionOk="0">
                  <a:moveTo>
                    <a:pt x="886" y="125"/>
                  </a:moveTo>
                  <a:lnTo>
                    <a:pt x="1406" y="2197"/>
                  </a:lnTo>
                  <a:cubicBezTo>
                    <a:pt x="1194" y="2321"/>
                    <a:pt x="974" y="2416"/>
                    <a:pt x="732" y="2504"/>
                  </a:cubicBezTo>
                  <a:lnTo>
                    <a:pt x="125" y="249"/>
                  </a:lnTo>
                  <a:lnTo>
                    <a:pt x="886" y="125"/>
                  </a:lnTo>
                  <a:close/>
                  <a:moveTo>
                    <a:pt x="915" y="0"/>
                  </a:moveTo>
                  <a:lnTo>
                    <a:pt x="59" y="154"/>
                  </a:lnTo>
                  <a:cubicBezTo>
                    <a:pt x="29" y="154"/>
                    <a:pt x="29" y="154"/>
                    <a:pt x="0" y="183"/>
                  </a:cubicBezTo>
                  <a:lnTo>
                    <a:pt x="0" y="220"/>
                  </a:lnTo>
                  <a:lnTo>
                    <a:pt x="608" y="2600"/>
                  </a:lnTo>
                  <a:lnTo>
                    <a:pt x="644" y="2629"/>
                  </a:lnTo>
                  <a:lnTo>
                    <a:pt x="703" y="2629"/>
                  </a:lnTo>
                  <a:cubicBezTo>
                    <a:pt x="1011" y="2534"/>
                    <a:pt x="1252" y="2416"/>
                    <a:pt x="1523" y="2292"/>
                  </a:cubicBezTo>
                  <a:cubicBezTo>
                    <a:pt x="1523" y="2263"/>
                    <a:pt x="1560" y="2233"/>
                    <a:pt x="1560" y="2197"/>
                  </a:cubicBezTo>
                  <a:lnTo>
                    <a:pt x="974" y="66"/>
                  </a:lnTo>
                  <a:cubicBezTo>
                    <a:pt x="974" y="37"/>
                    <a:pt x="945" y="0"/>
                    <a:pt x="91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5"/>
            <p:cNvSpPr/>
            <p:nvPr/>
          </p:nvSpPr>
          <p:spPr>
            <a:xfrm>
              <a:off x="6781324" y="4078251"/>
              <a:ext cx="133342" cy="274339"/>
            </a:xfrm>
            <a:custGeom>
              <a:avLst/>
              <a:gdLst/>
              <a:ahLst/>
              <a:cxnLst/>
              <a:rect l="l" t="t" r="r" b="b"/>
              <a:pathLst>
                <a:path w="1620" h="3333" extrusionOk="0">
                  <a:moveTo>
                    <a:pt x="821" y="0"/>
                  </a:moveTo>
                  <a:cubicBezTo>
                    <a:pt x="550" y="147"/>
                    <a:pt x="272" y="242"/>
                    <a:pt x="1" y="330"/>
                  </a:cubicBezTo>
                  <a:lnTo>
                    <a:pt x="762" y="3259"/>
                  </a:lnTo>
                  <a:cubicBezTo>
                    <a:pt x="873" y="3312"/>
                    <a:pt x="975" y="3333"/>
                    <a:pt x="1067" y="3333"/>
                  </a:cubicBezTo>
                  <a:cubicBezTo>
                    <a:pt x="1410" y="3333"/>
                    <a:pt x="1619" y="3046"/>
                    <a:pt x="1619" y="3046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5"/>
            <p:cNvSpPr/>
            <p:nvPr/>
          </p:nvSpPr>
          <p:spPr>
            <a:xfrm>
              <a:off x="6775892" y="4072819"/>
              <a:ext cx="143549" cy="283969"/>
            </a:xfrm>
            <a:custGeom>
              <a:avLst/>
              <a:gdLst/>
              <a:ahLst/>
              <a:cxnLst/>
              <a:rect l="l" t="t" r="r" b="b"/>
              <a:pathLst>
                <a:path w="1744" h="3450" extrusionOk="0">
                  <a:moveTo>
                    <a:pt x="828" y="154"/>
                  </a:moveTo>
                  <a:lnTo>
                    <a:pt x="1590" y="3083"/>
                  </a:lnTo>
                  <a:cubicBezTo>
                    <a:pt x="1545" y="3155"/>
                    <a:pt x="1392" y="3328"/>
                    <a:pt x="1148" y="3328"/>
                  </a:cubicBezTo>
                  <a:cubicBezTo>
                    <a:pt x="1070" y="3328"/>
                    <a:pt x="983" y="3311"/>
                    <a:pt x="887" y="3266"/>
                  </a:cubicBezTo>
                  <a:lnTo>
                    <a:pt x="155" y="433"/>
                  </a:lnTo>
                  <a:cubicBezTo>
                    <a:pt x="404" y="367"/>
                    <a:pt x="616" y="279"/>
                    <a:pt x="828" y="154"/>
                  </a:cubicBezTo>
                  <a:close/>
                  <a:moveTo>
                    <a:pt x="858" y="0"/>
                  </a:moveTo>
                  <a:cubicBezTo>
                    <a:pt x="616" y="154"/>
                    <a:pt x="338" y="249"/>
                    <a:pt x="67" y="337"/>
                  </a:cubicBezTo>
                  <a:cubicBezTo>
                    <a:pt x="37" y="367"/>
                    <a:pt x="1" y="396"/>
                    <a:pt x="1" y="433"/>
                  </a:cubicBezTo>
                  <a:lnTo>
                    <a:pt x="770" y="3325"/>
                  </a:lnTo>
                  <a:cubicBezTo>
                    <a:pt x="770" y="3361"/>
                    <a:pt x="799" y="3361"/>
                    <a:pt x="799" y="3361"/>
                  </a:cubicBezTo>
                  <a:cubicBezTo>
                    <a:pt x="916" y="3420"/>
                    <a:pt x="1041" y="3449"/>
                    <a:pt x="1136" y="3449"/>
                  </a:cubicBezTo>
                  <a:cubicBezTo>
                    <a:pt x="1502" y="3449"/>
                    <a:pt x="1714" y="3142"/>
                    <a:pt x="1714" y="3142"/>
                  </a:cubicBezTo>
                  <a:cubicBezTo>
                    <a:pt x="1744" y="3142"/>
                    <a:pt x="1744" y="3112"/>
                    <a:pt x="1744" y="3083"/>
                  </a:cubicBezTo>
                  <a:lnTo>
                    <a:pt x="953" y="30"/>
                  </a:lnTo>
                  <a:cubicBezTo>
                    <a:pt x="916" y="30"/>
                    <a:pt x="916" y="0"/>
                    <a:pt x="88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5"/>
            <p:cNvSpPr/>
            <p:nvPr/>
          </p:nvSpPr>
          <p:spPr>
            <a:xfrm>
              <a:off x="6344416" y="3891980"/>
              <a:ext cx="103134" cy="191124"/>
            </a:xfrm>
            <a:custGeom>
              <a:avLst/>
              <a:gdLst/>
              <a:ahLst/>
              <a:cxnLst/>
              <a:rect l="l" t="t" r="r" b="b"/>
              <a:pathLst>
                <a:path w="1253" h="2322" extrusionOk="0">
                  <a:moveTo>
                    <a:pt x="395" y="1"/>
                  </a:moveTo>
                  <a:lnTo>
                    <a:pt x="0" y="2293"/>
                  </a:lnTo>
                  <a:cubicBezTo>
                    <a:pt x="271" y="2322"/>
                    <a:pt x="578" y="2322"/>
                    <a:pt x="849" y="2322"/>
                  </a:cubicBezTo>
                  <a:lnTo>
                    <a:pt x="1252" y="250"/>
                  </a:lnTo>
                  <a:lnTo>
                    <a:pt x="39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5"/>
            <p:cNvSpPr/>
            <p:nvPr/>
          </p:nvSpPr>
          <p:spPr>
            <a:xfrm>
              <a:off x="6338983" y="3887782"/>
              <a:ext cx="113341" cy="200178"/>
            </a:xfrm>
            <a:custGeom>
              <a:avLst/>
              <a:gdLst/>
              <a:ahLst/>
              <a:cxnLst/>
              <a:rect l="l" t="t" r="r" b="b"/>
              <a:pathLst>
                <a:path w="1377" h="2432" extrusionOk="0">
                  <a:moveTo>
                    <a:pt x="520" y="147"/>
                  </a:moveTo>
                  <a:lnTo>
                    <a:pt x="1252" y="359"/>
                  </a:lnTo>
                  <a:lnTo>
                    <a:pt x="886" y="2314"/>
                  </a:lnTo>
                  <a:cubicBezTo>
                    <a:pt x="644" y="2314"/>
                    <a:pt x="403" y="2314"/>
                    <a:pt x="125" y="2278"/>
                  </a:cubicBezTo>
                  <a:lnTo>
                    <a:pt x="520" y="147"/>
                  </a:lnTo>
                  <a:close/>
                  <a:moveTo>
                    <a:pt x="461" y="1"/>
                  </a:moveTo>
                  <a:cubicBezTo>
                    <a:pt x="454" y="1"/>
                    <a:pt x="447" y="8"/>
                    <a:pt x="432" y="22"/>
                  </a:cubicBezTo>
                  <a:cubicBezTo>
                    <a:pt x="432" y="22"/>
                    <a:pt x="432" y="52"/>
                    <a:pt x="403" y="52"/>
                  </a:cubicBezTo>
                  <a:lnTo>
                    <a:pt x="0" y="2344"/>
                  </a:lnTo>
                  <a:lnTo>
                    <a:pt x="0" y="2373"/>
                  </a:lnTo>
                  <a:cubicBezTo>
                    <a:pt x="0" y="2402"/>
                    <a:pt x="37" y="2402"/>
                    <a:pt x="66" y="2402"/>
                  </a:cubicBezTo>
                  <a:cubicBezTo>
                    <a:pt x="278" y="2432"/>
                    <a:pt x="520" y="2432"/>
                    <a:pt x="732" y="2432"/>
                  </a:cubicBezTo>
                  <a:lnTo>
                    <a:pt x="915" y="2432"/>
                  </a:lnTo>
                  <a:cubicBezTo>
                    <a:pt x="952" y="2432"/>
                    <a:pt x="981" y="2402"/>
                    <a:pt x="981" y="2373"/>
                  </a:cubicBezTo>
                  <a:lnTo>
                    <a:pt x="1377" y="330"/>
                  </a:lnTo>
                  <a:cubicBezTo>
                    <a:pt x="1377" y="301"/>
                    <a:pt x="1377" y="264"/>
                    <a:pt x="1347" y="235"/>
                  </a:cubicBezTo>
                  <a:lnTo>
                    <a:pt x="491" y="22"/>
                  </a:lnTo>
                  <a:cubicBezTo>
                    <a:pt x="476" y="8"/>
                    <a:pt x="469" y="1"/>
                    <a:pt x="461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5"/>
            <p:cNvSpPr/>
            <p:nvPr/>
          </p:nvSpPr>
          <p:spPr>
            <a:xfrm>
              <a:off x="6296757" y="4080638"/>
              <a:ext cx="117621" cy="275492"/>
            </a:xfrm>
            <a:custGeom>
              <a:avLst/>
              <a:gdLst/>
              <a:ahLst/>
              <a:cxnLst/>
              <a:rect l="l" t="t" r="r" b="b"/>
              <a:pathLst>
                <a:path w="1429" h="3347" extrusionOk="0">
                  <a:moveTo>
                    <a:pt x="579" y="1"/>
                  </a:moveTo>
                  <a:lnTo>
                    <a:pt x="1" y="3083"/>
                  </a:lnTo>
                  <a:cubicBezTo>
                    <a:pt x="167" y="3290"/>
                    <a:pt x="359" y="3347"/>
                    <a:pt x="517" y="3347"/>
                  </a:cubicBezTo>
                  <a:cubicBezTo>
                    <a:pt x="707" y="3347"/>
                    <a:pt x="850" y="3266"/>
                    <a:pt x="850" y="3266"/>
                  </a:cubicBezTo>
                  <a:lnTo>
                    <a:pt x="1428" y="30"/>
                  </a:lnTo>
                  <a:cubicBezTo>
                    <a:pt x="1157" y="30"/>
                    <a:pt x="850" y="30"/>
                    <a:pt x="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5"/>
            <p:cNvSpPr/>
            <p:nvPr/>
          </p:nvSpPr>
          <p:spPr>
            <a:xfrm>
              <a:off x="6291325" y="4075206"/>
              <a:ext cx="128486" cy="283969"/>
            </a:xfrm>
            <a:custGeom>
              <a:avLst/>
              <a:gdLst/>
              <a:ahLst/>
              <a:cxnLst/>
              <a:rect l="l" t="t" r="r" b="b"/>
              <a:pathLst>
                <a:path w="1561" h="3450" extrusionOk="0">
                  <a:moveTo>
                    <a:pt x="674" y="125"/>
                  </a:moveTo>
                  <a:cubicBezTo>
                    <a:pt x="945" y="155"/>
                    <a:pt x="1194" y="155"/>
                    <a:pt x="1436" y="155"/>
                  </a:cubicBezTo>
                  <a:lnTo>
                    <a:pt x="857" y="3267"/>
                  </a:lnTo>
                  <a:cubicBezTo>
                    <a:pt x="812" y="3298"/>
                    <a:pt x="705" y="3341"/>
                    <a:pt x="576" y="3341"/>
                  </a:cubicBezTo>
                  <a:cubicBezTo>
                    <a:pt x="435" y="3341"/>
                    <a:pt x="267" y="3289"/>
                    <a:pt x="125" y="3113"/>
                  </a:cubicBezTo>
                  <a:lnTo>
                    <a:pt x="674" y="125"/>
                  </a:lnTo>
                  <a:close/>
                  <a:moveTo>
                    <a:pt x="645" y="1"/>
                  </a:moveTo>
                  <a:cubicBezTo>
                    <a:pt x="616" y="1"/>
                    <a:pt x="579" y="37"/>
                    <a:pt x="579" y="67"/>
                  </a:cubicBezTo>
                  <a:lnTo>
                    <a:pt x="1" y="3149"/>
                  </a:lnTo>
                  <a:lnTo>
                    <a:pt x="1" y="3179"/>
                  </a:lnTo>
                  <a:cubicBezTo>
                    <a:pt x="184" y="3391"/>
                    <a:pt x="396" y="3450"/>
                    <a:pt x="550" y="3450"/>
                  </a:cubicBezTo>
                  <a:cubicBezTo>
                    <a:pt x="762" y="3450"/>
                    <a:pt x="945" y="3362"/>
                    <a:pt x="945" y="3362"/>
                  </a:cubicBezTo>
                  <a:lnTo>
                    <a:pt x="982" y="3332"/>
                  </a:lnTo>
                  <a:lnTo>
                    <a:pt x="1560" y="96"/>
                  </a:lnTo>
                  <a:lnTo>
                    <a:pt x="1560" y="67"/>
                  </a:lnTo>
                  <a:cubicBezTo>
                    <a:pt x="1560" y="37"/>
                    <a:pt x="1531" y="37"/>
                    <a:pt x="1494" y="37"/>
                  </a:cubicBezTo>
                  <a:cubicBezTo>
                    <a:pt x="1223" y="37"/>
                    <a:pt x="945" y="37"/>
                    <a:pt x="64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5"/>
            <p:cNvSpPr/>
            <p:nvPr/>
          </p:nvSpPr>
          <p:spPr>
            <a:xfrm>
              <a:off x="7007351" y="4025243"/>
              <a:ext cx="170629" cy="413937"/>
            </a:xfrm>
            <a:custGeom>
              <a:avLst/>
              <a:gdLst/>
              <a:ahLst/>
              <a:cxnLst/>
              <a:rect l="l" t="t" r="r" b="b"/>
              <a:pathLst>
                <a:path w="2073" h="5029" extrusionOk="0">
                  <a:moveTo>
                    <a:pt x="821" y="0"/>
                  </a:moveTo>
                  <a:cubicBezTo>
                    <a:pt x="550" y="154"/>
                    <a:pt x="272" y="337"/>
                    <a:pt x="1" y="461"/>
                  </a:cubicBezTo>
                  <a:lnTo>
                    <a:pt x="1158" y="4943"/>
                  </a:lnTo>
                  <a:cubicBezTo>
                    <a:pt x="1279" y="5004"/>
                    <a:pt x="1391" y="5028"/>
                    <a:pt x="1493" y="5028"/>
                  </a:cubicBezTo>
                  <a:cubicBezTo>
                    <a:pt x="1851" y="5028"/>
                    <a:pt x="2073" y="4730"/>
                    <a:pt x="2073" y="4730"/>
                  </a:cubicBezTo>
                  <a:lnTo>
                    <a:pt x="8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5"/>
            <p:cNvSpPr/>
            <p:nvPr/>
          </p:nvSpPr>
          <p:spPr>
            <a:xfrm>
              <a:off x="7001919" y="4020386"/>
              <a:ext cx="180917" cy="424390"/>
            </a:xfrm>
            <a:custGeom>
              <a:avLst/>
              <a:gdLst/>
              <a:ahLst/>
              <a:cxnLst/>
              <a:rect l="l" t="t" r="r" b="b"/>
              <a:pathLst>
                <a:path w="2198" h="5156" extrusionOk="0">
                  <a:moveTo>
                    <a:pt x="858" y="154"/>
                  </a:moveTo>
                  <a:lnTo>
                    <a:pt x="2051" y="4789"/>
                  </a:lnTo>
                  <a:cubicBezTo>
                    <a:pt x="2001" y="4856"/>
                    <a:pt x="1832" y="5033"/>
                    <a:pt x="1563" y="5033"/>
                  </a:cubicBezTo>
                  <a:cubicBezTo>
                    <a:pt x="1479" y="5033"/>
                    <a:pt x="1385" y="5016"/>
                    <a:pt x="1282" y="4972"/>
                  </a:cubicBezTo>
                  <a:lnTo>
                    <a:pt x="125" y="579"/>
                  </a:lnTo>
                  <a:cubicBezTo>
                    <a:pt x="404" y="425"/>
                    <a:pt x="645" y="271"/>
                    <a:pt x="858" y="154"/>
                  </a:cubicBezTo>
                  <a:close/>
                  <a:moveTo>
                    <a:pt x="858" y="0"/>
                  </a:moveTo>
                  <a:cubicBezTo>
                    <a:pt x="616" y="154"/>
                    <a:pt x="338" y="337"/>
                    <a:pt x="37" y="484"/>
                  </a:cubicBezTo>
                  <a:cubicBezTo>
                    <a:pt x="1" y="484"/>
                    <a:pt x="1" y="520"/>
                    <a:pt x="1" y="550"/>
                  </a:cubicBezTo>
                  <a:lnTo>
                    <a:pt x="1165" y="5031"/>
                  </a:lnTo>
                  <a:cubicBezTo>
                    <a:pt x="1194" y="5031"/>
                    <a:pt x="1194" y="5060"/>
                    <a:pt x="1224" y="5060"/>
                  </a:cubicBezTo>
                  <a:cubicBezTo>
                    <a:pt x="1348" y="5126"/>
                    <a:pt x="1465" y="5155"/>
                    <a:pt x="1560" y="5155"/>
                  </a:cubicBezTo>
                  <a:cubicBezTo>
                    <a:pt x="1956" y="5155"/>
                    <a:pt x="2168" y="4819"/>
                    <a:pt x="2168" y="4819"/>
                  </a:cubicBezTo>
                  <a:cubicBezTo>
                    <a:pt x="2168" y="4819"/>
                    <a:pt x="2198" y="4789"/>
                    <a:pt x="2168" y="4789"/>
                  </a:cubicBezTo>
                  <a:lnTo>
                    <a:pt x="953" y="30"/>
                  </a:lnTo>
                  <a:lnTo>
                    <a:pt x="916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5"/>
            <p:cNvSpPr/>
            <p:nvPr/>
          </p:nvSpPr>
          <p:spPr>
            <a:xfrm>
              <a:off x="6982082" y="3960134"/>
              <a:ext cx="92846" cy="103134"/>
            </a:xfrm>
            <a:custGeom>
              <a:avLst/>
              <a:gdLst/>
              <a:ahLst/>
              <a:cxnLst/>
              <a:rect l="l" t="t" r="r" b="b"/>
              <a:pathLst>
                <a:path w="1128" h="1253" extrusionOk="0">
                  <a:moveTo>
                    <a:pt x="915" y="0"/>
                  </a:moveTo>
                  <a:lnTo>
                    <a:pt x="0" y="154"/>
                  </a:lnTo>
                  <a:lnTo>
                    <a:pt x="308" y="1252"/>
                  </a:lnTo>
                  <a:cubicBezTo>
                    <a:pt x="579" y="1128"/>
                    <a:pt x="857" y="945"/>
                    <a:pt x="1128" y="791"/>
                  </a:cubicBezTo>
                  <a:lnTo>
                    <a:pt x="9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5"/>
            <p:cNvSpPr/>
            <p:nvPr/>
          </p:nvSpPr>
          <p:spPr>
            <a:xfrm>
              <a:off x="6977225" y="3953714"/>
              <a:ext cx="103134" cy="114329"/>
            </a:xfrm>
            <a:custGeom>
              <a:avLst/>
              <a:gdLst/>
              <a:ahLst/>
              <a:cxnLst/>
              <a:rect l="l" t="t" r="r" b="b"/>
              <a:pathLst>
                <a:path w="1253" h="1389" extrusionOk="0">
                  <a:moveTo>
                    <a:pt x="945" y="137"/>
                  </a:moveTo>
                  <a:lnTo>
                    <a:pt x="1128" y="840"/>
                  </a:lnTo>
                  <a:cubicBezTo>
                    <a:pt x="916" y="964"/>
                    <a:pt x="667" y="1111"/>
                    <a:pt x="396" y="1264"/>
                  </a:cubicBezTo>
                  <a:lnTo>
                    <a:pt x="154" y="261"/>
                  </a:lnTo>
                  <a:lnTo>
                    <a:pt x="945" y="137"/>
                  </a:lnTo>
                  <a:close/>
                  <a:moveTo>
                    <a:pt x="999" y="0"/>
                  </a:moveTo>
                  <a:cubicBezTo>
                    <a:pt x="991" y="0"/>
                    <a:pt x="983" y="4"/>
                    <a:pt x="974" y="12"/>
                  </a:cubicBezTo>
                  <a:lnTo>
                    <a:pt x="59" y="166"/>
                  </a:lnTo>
                  <a:lnTo>
                    <a:pt x="30" y="166"/>
                  </a:lnTo>
                  <a:cubicBezTo>
                    <a:pt x="1" y="195"/>
                    <a:pt x="1" y="232"/>
                    <a:pt x="1" y="232"/>
                  </a:cubicBezTo>
                  <a:lnTo>
                    <a:pt x="301" y="1360"/>
                  </a:lnTo>
                  <a:cubicBezTo>
                    <a:pt x="301" y="1389"/>
                    <a:pt x="337" y="1389"/>
                    <a:pt x="337" y="1389"/>
                  </a:cubicBezTo>
                  <a:lnTo>
                    <a:pt x="396" y="1389"/>
                  </a:lnTo>
                  <a:cubicBezTo>
                    <a:pt x="704" y="1235"/>
                    <a:pt x="974" y="1081"/>
                    <a:pt x="1216" y="898"/>
                  </a:cubicBezTo>
                  <a:cubicBezTo>
                    <a:pt x="1253" y="898"/>
                    <a:pt x="1253" y="869"/>
                    <a:pt x="1253" y="840"/>
                  </a:cubicBezTo>
                  <a:lnTo>
                    <a:pt x="1033" y="49"/>
                  </a:lnTo>
                  <a:cubicBezTo>
                    <a:pt x="1033" y="23"/>
                    <a:pt x="1018" y="0"/>
                    <a:pt x="99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5"/>
            <p:cNvSpPr/>
            <p:nvPr/>
          </p:nvSpPr>
          <p:spPr>
            <a:xfrm>
              <a:off x="6519739" y="4083025"/>
              <a:ext cx="141162" cy="359365"/>
            </a:xfrm>
            <a:custGeom>
              <a:avLst/>
              <a:gdLst/>
              <a:ahLst/>
              <a:cxnLst/>
              <a:rect l="l" t="t" r="r" b="b"/>
              <a:pathLst>
                <a:path w="1715" h="4366" extrusionOk="0">
                  <a:moveTo>
                    <a:pt x="1714" y="1"/>
                  </a:moveTo>
                  <a:cubicBezTo>
                    <a:pt x="1468" y="1"/>
                    <a:pt x="1203" y="38"/>
                    <a:pt x="954" y="38"/>
                  </a:cubicBezTo>
                  <a:cubicBezTo>
                    <a:pt x="891" y="38"/>
                    <a:pt x="830" y="36"/>
                    <a:pt x="770" y="30"/>
                  </a:cubicBezTo>
                  <a:lnTo>
                    <a:pt x="1" y="4087"/>
                  </a:lnTo>
                  <a:cubicBezTo>
                    <a:pt x="180" y="4305"/>
                    <a:pt x="380" y="4365"/>
                    <a:pt x="547" y="4365"/>
                  </a:cubicBezTo>
                  <a:cubicBezTo>
                    <a:pt x="758" y="4365"/>
                    <a:pt x="916" y="4270"/>
                    <a:pt x="916" y="4270"/>
                  </a:cubicBezTo>
                  <a:lnTo>
                    <a:pt x="1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5"/>
            <p:cNvSpPr/>
            <p:nvPr/>
          </p:nvSpPr>
          <p:spPr>
            <a:xfrm>
              <a:off x="6514965" y="4078251"/>
              <a:ext cx="150710" cy="368913"/>
            </a:xfrm>
            <a:custGeom>
              <a:avLst/>
              <a:gdLst/>
              <a:ahLst/>
              <a:cxnLst/>
              <a:rect l="l" t="t" r="r" b="b"/>
              <a:pathLst>
                <a:path w="1831" h="4482" extrusionOk="0">
                  <a:moveTo>
                    <a:pt x="1677" y="118"/>
                  </a:moveTo>
                  <a:lnTo>
                    <a:pt x="916" y="4299"/>
                  </a:lnTo>
                  <a:cubicBezTo>
                    <a:pt x="872" y="4328"/>
                    <a:pt x="749" y="4381"/>
                    <a:pt x="600" y="4381"/>
                  </a:cubicBezTo>
                  <a:cubicBezTo>
                    <a:pt x="451" y="4381"/>
                    <a:pt x="275" y="4328"/>
                    <a:pt x="125" y="4145"/>
                  </a:cubicBezTo>
                  <a:lnTo>
                    <a:pt x="857" y="147"/>
                  </a:lnTo>
                  <a:lnTo>
                    <a:pt x="1406" y="147"/>
                  </a:lnTo>
                  <a:cubicBezTo>
                    <a:pt x="1494" y="118"/>
                    <a:pt x="1589" y="118"/>
                    <a:pt x="1677" y="118"/>
                  </a:cubicBezTo>
                  <a:close/>
                  <a:moveTo>
                    <a:pt x="1772" y="0"/>
                  </a:moveTo>
                  <a:cubicBezTo>
                    <a:pt x="1648" y="0"/>
                    <a:pt x="1494" y="0"/>
                    <a:pt x="1377" y="30"/>
                  </a:cubicBezTo>
                  <a:cubicBezTo>
                    <a:pt x="1255" y="30"/>
                    <a:pt x="1133" y="43"/>
                    <a:pt x="1011" y="43"/>
                  </a:cubicBezTo>
                  <a:cubicBezTo>
                    <a:pt x="950" y="43"/>
                    <a:pt x="889" y="39"/>
                    <a:pt x="828" y="30"/>
                  </a:cubicBezTo>
                  <a:cubicBezTo>
                    <a:pt x="791" y="30"/>
                    <a:pt x="762" y="59"/>
                    <a:pt x="762" y="88"/>
                  </a:cubicBezTo>
                  <a:lnTo>
                    <a:pt x="0" y="4145"/>
                  </a:lnTo>
                  <a:cubicBezTo>
                    <a:pt x="0" y="4174"/>
                    <a:pt x="0" y="4174"/>
                    <a:pt x="30" y="4211"/>
                  </a:cubicBezTo>
                  <a:cubicBezTo>
                    <a:pt x="213" y="4423"/>
                    <a:pt x="425" y="4482"/>
                    <a:pt x="608" y="4482"/>
                  </a:cubicBezTo>
                  <a:cubicBezTo>
                    <a:pt x="828" y="4482"/>
                    <a:pt x="1011" y="4394"/>
                    <a:pt x="1011" y="4394"/>
                  </a:cubicBezTo>
                  <a:cubicBezTo>
                    <a:pt x="1011" y="4394"/>
                    <a:pt x="1011" y="4357"/>
                    <a:pt x="1040" y="4357"/>
                  </a:cubicBezTo>
                  <a:lnTo>
                    <a:pt x="1831" y="59"/>
                  </a:lnTo>
                  <a:cubicBezTo>
                    <a:pt x="1831" y="59"/>
                    <a:pt x="1831" y="30"/>
                    <a:pt x="1802" y="30"/>
                  </a:cubicBezTo>
                  <a:cubicBezTo>
                    <a:pt x="1802" y="0"/>
                    <a:pt x="1772" y="0"/>
                    <a:pt x="177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5"/>
            <p:cNvSpPr/>
            <p:nvPr/>
          </p:nvSpPr>
          <p:spPr>
            <a:xfrm>
              <a:off x="6583036" y="3952315"/>
              <a:ext cx="97702" cy="133918"/>
            </a:xfrm>
            <a:custGeom>
              <a:avLst/>
              <a:gdLst/>
              <a:ahLst/>
              <a:cxnLst/>
              <a:rect l="l" t="t" r="r" b="b"/>
              <a:pathLst>
                <a:path w="1187" h="1627" extrusionOk="0">
                  <a:moveTo>
                    <a:pt x="301" y="0"/>
                  </a:moveTo>
                  <a:lnTo>
                    <a:pt x="1" y="1618"/>
                  </a:lnTo>
                  <a:cubicBezTo>
                    <a:pt x="61" y="1624"/>
                    <a:pt x="122" y="1626"/>
                    <a:pt x="185" y="1626"/>
                  </a:cubicBezTo>
                  <a:cubicBezTo>
                    <a:pt x="434" y="1626"/>
                    <a:pt x="699" y="1589"/>
                    <a:pt x="945" y="1589"/>
                  </a:cubicBezTo>
                  <a:lnTo>
                    <a:pt x="1187" y="249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5"/>
            <p:cNvSpPr/>
            <p:nvPr/>
          </p:nvSpPr>
          <p:spPr>
            <a:xfrm>
              <a:off x="6577604" y="3947458"/>
              <a:ext cx="107991" cy="142890"/>
            </a:xfrm>
            <a:custGeom>
              <a:avLst/>
              <a:gdLst/>
              <a:ahLst/>
              <a:cxnLst/>
              <a:rect l="l" t="t" r="r" b="b"/>
              <a:pathLst>
                <a:path w="1312" h="1736" extrusionOk="0">
                  <a:moveTo>
                    <a:pt x="396" y="125"/>
                  </a:moveTo>
                  <a:lnTo>
                    <a:pt x="1194" y="337"/>
                  </a:lnTo>
                  <a:lnTo>
                    <a:pt x="945" y="1589"/>
                  </a:lnTo>
                  <a:cubicBezTo>
                    <a:pt x="858" y="1589"/>
                    <a:pt x="733" y="1589"/>
                    <a:pt x="616" y="1619"/>
                  </a:cubicBezTo>
                  <a:lnTo>
                    <a:pt x="125" y="1619"/>
                  </a:lnTo>
                  <a:lnTo>
                    <a:pt x="396" y="125"/>
                  </a:lnTo>
                  <a:close/>
                  <a:moveTo>
                    <a:pt x="338" y="0"/>
                  </a:moveTo>
                  <a:cubicBezTo>
                    <a:pt x="308" y="0"/>
                    <a:pt x="308" y="30"/>
                    <a:pt x="308" y="30"/>
                  </a:cubicBezTo>
                  <a:lnTo>
                    <a:pt x="1" y="1677"/>
                  </a:lnTo>
                  <a:lnTo>
                    <a:pt x="1" y="1736"/>
                  </a:lnTo>
                  <a:lnTo>
                    <a:pt x="645" y="1736"/>
                  </a:lnTo>
                  <a:cubicBezTo>
                    <a:pt x="762" y="1707"/>
                    <a:pt x="887" y="1707"/>
                    <a:pt x="1011" y="1707"/>
                  </a:cubicBezTo>
                  <a:cubicBezTo>
                    <a:pt x="1041" y="1707"/>
                    <a:pt x="1070" y="1677"/>
                    <a:pt x="1070" y="1648"/>
                  </a:cubicBezTo>
                  <a:lnTo>
                    <a:pt x="1312" y="308"/>
                  </a:lnTo>
                  <a:cubicBezTo>
                    <a:pt x="1312" y="271"/>
                    <a:pt x="1312" y="242"/>
                    <a:pt x="1282" y="242"/>
                  </a:cubicBezTo>
                  <a:lnTo>
                    <a:pt x="36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5"/>
            <p:cNvSpPr/>
            <p:nvPr/>
          </p:nvSpPr>
          <p:spPr>
            <a:xfrm>
              <a:off x="6138226" y="2787195"/>
              <a:ext cx="1177774" cy="1253664"/>
            </a:xfrm>
            <a:custGeom>
              <a:avLst/>
              <a:gdLst/>
              <a:ahLst/>
              <a:cxnLst/>
              <a:rect l="l" t="t" r="r" b="b"/>
              <a:pathLst>
                <a:path w="14309" h="15231" extrusionOk="0">
                  <a:moveTo>
                    <a:pt x="10164" y="1"/>
                  </a:moveTo>
                  <a:cubicBezTo>
                    <a:pt x="7066" y="1"/>
                    <a:pt x="4547" y="4644"/>
                    <a:pt x="4153" y="7353"/>
                  </a:cubicBezTo>
                  <a:cubicBezTo>
                    <a:pt x="4153" y="7353"/>
                    <a:pt x="1041" y="7477"/>
                    <a:pt x="521" y="9366"/>
                  </a:cubicBezTo>
                  <a:cubicBezTo>
                    <a:pt x="1" y="11255"/>
                    <a:pt x="857" y="14521"/>
                    <a:pt x="857" y="14521"/>
                  </a:cubicBezTo>
                  <a:cubicBezTo>
                    <a:pt x="857" y="14521"/>
                    <a:pt x="3786" y="15041"/>
                    <a:pt x="4240" y="15041"/>
                  </a:cubicBezTo>
                  <a:cubicBezTo>
                    <a:pt x="4240" y="15041"/>
                    <a:pt x="5163" y="15231"/>
                    <a:pt x="6685" y="15231"/>
                  </a:cubicBezTo>
                  <a:cubicBezTo>
                    <a:pt x="8270" y="15231"/>
                    <a:pt x="10506" y="15025"/>
                    <a:pt x="13027" y="14184"/>
                  </a:cubicBezTo>
                  <a:cubicBezTo>
                    <a:pt x="13027" y="14184"/>
                    <a:pt x="14067" y="9059"/>
                    <a:pt x="14192" y="6013"/>
                  </a:cubicBezTo>
                  <a:cubicBezTo>
                    <a:pt x="14309" y="2930"/>
                    <a:pt x="13335" y="30"/>
                    <a:pt x="10194" y="1"/>
                  </a:cubicBezTo>
                  <a:cubicBezTo>
                    <a:pt x="10184" y="1"/>
                    <a:pt x="10174" y="1"/>
                    <a:pt x="10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5"/>
            <p:cNvSpPr/>
            <p:nvPr/>
          </p:nvSpPr>
          <p:spPr>
            <a:xfrm>
              <a:off x="6133452" y="2782421"/>
              <a:ext cx="1185017" cy="1262718"/>
            </a:xfrm>
            <a:custGeom>
              <a:avLst/>
              <a:gdLst/>
              <a:ahLst/>
              <a:cxnLst/>
              <a:rect l="l" t="t" r="r" b="b"/>
              <a:pathLst>
                <a:path w="14397" h="15341" extrusionOk="0">
                  <a:moveTo>
                    <a:pt x="10252" y="117"/>
                  </a:moveTo>
                  <a:cubicBezTo>
                    <a:pt x="11321" y="117"/>
                    <a:pt x="12199" y="484"/>
                    <a:pt x="12844" y="1157"/>
                  </a:cubicBezTo>
                  <a:cubicBezTo>
                    <a:pt x="13788" y="2160"/>
                    <a:pt x="14279" y="3903"/>
                    <a:pt x="14184" y="6041"/>
                  </a:cubicBezTo>
                  <a:cubicBezTo>
                    <a:pt x="14067" y="8934"/>
                    <a:pt x="13115" y="13730"/>
                    <a:pt x="13027" y="14184"/>
                  </a:cubicBezTo>
                  <a:cubicBezTo>
                    <a:pt x="10526" y="15017"/>
                    <a:pt x="8303" y="15219"/>
                    <a:pt x="6730" y="15219"/>
                  </a:cubicBezTo>
                  <a:cubicBezTo>
                    <a:pt x="5250" y="15219"/>
                    <a:pt x="4345" y="15040"/>
                    <a:pt x="4328" y="15040"/>
                  </a:cubicBezTo>
                  <a:lnTo>
                    <a:pt x="4298" y="15040"/>
                  </a:lnTo>
                  <a:cubicBezTo>
                    <a:pt x="3903" y="15040"/>
                    <a:pt x="1311" y="14579"/>
                    <a:pt x="974" y="14521"/>
                  </a:cubicBezTo>
                  <a:cubicBezTo>
                    <a:pt x="886" y="14154"/>
                    <a:pt x="154" y="11196"/>
                    <a:pt x="637" y="9424"/>
                  </a:cubicBezTo>
                  <a:cubicBezTo>
                    <a:pt x="1128" y="7594"/>
                    <a:pt x="4211" y="7469"/>
                    <a:pt x="4240" y="7469"/>
                  </a:cubicBezTo>
                  <a:cubicBezTo>
                    <a:pt x="4269" y="7469"/>
                    <a:pt x="4269" y="7440"/>
                    <a:pt x="4269" y="7411"/>
                  </a:cubicBezTo>
                  <a:cubicBezTo>
                    <a:pt x="4635" y="4943"/>
                    <a:pt x="7015" y="117"/>
                    <a:pt x="10222" y="117"/>
                  </a:cubicBezTo>
                  <a:close/>
                  <a:moveTo>
                    <a:pt x="10222" y="0"/>
                  </a:moveTo>
                  <a:cubicBezTo>
                    <a:pt x="6986" y="0"/>
                    <a:pt x="4547" y="4818"/>
                    <a:pt x="4181" y="7352"/>
                  </a:cubicBezTo>
                  <a:cubicBezTo>
                    <a:pt x="3749" y="7381"/>
                    <a:pt x="1003" y="7594"/>
                    <a:pt x="520" y="9395"/>
                  </a:cubicBezTo>
                  <a:cubicBezTo>
                    <a:pt x="0" y="11284"/>
                    <a:pt x="850" y="14550"/>
                    <a:pt x="850" y="14579"/>
                  </a:cubicBezTo>
                  <a:cubicBezTo>
                    <a:pt x="850" y="14608"/>
                    <a:pt x="886" y="14608"/>
                    <a:pt x="915" y="14645"/>
                  </a:cubicBezTo>
                  <a:cubicBezTo>
                    <a:pt x="1033" y="14645"/>
                    <a:pt x="3844" y="15128"/>
                    <a:pt x="4298" y="15158"/>
                  </a:cubicBezTo>
                  <a:cubicBezTo>
                    <a:pt x="4394" y="15158"/>
                    <a:pt x="5309" y="15341"/>
                    <a:pt x="6744" y="15341"/>
                  </a:cubicBezTo>
                  <a:cubicBezTo>
                    <a:pt x="8326" y="15341"/>
                    <a:pt x="10588" y="15128"/>
                    <a:pt x="13085" y="14279"/>
                  </a:cubicBezTo>
                  <a:cubicBezTo>
                    <a:pt x="13115" y="14279"/>
                    <a:pt x="13115" y="14279"/>
                    <a:pt x="13151" y="14242"/>
                  </a:cubicBezTo>
                  <a:cubicBezTo>
                    <a:pt x="13151" y="14184"/>
                    <a:pt x="14184" y="9087"/>
                    <a:pt x="14308" y="6071"/>
                  </a:cubicBezTo>
                  <a:cubicBezTo>
                    <a:pt x="14396" y="3874"/>
                    <a:pt x="13913" y="2102"/>
                    <a:pt x="12932" y="1062"/>
                  </a:cubicBezTo>
                  <a:cubicBezTo>
                    <a:pt x="12265" y="366"/>
                    <a:pt x="11350" y="0"/>
                    <a:pt x="1025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5"/>
            <p:cNvSpPr/>
            <p:nvPr/>
          </p:nvSpPr>
          <p:spPr>
            <a:xfrm>
              <a:off x="6402198" y="3339917"/>
              <a:ext cx="607365" cy="444721"/>
            </a:xfrm>
            <a:custGeom>
              <a:avLst/>
              <a:gdLst/>
              <a:ahLst/>
              <a:cxnLst/>
              <a:rect l="l" t="t" r="r" b="b"/>
              <a:pathLst>
                <a:path w="7379" h="5403" extrusionOk="0">
                  <a:moveTo>
                    <a:pt x="1649" y="0"/>
                  </a:moveTo>
                  <a:cubicBezTo>
                    <a:pt x="1649" y="0"/>
                    <a:pt x="514" y="2197"/>
                    <a:pt x="1" y="3808"/>
                  </a:cubicBezTo>
                  <a:cubicBezTo>
                    <a:pt x="1978" y="4606"/>
                    <a:pt x="3875" y="5273"/>
                    <a:pt x="6005" y="5397"/>
                  </a:cubicBezTo>
                  <a:cubicBezTo>
                    <a:pt x="6059" y="5400"/>
                    <a:pt x="6117" y="5403"/>
                    <a:pt x="6177" y="5403"/>
                  </a:cubicBezTo>
                  <a:cubicBezTo>
                    <a:pt x="6694" y="5403"/>
                    <a:pt x="7379" y="5223"/>
                    <a:pt x="7353" y="3720"/>
                  </a:cubicBezTo>
                  <a:cubicBezTo>
                    <a:pt x="7323" y="2468"/>
                    <a:pt x="6921" y="916"/>
                    <a:pt x="6620" y="425"/>
                  </a:cubicBezTo>
                  <a:lnTo>
                    <a:pt x="1649" y="0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5"/>
            <p:cNvSpPr/>
            <p:nvPr/>
          </p:nvSpPr>
          <p:spPr>
            <a:xfrm>
              <a:off x="6914586" y="3409799"/>
              <a:ext cx="72350" cy="279196"/>
            </a:xfrm>
            <a:custGeom>
              <a:avLst/>
              <a:gdLst/>
              <a:ahLst/>
              <a:cxnLst/>
              <a:rect l="l" t="t" r="r" b="b"/>
              <a:pathLst>
                <a:path w="879" h="3392" extrusionOk="0">
                  <a:moveTo>
                    <a:pt x="0" y="1"/>
                  </a:moveTo>
                  <a:lnTo>
                    <a:pt x="0" y="30"/>
                  </a:lnTo>
                  <a:cubicBezTo>
                    <a:pt x="637" y="1253"/>
                    <a:pt x="820" y="2476"/>
                    <a:pt x="820" y="3391"/>
                  </a:cubicBezTo>
                  <a:lnTo>
                    <a:pt x="879" y="3391"/>
                  </a:lnTo>
                  <a:cubicBezTo>
                    <a:pt x="879" y="2476"/>
                    <a:pt x="696" y="1224"/>
                    <a:pt x="59" y="30"/>
                  </a:cubicBezTo>
                  <a:cubicBezTo>
                    <a:pt x="29" y="1"/>
                    <a:pt x="29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5"/>
            <p:cNvSpPr/>
            <p:nvPr/>
          </p:nvSpPr>
          <p:spPr>
            <a:xfrm>
              <a:off x="6909154" y="3405025"/>
              <a:ext cx="83215" cy="288743"/>
            </a:xfrm>
            <a:custGeom>
              <a:avLst/>
              <a:gdLst/>
              <a:ahLst/>
              <a:cxnLst/>
              <a:rect l="l" t="t" r="r" b="b"/>
              <a:pathLst>
                <a:path w="1011" h="3508" extrusionOk="0">
                  <a:moveTo>
                    <a:pt x="29" y="0"/>
                  </a:moveTo>
                  <a:cubicBezTo>
                    <a:pt x="0" y="30"/>
                    <a:pt x="0" y="88"/>
                    <a:pt x="0" y="125"/>
                  </a:cubicBezTo>
                  <a:cubicBezTo>
                    <a:pt x="674" y="1340"/>
                    <a:pt x="828" y="2622"/>
                    <a:pt x="828" y="3449"/>
                  </a:cubicBezTo>
                  <a:cubicBezTo>
                    <a:pt x="828" y="3478"/>
                    <a:pt x="857" y="3478"/>
                    <a:pt x="857" y="3508"/>
                  </a:cubicBezTo>
                  <a:lnTo>
                    <a:pt x="945" y="3508"/>
                  </a:lnTo>
                  <a:cubicBezTo>
                    <a:pt x="981" y="3508"/>
                    <a:pt x="1011" y="3478"/>
                    <a:pt x="1011" y="3449"/>
                  </a:cubicBezTo>
                  <a:cubicBezTo>
                    <a:pt x="1011" y="2592"/>
                    <a:pt x="828" y="1311"/>
                    <a:pt x="154" y="59"/>
                  </a:cubicBezTo>
                  <a:cubicBezTo>
                    <a:pt x="154" y="0"/>
                    <a:pt x="95" y="0"/>
                    <a:pt x="2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5"/>
            <p:cNvSpPr/>
            <p:nvPr/>
          </p:nvSpPr>
          <p:spPr>
            <a:xfrm>
              <a:off x="6663207" y="3385106"/>
              <a:ext cx="37451" cy="295987"/>
            </a:xfrm>
            <a:custGeom>
              <a:avLst/>
              <a:gdLst/>
              <a:ahLst/>
              <a:cxnLst/>
              <a:rect l="l" t="t" r="r" b="b"/>
              <a:pathLst>
                <a:path w="455" h="3596" extrusionOk="0">
                  <a:moveTo>
                    <a:pt x="455" y="1"/>
                  </a:moveTo>
                  <a:cubicBezTo>
                    <a:pt x="425" y="1"/>
                    <a:pt x="425" y="1"/>
                    <a:pt x="425" y="30"/>
                  </a:cubicBezTo>
                  <a:lnTo>
                    <a:pt x="1" y="3567"/>
                  </a:lnTo>
                  <a:lnTo>
                    <a:pt x="1" y="3596"/>
                  </a:lnTo>
                  <a:lnTo>
                    <a:pt x="30" y="3596"/>
                  </a:lnTo>
                  <a:lnTo>
                    <a:pt x="30" y="3567"/>
                  </a:lnTo>
                  <a:lnTo>
                    <a:pt x="455" y="30"/>
                  </a:lnTo>
                  <a:lnTo>
                    <a:pt x="4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5"/>
            <p:cNvSpPr/>
            <p:nvPr/>
          </p:nvSpPr>
          <p:spPr>
            <a:xfrm>
              <a:off x="6879028" y="3407412"/>
              <a:ext cx="95891" cy="218862"/>
            </a:xfrm>
            <a:custGeom>
              <a:avLst/>
              <a:gdLst/>
              <a:ahLst/>
              <a:cxnLst/>
              <a:rect l="l" t="t" r="r" b="b"/>
              <a:pathLst>
                <a:path w="1165" h="2659" extrusionOk="0">
                  <a:moveTo>
                    <a:pt x="154" y="1"/>
                  </a:moveTo>
                  <a:cubicBezTo>
                    <a:pt x="124" y="1"/>
                    <a:pt x="124" y="1"/>
                    <a:pt x="124" y="30"/>
                  </a:cubicBezTo>
                  <a:cubicBezTo>
                    <a:pt x="0" y="1282"/>
                    <a:pt x="674" y="2292"/>
                    <a:pt x="1128" y="2659"/>
                  </a:cubicBezTo>
                  <a:lnTo>
                    <a:pt x="1164" y="2659"/>
                  </a:lnTo>
                  <a:lnTo>
                    <a:pt x="1164" y="2622"/>
                  </a:lnTo>
                  <a:cubicBezTo>
                    <a:pt x="703" y="2256"/>
                    <a:pt x="29" y="1253"/>
                    <a:pt x="183" y="30"/>
                  </a:cubicBezTo>
                  <a:cubicBezTo>
                    <a:pt x="183" y="1"/>
                    <a:pt x="154" y="1"/>
                    <a:pt x="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5"/>
            <p:cNvSpPr/>
            <p:nvPr/>
          </p:nvSpPr>
          <p:spPr>
            <a:xfrm>
              <a:off x="6454713" y="3359836"/>
              <a:ext cx="95233" cy="168242"/>
            </a:xfrm>
            <a:custGeom>
              <a:avLst/>
              <a:gdLst/>
              <a:ahLst/>
              <a:cxnLst/>
              <a:rect l="l" t="t" r="r" b="b"/>
              <a:pathLst>
                <a:path w="1157" h="2044" extrusionOk="0">
                  <a:moveTo>
                    <a:pt x="1128" y="0"/>
                  </a:moveTo>
                  <a:lnTo>
                    <a:pt x="1128" y="29"/>
                  </a:lnTo>
                  <a:cubicBezTo>
                    <a:pt x="1128" y="608"/>
                    <a:pt x="791" y="1282"/>
                    <a:pt x="491" y="1648"/>
                  </a:cubicBezTo>
                  <a:cubicBezTo>
                    <a:pt x="308" y="1860"/>
                    <a:pt x="154" y="1984"/>
                    <a:pt x="29" y="2014"/>
                  </a:cubicBezTo>
                  <a:lnTo>
                    <a:pt x="0" y="2014"/>
                  </a:lnTo>
                  <a:cubicBezTo>
                    <a:pt x="0" y="2043"/>
                    <a:pt x="29" y="2043"/>
                    <a:pt x="29" y="2043"/>
                  </a:cubicBezTo>
                  <a:cubicBezTo>
                    <a:pt x="154" y="2043"/>
                    <a:pt x="337" y="1919"/>
                    <a:pt x="520" y="1677"/>
                  </a:cubicBezTo>
                  <a:cubicBezTo>
                    <a:pt x="827" y="1311"/>
                    <a:pt x="1157" y="608"/>
                    <a:pt x="1157" y="29"/>
                  </a:cubicBezTo>
                  <a:cubicBezTo>
                    <a:pt x="1157" y="0"/>
                    <a:pt x="1157" y="0"/>
                    <a:pt x="11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5"/>
            <p:cNvSpPr/>
            <p:nvPr/>
          </p:nvSpPr>
          <p:spPr>
            <a:xfrm>
              <a:off x="6665594" y="3389962"/>
              <a:ext cx="77865" cy="258618"/>
            </a:xfrm>
            <a:custGeom>
              <a:avLst/>
              <a:gdLst/>
              <a:ahLst/>
              <a:cxnLst/>
              <a:rect l="l" t="t" r="r" b="b"/>
              <a:pathLst>
                <a:path w="946" h="3142" extrusionOk="0">
                  <a:moveTo>
                    <a:pt x="945" y="0"/>
                  </a:moveTo>
                  <a:cubicBezTo>
                    <a:pt x="916" y="0"/>
                    <a:pt x="916" y="0"/>
                    <a:pt x="916" y="30"/>
                  </a:cubicBezTo>
                  <a:cubicBezTo>
                    <a:pt x="916" y="30"/>
                    <a:pt x="675" y="1802"/>
                    <a:pt x="521" y="2468"/>
                  </a:cubicBezTo>
                  <a:cubicBezTo>
                    <a:pt x="380" y="3059"/>
                    <a:pt x="85" y="3083"/>
                    <a:pt x="37" y="3083"/>
                  </a:cubicBezTo>
                  <a:cubicBezTo>
                    <a:pt x="33" y="3083"/>
                    <a:pt x="30" y="3083"/>
                    <a:pt x="30" y="3083"/>
                  </a:cubicBezTo>
                  <a:lnTo>
                    <a:pt x="1" y="3112"/>
                  </a:lnTo>
                  <a:cubicBezTo>
                    <a:pt x="1" y="3142"/>
                    <a:pt x="30" y="3142"/>
                    <a:pt x="30" y="3142"/>
                  </a:cubicBezTo>
                  <a:cubicBezTo>
                    <a:pt x="33" y="3142"/>
                    <a:pt x="37" y="3142"/>
                    <a:pt x="43" y="3142"/>
                  </a:cubicBezTo>
                  <a:cubicBezTo>
                    <a:pt x="113" y="3142"/>
                    <a:pt x="409" y="3117"/>
                    <a:pt x="550" y="2504"/>
                  </a:cubicBezTo>
                  <a:cubicBezTo>
                    <a:pt x="733" y="1831"/>
                    <a:pt x="945" y="30"/>
                    <a:pt x="945" y="30"/>
                  </a:cubicBezTo>
                  <a:lnTo>
                    <a:pt x="9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5"/>
            <p:cNvSpPr/>
            <p:nvPr/>
          </p:nvSpPr>
          <p:spPr>
            <a:xfrm>
              <a:off x="6504676" y="3377286"/>
              <a:ext cx="449742" cy="73009"/>
            </a:xfrm>
            <a:custGeom>
              <a:avLst/>
              <a:gdLst/>
              <a:ahLst/>
              <a:cxnLst/>
              <a:rect l="l" t="t" r="r" b="b"/>
              <a:pathLst>
                <a:path w="5464" h="887" extrusionOk="0">
                  <a:moveTo>
                    <a:pt x="67" y="0"/>
                  </a:moveTo>
                  <a:cubicBezTo>
                    <a:pt x="37" y="0"/>
                    <a:pt x="37" y="30"/>
                    <a:pt x="1" y="30"/>
                  </a:cubicBezTo>
                  <a:lnTo>
                    <a:pt x="37" y="59"/>
                  </a:lnTo>
                  <a:cubicBezTo>
                    <a:pt x="67" y="59"/>
                    <a:pt x="1041" y="367"/>
                    <a:pt x="2600" y="608"/>
                  </a:cubicBezTo>
                  <a:cubicBezTo>
                    <a:pt x="3391" y="733"/>
                    <a:pt x="4365" y="857"/>
                    <a:pt x="5434" y="886"/>
                  </a:cubicBezTo>
                  <a:lnTo>
                    <a:pt x="5463" y="857"/>
                  </a:lnTo>
                  <a:cubicBezTo>
                    <a:pt x="5463" y="828"/>
                    <a:pt x="5434" y="828"/>
                    <a:pt x="5434" y="828"/>
                  </a:cubicBezTo>
                  <a:cubicBezTo>
                    <a:pt x="2351" y="733"/>
                    <a:pt x="67" y="30"/>
                    <a:pt x="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5"/>
            <p:cNvSpPr/>
            <p:nvPr/>
          </p:nvSpPr>
          <p:spPr>
            <a:xfrm>
              <a:off x="6706009" y="3389304"/>
              <a:ext cx="27821" cy="26586"/>
            </a:xfrm>
            <a:custGeom>
              <a:avLst/>
              <a:gdLst/>
              <a:ahLst/>
              <a:cxnLst/>
              <a:rect l="l" t="t" r="r" b="b"/>
              <a:pathLst>
                <a:path w="338" h="323" extrusionOk="0">
                  <a:moveTo>
                    <a:pt x="134" y="1"/>
                  </a:moveTo>
                  <a:cubicBezTo>
                    <a:pt x="60" y="1"/>
                    <a:pt x="0" y="54"/>
                    <a:pt x="0" y="133"/>
                  </a:cubicBezTo>
                  <a:cubicBezTo>
                    <a:pt x="0" y="221"/>
                    <a:pt x="59" y="316"/>
                    <a:pt x="154" y="316"/>
                  </a:cubicBezTo>
                  <a:cubicBezTo>
                    <a:pt x="169" y="321"/>
                    <a:pt x="182" y="323"/>
                    <a:pt x="195" y="323"/>
                  </a:cubicBezTo>
                  <a:cubicBezTo>
                    <a:pt x="261" y="323"/>
                    <a:pt x="307" y="265"/>
                    <a:pt x="337" y="191"/>
                  </a:cubicBezTo>
                  <a:cubicBezTo>
                    <a:pt x="337" y="96"/>
                    <a:pt x="271" y="8"/>
                    <a:pt x="184" y="8"/>
                  </a:cubicBezTo>
                  <a:cubicBezTo>
                    <a:pt x="167" y="3"/>
                    <a:pt x="150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5"/>
            <p:cNvSpPr/>
            <p:nvPr/>
          </p:nvSpPr>
          <p:spPr>
            <a:xfrm>
              <a:off x="6698190" y="3384447"/>
              <a:ext cx="40414" cy="38110"/>
            </a:xfrm>
            <a:custGeom>
              <a:avLst/>
              <a:gdLst/>
              <a:ahLst/>
              <a:cxnLst/>
              <a:rect l="l" t="t" r="r" b="b"/>
              <a:pathLst>
                <a:path w="491" h="463" extrusionOk="0">
                  <a:moveTo>
                    <a:pt x="279" y="126"/>
                  </a:moveTo>
                  <a:cubicBezTo>
                    <a:pt x="308" y="126"/>
                    <a:pt x="337" y="126"/>
                    <a:pt x="337" y="155"/>
                  </a:cubicBezTo>
                  <a:cubicBezTo>
                    <a:pt x="366" y="192"/>
                    <a:pt x="366" y="221"/>
                    <a:pt x="366" y="221"/>
                  </a:cubicBezTo>
                  <a:cubicBezTo>
                    <a:pt x="366" y="280"/>
                    <a:pt x="308" y="338"/>
                    <a:pt x="249" y="338"/>
                  </a:cubicBezTo>
                  <a:cubicBezTo>
                    <a:pt x="183" y="309"/>
                    <a:pt x="154" y="280"/>
                    <a:pt x="154" y="221"/>
                  </a:cubicBezTo>
                  <a:cubicBezTo>
                    <a:pt x="154" y="192"/>
                    <a:pt x="183" y="155"/>
                    <a:pt x="183" y="126"/>
                  </a:cubicBezTo>
                  <a:close/>
                  <a:moveTo>
                    <a:pt x="224" y="1"/>
                  </a:moveTo>
                  <a:cubicBezTo>
                    <a:pt x="120" y="1"/>
                    <a:pt x="30" y="86"/>
                    <a:pt x="30" y="192"/>
                  </a:cubicBezTo>
                  <a:cubicBezTo>
                    <a:pt x="0" y="309"/>
                    <a:pt x="95" y="433"/>
                    <a:pt x="213" y="433"/>
                  </a:cubicBezTo>
                  <a:lnTo>
                    <a:pt x="249" y="463"/>
                  </a:lnTo>
                  <a:cubicBezTo>
                    <a:pt x="366" y="463"/>
                    <a:pt x="462" y="375"/>
                    <a:pt x="491" y="250"/>
                  </a:cubicBezTo>
                  <a:cubicBezTo>
                    <a:pt x="491" y="192"/>
                    <a:pt x="462" y="126"/>
                    <a:pt x="432" y="67"/>
                  </a:cubicBezTo>
                  <a:cubicBezTo>
                    <a:pt x="396" y="38"/>
                    <a:pt x="337" y="9"/>
                    <a:pt x="279" y="9"/>
                  </a:cubicBezTo>
                  <a:cubicBezTo>
                    <a:pt x="260" y="3"/>
                    <a:pt x="242" y="1"/>
                    <a:pt x="224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5"/>
            <p:cNvSpPr/>
            <p:nvPr/>
          </p:nvSpPr>
          <p:spPr>
            <a:xfrm>
              <a:off x="5910553" y="3738881"/>
              <a:ext cx="466451" cy="696343"/>
            </a:xfrm>
            <a:custGeom>
              <a:avLst/>
              <a:gdLst/>
              <a:ahLst/>
              <a:cxnLst/>
              <a:rect l="l" t="t" r="r" b="b"/>
              <a:pathLst>
                <a:path w="5667" h="8460" extrusionOk="0">
                  <a:moveTo>
                    <a:pt x="3133" y="1"/>
                  </a:moveTo>
                  <a:cubicBezTo>
                    <a:pt x="2950" y="2476"/>
                    <a:pt x="2825" y="5097"/>
                    <a:pt x="2921" y="6650"/>
                  </a:cubicBezTo>
                  <a:cubicBezTo>
                    <a:pt x="2921" y="6650"/>
                    <a:pt x="50" y="7418"/>
                    <a:pt x="21" y="7931"/>
                  </a:cubicBezTo>
                  <a:cubicBezTo>
                    <a:pt x="1" y="8289"/>
                    <a:pt x="1515" y="8345"/>
                    <a:pt x="2458" y="8345"/>
                  </a:cubicBezTo>
                  <a:cubicBezTo>
                    <a:pt x="2883" y="8345"/>
                    <a:pt x="3191" y="8334"/>
                    <a:pt x="3191" y="8334"/>
                  </a:cubicBezTo>
                  <a:cubicBezTo>
                    <a:pt x="3191" y="8334"/>
                    <a:pt x="3549" y="8459"/>
                    <a:pt x="3919" y="8459"/>
                  </a:cubicBezTo>
                  <a:cubicBezTo>
                    <a:pt x="4400" y="8459"/>
                    <a:pt x="4900" y="8246"/>
                    <a:pt x="4656" y="7265"/>
                  </a:cubicBezTo>
                  <a:lnTo>
                    <a:pt x="5666" y="213"/>
                  </a:lnTo>
                  <a:cubicBezTo>
                    <a:pt x="4810" y="59"/>
                    <a:pt x="3960" y="30"/>
                    <a:pt x="31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5"/>
            <p:cNvSpPr/>
            <p:nvPr/>
          </p:nvSpPr>
          <p:spPr>
            <a:xfrm>
              <a:off x="5907425" y="3734107"/>
              <a:ext cx="474353" cy="708278"/>
            </a:xfrm>
            <a:custGeom>
              <a:avLst/>
              <a:gdLst/>
              <a:ahLst/>
              <a:cxnLst/>
              <a:rect l="l" t="t" r="r" b="b"/>
              <a:pathLst>
                <a:path w="5763" h="8605" extrusionOk="0">
                  <a:moveTo>
                    <a:pt x="3229" y="117"/>
                  </a:moveTo>
                  <a:cubicBezTo>
                    <a:pt x="3998" y="154"/>
                    <a:pt x="4818" y="183"/>
                    <a:pt x="5646" y="301"/>
                  </a:cubicBezTo>
                  <a:lnTo>
                    <a:pt x="4635" y="7323"/>
                  </a:lnTo>
                  <a:lnTo>
                    <a:pt x="4635" y="7352"/>
                  </a:lnTo>
                  <a:cubicBezTo>
                    <a:pt x="4731" y="7806"/>
                    <a:pt x="4694" y="8114"/>
                    <a:pt x="4511" y="8297"/>
                  </a:cubicBezTo>
                  <a:cubicBezTo>
                    <a:pt x="4362" y="8424"/>
                    <a:pt x="4148" y="8463"/>
                    <a:pt x="3940" y="8463"/>
                  </a:cubicBezTo>
                  <a:cubicBezTo>
                    <a:pt x="3596" y="8463"/>
                    <a:pt x="3266" y="8355"/>
                    <a:pt x="3266" y="8355"/>
                  </a:cubicBezTo>
                  <a:lnTo>
                    <a:pt x="3229" y="8355"/>
                  </a:lnTo>
                  <a:cubicBezTo>
                    <a:pt x="2468" y="8355"/>
                    <a:pt x="454" y="8355"/>
                    <a:pt x="154" y="8055"/>
                  </a:cubicBezTo>
                  <a:cubicBezTo>
                    <a:pt x="117" y="8026"/>
                    <a:pt x="117" y="7989"/>
                    <a:pt x="117" y="7989"/>
                  </a:cubicBezTo>
                  <a:cubicBezTo>
                    <a:pt x="154" y="7623"/>
                    <a:pt x="1889" y="7074"/>
                    <a:pt x="2959" y="6774"/>
                  </a:cubicBezTo>
                  <a:cubicBezTo>
                    <a:pt x="2988" y="6774"/>
                    <a:pt x="3017" y="6744"/>
                    <a:pt x="3017" y="6708"/>
                  </a:cubicBezTo>
                  <a:cubicBezTo>
                    <a:pt x="2929" y="5397"/>
                    <a:pt x="3017" y="3200"/>
                    <a:pt x="3229" y="117"/>
                  </a:cubicBezTo>
                  <a:close/>
                  <a:moveTo>
                    <a:pt x="3171" y="0"/>
                  </a:moveTo>
                  <a:cubicBezTo>
                    <a:pt x="3142" y="0"/>
                    <a:pt x="3112" y="30"/>
                    <a:pt x="3112" y="59"/>
                  </a:cubicBezTo>
                  <a:cubicBezTo>
                    <a:pt x="2900" y="3112"/>
                    <a:pt x="2805" y="5338"/>
                    <a:pt x="2900" y="6678"/>
                  </a:cubicBezTo>
                  <a:cubicBezTo>
                    <a:pt x="2439" y="6803"/>
                    <a:pt x="30" y="7440"/>
                    <a:pt x="0" y="7960"/>
                  </a:cubicBezTo>
                  <a:cubicBezTo>
                    <a:pt x="0" y="8026"/>
                    <a:pt x="0" y="8084"/>
                    <a:pt x="59" y="8143"/>
                  </a:cubicBezTo>
                  <a:cubicBezTo>
                    <a:pt x="364" y="8448"/>
                    <a:pt x="1889" y="8483"/>
                    <a:pt x="2722" y="8483"/>
                  </a:cubicBezTo>
                  <a:cubicBezTo>
                    <a:pt x="2968" y="8483"/>
                    <a:pt x="3154" y="8480"/>
                    <a:pt x="3229" y="8480"/>
                  </a:cubicBezTo>
                  <a:cubicBezTo>
                    <a:pt x="3295" y="8480"/>
                    <a:pt x="3596" y="8604"/>
                    <a:pt x="3932" y="8604"/>
                  </a:cubicBezTo>
                  <a:cubicBezTo>
                    <a:pt x="4181" y="8604"/>
                    <a:pt x="4423" y="8538"/>
                    <a:pt x="4577" y="8392"/>
                  </a:cubicBezTo>
                  <a:cubicBezTo>
                    <a:pt x="4818" y="8172"/>
                    <a:pt x="4877" y="7806"/>
                    <a:pt x="4760" y="7323"/>
                  </a:cubicBezTo>
                  <a:lnTo>
                    <a:pt x="5763" y="271"/>
                  </a:lnTo>
                  <a:cubicBezTo>
                    <a:pt x="5763" y="242"/>
                    <a:pt x="5734" y="213"/>
                    <a:pt x="5704" y="213"/>
                  </a:cubicBezTo>
                  <a:cubicBezTo>
                    <a:pt x="4848" y="59"/>
                    <a:pt x="3962" y="30"/>
                    <a:pt x="3171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5"/>
            <p:cNvSpPr/>
            <p:nvPr/>
          </p:nvSpPr>
          <p:spPr>
            <a:xfrm>
              <a:off x="5901992" y="4326585"/>
              <a:ext cx="108567" cy="83215"/>
            </a:xfrm>
            <a:custGeom>
              <a:avLst/>
              <a:gdLst/>
              <a:ahLst/>
              <a:cxnLst/>
              <a:rect l="l" t="t" r="r" b="b"/>
              <a:pathLst>
                <a:path w="1319" h="1011" extrusionOk="0">
                  <a:moveTo>
                    <a:pt x="1165" y="0"/>
                  </a:moveTo>
                  <a:cubicBezTo>
                    <a:pt x="308" y="308"/>
                    <a:pt x="0" y="674"/>
                    <a:pt x="0" y="674"/>
                  </a:cubicBezTo>
                  <a:cubicBezTo>
                    <a:pt x="0" y="674"/>
                    <a:pt x="37" y="791"/>
                    <a:pt x="1223" y="1011"/>
                  </a:cubicBezTo>
                  <a:cubicBezTo>
                    <a:pt x="1318" y="674"/>
                    <a:pt x="1318" y="308"/>
                    <a:pt x="1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5"/>
            <p:cNvSpPr/>
            <p:nvPr/>
          </p:nvSpPr>
          <p:spPr>
            <a:xfrm>
              <a:off x="5897136" y="4321729"/>
              <a:ext cx="118197" cy="92928"/>
            </a:xfrm>
            <a:custGeom>
              <a:avLst/>
              <a:gdLst/>
              <a:ahLst/>
              <a:cxnLst/>
              <a:rect l="l" t="t" r="r" b="b"/>
              <a:pathLst>
                <a:path w="1436" h="1129" extrusionOk="0">
                  <a:moveTo>
                    <a:pt x="1194" y="118"/>
                  </a:moveTo>
                  <a:cubicBezTo>
                    <a:pt x="1282" y="396"/>
                    <a:pt x="1312" y="704"/>
                    <a:pt x="1224" y="1004"/>
                  </a:cubicBezTo>
                  <a:cubicBezTo>
                    <a:pt x="521" y="850"/>
                    <a:pt x="242" y="762"/>
                    <a:pt x="155" y="733"/>
                  </a:cubicBezTo>
                  <a:cubicBezTo>
                    <a:pt x="279" y="608"/>
                    <a:pt x="579" y="367"/>
                    <a:pt x="1194" y="118"/>
                  </a:cubicBezTo>
                  <a:close/>
                  <a:moveTo>
                    <a:pt x="1224" y="1"/>
                  </a:moveTo>
                  <a:cubicBezTo>
                    <a:pt x="338" y="337"/>
                    <a:pt x="30" y="667"/>
                    <a:pt x="30" y="704"/>
                  </a:cubicBezTo>
                  <a:cubicBezTo>
                    <a:pt x="1" y="704"/>
                    <a:pt x="1" y="733"/>
                    <a:pt x="1" y="762"/>
                  </a:cubicBezTo>
                  <a:cubicBezTo>
                    <a:pt x="30" y="887"/>
                    <a:pt x="704" y="1033"/>
                    <a:pt x="1253" y="1128"/>
                  </a:cubicBezTo>
                  <a:lnTo>
                    <a:pt x="1282" y="1128"/>
                  </a:lnTo>
                  <a:cubicBezTo>
                    <a:pt x="1312" y="1128"/>
                    <a:pt x="1312" y="1128"/>
                    <a:pt x="1341" y="1099"/>
                  </a:cubicBezTo>
                  <a:cubicBezTo>
                    <a:pt x="1436" y="733"/>
                    <a:pt x="1436" y="367"/>
                    <a:pt x="1282" y="30"/>
                  </a:cubicBezTo>
                  <a:cubicBezTo>
                    <a:pt x="1282" y="1"/>
                    <a:pt x="1253" y="1"/>
                    <a:pt x="1224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5"/>
            <p:cNvSpPr/>
            <p:nvPr/>
          </p:nvSpPr>
          <p:spPr>
            <a:xfrm>
              <a:off x="5997803" y="4298846"/>
              <a:ext cx="306276" cy="134083"/>
            </a:xfrm>
            <a:custGeom>
              <a:avLst/>
              <a:gdLst/>
              <a:ahLst/>
              <a:cxnLst/>
              <a:rect l="l" t="t" r="r" b="b"/>
              <a:pathLst>
                <a:path w="3721" h="1629" extrusionOk="0">
                  <a:moveTo>
                    <a:pt x="1187" y="0"/>
                  </a:moveTo>
                  <a:cubicBezTo>
                    <a:pt x="704" y="96"/>
                    <a:pt x="337" y="213"/>
                    <a:pt x="1" y="337"/>
                  </a:cubicBezTo>
                  <a:cubicBezTo>
                    <a:pt x="154" y="645"/>
                    <a:pt x="154" y="1011"/>
                    <a:pt x="59" y="1348"/>
                  </a:cubicBezTo>
                  <a:cubicBezTo>
                    <a:pt x="367" y="1406"/>
                    <a:pt x="733" y="1465"/>
                    <a:pt x="1216" y="1531"/>
                  </a:cubicBezTo>
                  <a:cubicBezTo>
                    <a:pt x="1711" y="1601"/>
                    <a:pt x="2106" y="1629"/>
                    <a:pt x="2422" y="1629"/>
                  </a:cubicBezTo>
                  <a:cubicBezTo>
                    <a:pt x="3585" y="1629"/>
                    <a:pt x="3662" y="1253"/>
                    <a:pt x="3662" y="1253"/>
                  </a:cubicBezTo>
                  <a:cubicBezTo>
                    <a:pt x="3720" y="674"/>
                    <a:pt x="3596" y="308"/>
                    <a:pt x="3596" y="279"/>
                  </a:cubicBezTo>
                  <a:cubicBezTo>
                    <a:pt x="3319" y="406"/>
                    <a:pt x="3033" y="455"/>
                    <a:pt x="2758" y="455"/>
                  </a:cubicBezTo>
                  <a:cubicBezTo>
                    <a:pt x="1916" y="455"/>
                    <a:pt x="1187" y="0"/>
                    <a:pt x="1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5"/>
            <p:cNvSpPr/>
            <p:nvPr/>
          </p:nvSpPr>
          <p:spPr>
            <a:xfrm>
              <a:off x="5992370" y="4293990"/>
              <a:ext cx="316482" cy="142972"/>
            </a:xfrm>
            <a:custGeom>
              <a:avLst/>
              <a:gdLst/>
              <a:ahLst/>
              <a:cxnLst/>
              <a:rect l="l" t="t" r="r" b="b"/>
              <a:pathLst>
                <a:path w="3845" h="1737" extrusionOk="0">
                  <a:moveTo>
                    <a:pt x="1253" y="125"/>
                  </a:moveTo>
                  <a:cubicBezTo>
                    <a:pt x="1368" y="213"/>
                    <a:pt x="2025" y="577"/>
                    <a:pt x="2807" y="577"/>
                  </a:cubicBezTo>
                  <a:cubicBezTo>
                    <a:pt x="3073" y="577"/>
                    <a:pt x="3354" y="535"/>
                    <a:pt x="3633" y="425"/>
                  </a:cubicBezTo>
                  <a:cubicBezTo>
                    <a:pt x="3662" y="579"/>
                    <a:pt x="3728" y="887"/>
                    <a:pt x="3662" y="1312"/>
                  </a:cubicBezTo>
                  <a:cubicBezTo>
                    <a:pt x="3662" y="1312"/>
                    <a:pt x="3555" y="1633"/>
                    <a:pt x="2520" y="1633"/>
                  </a:cubicBezTo>
                  <a:cubicBezTo>
                    <a:pt x="2202" y="1633"/>
                    <a:pt x="1798" y="1603"/>
                    <a:pt x="1282" y="1524"/>
                  </a:cubicBezTo>
                  <a:cubicBezTo>
                    <a:pt x="887" y="1465"/>
                    <a:pt x="521" y="1407"/>
                    <a:pt x="184" y="1370"/>
                  </a:cubicBezTo>
                  <a:cubicBezTo>
                    <a:pt x="279" y="1041"/>
                    <a:pt x="250" y="733"/>
                    <a:pt x="155" y="425"/>
                  </a:cubicBezTo>
                  <a:cubicBezTo>
                    <a:pt x="491" y="308"/>
                    <a:pt x="857" y="213"/>
                    <a:pt x="1253" y="125"/>
                  </a:cubicBezTo>
                  <a:close/>
                  <a:moveTo>
                    <a:pt x="1253" y="1"/>
                  </a:moveTo>
                  <a:cubicBezTo>
                    <a:pt x="799" y="89"/>
                    <a:pt x="403" y="213"/>
                    <a:pt x="67" y="338"/>
                  </a:cubicBezTo>
                  <a:cubicBezTo>
                    <a:pt x="37" y="338"/>
                    <a:pt x="37" y="338"/>
                    <a:pt x="37" y="367"/>
                  </a:cubicBezTo>
                  <a:cubicBezTo>
                    <a:pt x="1" y="367"/>
                    <a:pt x="1" y="396"/>
                    <a:pt x="37" y="425"/>
                  </a:cubicBezTo>
                  <a:cubicBezTo>
                    <a:pt x="155" y="704"/>
                    <a:pt x="155" y="1070"/>
                    <a:pt x="67" y="1407"/>
                  </a:cubicBezTo>
                  <a:lnTo>
                    <a:pt x="67" y="1436"/>
                  </a:lnTo>
                  <a:cubicBezTo>
                    <a:pt x="67" y="1465"/>
                    <a:pt x="96" y="1465"/>
                    <a:pt x="96" y="1465"/>
                  </a:cubicBezTo>
                  <a:cubicBezTo>
                    <a:pt x="433" y="1524"/>
                    <a:pt x="828" y="1590"/>
                    <a:pt x="1253" y="1648"/>
                  </a:cubicBezTo>
                  <a:cubicBezTo>
                    <a:pt x="1773" y="1736"/>
                    <a:pt x="2168" y="1736"/>
                    <a:pt x="2505" y="1736"/>
                  </a:cubicBezTo>
                  <a:cubicBezTo>
                    <a:pt x="3662" y="1736"/>
                    <a:pt x="3786" y="1407"/>
                    <a:pt x="3786" y="1341"/>
                  </a:cubicBezTo>
                  <a:cubicBezTo>
                    <a:pt x="3845" y="887"/>
                    <a:pt x="3786" y="550"/>
                    <a:pt x="3757" y="425"/>
                  </a:cubicBezTo>
                  <a:cubicBezTo>
                    <a:pt x="3757" y="396"/>
                    <a:pt x="3728" y="367"/>
                    <a:pt x="3728" y="367"/>
                  </a:cubicBezTo>
                  <a:lnTo>
                    <a:pt x="3728" y="308"/>
                  </a:lnTo>
                  <a:cubicBezTo>
                    <a:pt x="3713" y="290"/>
                    <a:pt x="3697" y="281"/>
                    <a:pt x="3684" y="281"/>
                  </a:cubicBezTo>
                  <a:cubicBezTo>
                    <a:pt x="3671" y="281"/>
                    <a:pt x="3662" y="290"/>
                    <a:pt x="3662" y="308"/>
                  </a:cubicBezTo>
                  <a:cubicBezTo>
                    <a:pt x="3390" y="425"/>
                    <a:pt x="3111" y="469"/>
                    <a:pt x="2845" y="469"/>
                  </a:cubicBezTo>
                  <a:cubicBezTo>
                    <a:pt x="2004" y="469"/>
                    <a:pt x="1282" y="30"/>
                    <a:pt x="1282" y="30"/>
                  </a:cubicBezTo>
                  <a:cubicBezTo>
                    <a:pt x="1282" y="1"/>
                    <a:pt x="1253" y="1"/>
                    <a:pt x="1253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5"/>
            <p:cNvSpPr/>
            <p:nvPr/>
          </p:nvSpPr>
          <p:spPr>
            <a:xfrm>
              <a:off x="5897136" y="4381981"/>
              <a:ext cx="402084" cy="58522"/>
            </a:xfrm>
            <a:custGeom>
              <a:avLst/>
              <a:gdLst/>
              <a:ahLst/>
              <a:cxnLst/>
              <a:rect l="l" t="t" r="r" b="b"/>
              <a:pathLst>
                <a:path w="4885" h="711" extrusionOk="0">
                  <a:moveTo>
                    <a:pt x="59" y="1"/>
                  </a:moveTo>
                  <a:cubicBezTo>
                    <a:pt x="1" y="155"/>
                    <a:pt x="30" y="243"/>
                    <a:pt x="30" y="243"/>
                  </a:cubicBezTo>
                  <a:cubicBezTo>
                    <a:pt x="30" y="243"/>
                    <a:pt x="279" y="521"/>
                    <a:pt x="2293" y="667"/>
                  </a:cubicBezTo>
                  <a:cubicBezTo>
                    <a:pt x="2757" y="699"/>
                    <a:pt x="3149" y="711"/>
                    <a:pt x="3474" y="711"/>
                  </a:cubicBezTo>
                  <a:cubicBezTo>
                    <a:pt x="4432" y="711"/>
                    <a:pt x="4819" y="609"/>
                    <a:pt x="4819" y="609"/>
                  </a:cubicBezTo>
                  <a:cubicBezTo>
                    <a:pt x="4856" y="484"/>
                    <a:pt x="4885" y="367"/>
                    <a:pt x="4885" y="243"/>
                  </a:cubicBezTo>
                  <a:lnTo>
                    <a:pt x="4885" y="243"/>
                  </a:lnTo>
                  <a:cubicBezTo>
                    <a:pt x="4454" y="329"/>
                    <a:pt x="3834" y="408"/>
                    <a:pt x="3076" y="408"/>
                  </a:cubicBezTo>
                  <a:cubicBezTo>
                    <a:pt x="2222" y="408"/>
                    <a:pt x="1192" y="307"/>
                    <a:pt x="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5"/>
            <p:cNvSpPr/>
            <p:nvPr/>
          </p:nvSpPr>
          <p:spPr>
            <a:xfrm>
              <a:off x="5892362" y="4376548"/>
              <a:ext cx="411715" cy="68235"/>
            </a:xfrm>
            <a:custGeom>
              <a:avLst/>
              <a:gdLst/>
              <a:ahLst/>
              <a:cxnLst/>
              <a:rect l="l" t="t" r="r" b="b"/>
              <a:pathLst>
                <a:path w="5002" h="829" extrusionOk="0">
                  <a:moveTo>
                    <a:pt x="154" y="125"/>
                  </a:moveTo>
                  <a:cubicBezTo>
                    <a:pt x="1328" y="432"/>
                    <a:pt x="2378" y="529"/>
                    <a:pt x="3236" y="529"/>
                  </a:cubicBezTo>
                  <a:cubicBezTo>
                    <a:pt x="3914" y="529"/>
                    <a:pt x="4473" y="468"/>
                    <a:pt x="4877" y="404"/>
                  </a:cubicBezTo>
                  <a:lnTo>
                    <a:pt x="4877" y="404"/>
                  </a:lnTo>
                  <a:cubicBezTo>
                    <a:pt x="4848" y="462"/>
                    <a:pt x="4848" y="550"/>
                    <a:pt x="4818" y="645"/>
                  </a:cubicBezTo>
                  <a:cubicBezTo>
                    <a:pt x="4714" y="665"/>
                    <a:pt x="4343" y="729"/>
                    <a:pt x="3631" y="729"/>
                  </a:cubicBezTo>
                  <a:cubicBezTo>
                    <a:pt x="3293" y="729"/>
                    <a:pt x="2879" y="715"/>
                    <a:pt x="2380" y="675"/>
                  </a:cubicBezTo>
                  <a:cubicBezTo>
                    <a:pt x="637" y="550"/>
                    <a:pt x="213" y="338"/>
                    <a:pt x="154" y="279"/>
                  </a:cubicBezTo>
                  <a:lnTo>
                    <a:pt x="154" y="125"/>
                  </a:lnTo>
                  <a:close/>
                  <a:moveTo>
                    <a:pt x="154" y="1"/>
                  </a:moveTo>
                  <a:cubicBezTo>
                    <a:pt x="117" y="1"/>
                    <a:pt x="88" y="1"/>
                    <a:pt x="59" y="38"/>
                  </a:cubicBezTo>
                  <a:cubicBezTo>
                    <a:pt x="0" y="184"/>
                    <a:pt x="30" y="309"/>
                    <a:pt x="30" y="309"/>
                  </a:cubicBezTo>
                  <a:lnTo>
                    <a:pt x="30" y="338"/>
                  </a:lnTo>
                  <a:cubicBezTo>
                    <a:pt x="59" y="367"/>
                    <a:pt x="366" y="645"/>
                    <a:pt x="2351" y="799"/>
                  </a:cubicBezTo>
                  <a:cubicBezTo>
                    <a:pt x="2834" y="828"/>
                    <a:pt x="3266" y="828"/>
                    <a:pt x="3596" y="828"/>
                  </a:cubicBezTo>
                  <a:cubicBezTo>
                    <a:pt x="4482" y="828"/>
                    <a:pt x="4877" y="733"/>
                    <a:pt x="4877" y="733"/>
                  </a:cubicBezTo>
                  <a:cubicBezTo>
                    <a:pt x="4914" y="733"/>
                    <a:pt x="4943" y="704"/>
                    <a:pt x="4943" y="704"/>
                  </a:cubicBezTo>
                  <a:cubicBezTo>
                    <a:pt x="4972" y="587"/>
                    <a:pt x="5001" y="462"/>
                    <a:pt x="5001" y="338"/>
                  </a:cubicBezTo>
                  <a:lnTo>
                    <a:pt x="5001" y="279"/>
                  </a:lnTo>
                  <a:cubicBezTo>
                    <a:pt x="4982" y="279"/>
                    <a:pt x="4962" y="266"/>
                    <a:pt x="4952" y="266"/>
                  </a:cubicBezTo>
                  <a:cubicBezTo>
                    <a:pt x="4946" y="266"/>
                    <a:pt x="4943" y="269"/>
                    <a:pt x="4943" y="279"/>
                  </a:cubicBezTo>
                  <a:cubicBezTo>
                    <a:pt x="4531" y="337"/>
                    <a:pt x="3927" y="408"/>
                    <a:pt x="3185" y="408"/>
                  </a:cubicBezTo>
                  <a:cubicBezTo>
                    <a:pt x="2331" y="408"/>
                    <a:pt x="1294" y="314"/>
                    <a:pt x="154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5"/>
            <p:cNvSpPr/>
            <p:nvPr/>
          </p:nvSpPr>
          <p:spPr>
            <a:xfrm>
              <a:off x="6037559" y="4310452"/>
              <a:ext cx="33253" cy="63790"/>
            </a:xfrm>
            <a:custGeom>
              <a:avLst/>
              <a:gdLst/>
              <a:ahLst/>
              <a:cxnLst/>
              <a:rect l="l" t="t" r="r" b="b"/>
              <a:pathLst>
                <a:path w="404" h="775" extrusionOk="0">
                  <a:moveTo>
                    <a:pt x="28" y="0"/>
                  </a:moveTo>
                  <a:cubicBezTo>
                    <a:pt x="17" y="0"/>
                    <a:pt x="1" y="13"/>
                    <a:pt x="1" y="13"/>
                  </a:cubicBezTo>
                  <a:lnTo>
                    <a:pt x="1" y="42"/>
                  </a:lnTo>
                  <a:cubicBezTo>
                    <a:pt x="1" y="42"/>
                    <a:pt x="338" y="291"/>
                    <a:pt x="279" y="745"/>
                  </a:cubicBezTo>
                  <a:lnTo>
                    <a:pt x="279" y="775"/>
                  </a:lnTo>
                  <a:lnTo>
                    <a:pt x="308" y="775"/>
                  </a:lnTo>
                  <a:lnTo>
                    <a:pt x="338" y="745"/>
                  </a:lnTo>
                  <a:cubicBezTo>
                    <a:pt x="404" y="255"/>
                    <a:pt x="67" y="13"/>
                    <a:pt x="38" y="13"/>
                  </a:cubicBezTo>
                  <a:cubicBezTo>
                    <a:pt x="38" y="3"/>
                    <a:pt x="33" y="0"/>
                    <a:pt x="28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5"/>
            <p:cNvSpPr/>
            <p:nvPr/>
          </p:nvSpPr>
          <p:spPr>
            <a:xfrm>
              <a:off x="6073117" y="4301233"/>
              <a:ext cx="27821" cy="65766"/>
            </a:xfrm>
            <a:custGeom>
              <a:avLst/>
              <a:gdLst/>
              <a:ahLst/>
              <a:cxnLst/>
              <a:rect l="l" t="t" r="r" b="b"/>
              <a:pathLst>
                <a:path w="338" h="799" extrusionOk="0">
                  <a:moveTo>
                    <a:pt x="1" y="1"/>
                  </a:moveTo>
                  <a:lnTo>
                    <a:pt x="1" y="67"/>
                  </a:lnTo>
                  <a:cubicBezTo>
                    <a:pt x="1" y="67"/>
                    <a:pt x="272" y="250"/>
                    <a:pt x="243" y="770"/>
                  </a:cubicBezTo>
                  <a:lnTo>
                    <a:pt x="272" y="799"/>
                  </a:lnTo>
                  <a:cubicBezTo>
                    <a:pt x="301" y="799"/>
                    <a:pt x="301" y="770"/>
                    <a:pt x="301" y="770"/>
                  </a:cubicBezTo>
                  <a:cubicBezTo>
                    <a:pt x="338" y="250"/>
                    <a:pt x="60" y="37"/>
                    <a:pt x="30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5"/>
            <p:cNvSpPr/>
            <p:nvPr/>
          </p:nvSpPr>
          <p:spPr>
            <a:xfrm>
              <a:off x="6073117" y="4266251"/>
              <a:ext cx="32677" cy="53172"/>
            </a:xfrm>
            <a:custGeom>
              <a:avLst/>
              <a:gdLst/>
              <a:ahLst/>
              <a:cxnLst/>
              <a:rect l="l" t="t" r="r" b="b"/>
              <a:pathLst>
                <a:path w="397" h="646" extrusionOk="0">
                  <a:moveTo>
                    <a:pt x="213" y="60"/>
                  </a:moveTo>
                  <a:cubicBezTo>
                    <a:pt x="243" y="60"/>
                    <a:pt x="272" y="60"/>
                    <a:pt x="272" y="96"/>
                  </a:cubicBezTo>
                  <a:cubicBezTo>
                    <a:pt x="301" y="184"/>
                    <a:pt x="243" y="396"/>
                    <a:pt x="184" y="550"/>
                  </a:cubicBezTo>
                  <a:cubicBezTo>
                    <a:pt x="118" y="396"/>
                    <a:pt x="60" y="184"/>
                    <a:pt x="155" y="96"/>
                  </a:cubicBezTo>
                  <a:cubicBezTo>
                    <a:pt x="155" y="60"/>
                    <a:pt x="184" y="60"/>
                    <a:pt x="213" y="60"/>
                  </a:cubicBezTo>
                  <a:close/>
                  <a:moveTo>
                    <a:pt x="213" y="1"/>
                  </a:moveTo>
                  <a:cubicBezTo>
                    <a:pt x="155" y="1"/>
                    <a:pt x="118" y="30"/>
                    <a:pt x="89" y="60"/>
                  </a:cubicBezTo>
                  <a:cubicBezTo>
                    <a:pt x="1" y="184"/>
                    <a:pt x="118" y="579"/>
                    <a:pt x="155" y="645"/>
                  </a:cubicBezTo>
                  <a:lnTo>
                    <a:pt x="184" y="645"/>
                  </a:lnTo>
                  <a:cubicBezTo>
                    <a:pt x="213" y="579"/>
                    <a:pt x="396" y="213"/>
                    <a:pt x="301" y="60"/>
                  </a:cubicBezTo>
                  <a:cubicBezTo>
                    <a:pt x="301" y="30"/>
                    <a:pt x="272" y="1"/>
                    <a:pt x="213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5"/>
            <p:cNvSpPr/>
            <p:nvPr/>
          </p:nvSpPr>
          <p:spPr>
            <a:xfrm>
              <a:off x="6085793" y="4291438"/>
              <a:ext cx="50127" cy="30372"/>
            </a:xfrm>
            <a:custGeom>
              <a:avLst/>
              <a:gdLst/>
              <a:ahLst/>
              <a:cxnLst/>
              <a:rect l="l" t="t" r="r" b="b"/>
              <a:pathLst>
                <a:path w="609" h="369" extrusionOk="0">
                  <a:moveTo>
                    <a:pt x="484" y="61"/>
                  </a:moveTo>
                  <a:cubicBezTo>
                    <a:pt x="513" y="61"/>
                    <a:pt x="513" y="90"/>
                    <a:pt x="550" y="120"/>
                  </a:cubicBezTo>
                  <a:lnTo>
                    <a:pt x="550" y="186"/>
                  </a:lnTo>
                  <a:cubicBezTo>
                    <a:pt x="484" y="273"/>
                    <a:pt x="242" y="303"/>
                    <a:pt x="89" y="303"/>
                  </a:cubicBezTo>
                  <a:cubicBezTo>
                    <a:pt x="184" y="215"/>
                    <a:pt x="367" y="61"/>
                    <a:pt x="484" y="61"/>
                  </a:cubicBezTo>
                  <a:close/>
                  <a:moveTo>
                    <a:pt x="458" y="0"/>
                  </a:moveTo>
                  <a:cubicBezTo>
                    <a:pt x="276" y="0"/>
                    <a:pt x="29" y="275"/>
                    <a:pt x="1" y="303"/>
                  </a:cubicBezTo>
                  <a:lnTo>
                    <a:pt x="1" y="339"/>
                  </a:lnTo>
                  <a:lnTo>
                    <a:pt x="1" y="369"/>
                  </a:lnTo>
                  <a:cubicBezTo>
                    <a:pt x="59" y="369"/>
                    <a:pt x="484" y="369"/>
                    <a:pt x="579" y="215"/>
                  </a:cubicBezTo>
                  <a:cubicBezTo>
                    <a:pt x="608" y="186"/>
                    <a:pt x="608" y="156"/>
                    <a:pt x="579" y="90"/>
                  </a:cubicBezTo>
                  <a:cubicBezTo>
                    <a:pt x="579" y="32"/>
                    <a:pt x="550" y="3"/>
                    <a:pt x="484" y="3"/>
                  </a:cubicBezTo>
                  <a:cubicBezTo>
                    <a:pt x="475" y="1"/>
                    <a:pt x="467" y="0"/>
                    <a:pt x="458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5"/>
            <p:cNvSpPr/>
            <p:nvPr/>
          </p:nvSpPr>
          <p:spPr>
            <a:xfrm>
              <a:off x="6138226" y="3544379"/>
              <a:ext cx="316564" cy="717002"/>
            </a:xfrm>
            <a:custGeom>
              <a:avLst/>
              <a:gdLst/>
              <a:ahLst/>
              <a:cxnLst/>
              <a:rect l="l" t="t" r="r" b="b"/>
              <a:pathLst>
                <a:path w="3846" h="8711" extrusionOk="0">
                  <a:moveTo>
                    <a:pt x="1689" y="1"/>
                  </a:moveTo>
                  <a:cubicBezTo>
                    <a:pt x="858" y="1"/>
                    <a:pt x="152" y="662"/>
                    <a:pt x="125" y="1544"/>
                  </a:cubicBezTo>
                  <a:cubicBezTo>
                    <a:pt x="125" y="4378"/>
                    <a:pt x="1" y="8500"/>
                    <a:pt x="1" y="8500"/>
                  </a:cubicBezTo>
                  <a:cubicBezTo>
                    <a:pt x="1" y="8500"/>
                    <a:pt x="513" y="8710"/>
                    <a:pt x="1663" y="8710"/>
                  </a:cubicBezTo>
                  <a:cubicBezTo>
                    <a:pt x="1887" y="8710"/>
                    <a:pt x="2136" y="8702"/>
                    <a:pt x="2410" y="8683"/>
                  </a:cubicBezTo>
                  <a:lnTo>
                    <a:pt x="3757" y="1785"/>
                  </a:lnTo>
                  <a:cubicBezTo>
                    <a:pt x="3845" y="929"/>
                    <a:pt x="2805" y="138"/>
                    <a:pt x="1985" y="13"/>
                  </a:cubicBezTo>
                  <a:lnTo>
                    <a:pt x="1890" y="13"/>
                  </a:lnTo>
                  <a:cubicBezTo>
                    <a:pt x="1822" y="5"/>
                    <a:pt x="1755" y="1"/>
                    <a:pt x="1689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5"/>
            <p:cNvSpPr/>
            <p:nvPr/>
          </p:nvSpPr>
          <p:spPr>
            <a:xfrm>
              <a:off x="6135839" y="3992647"/>
              <a:ext cx="7326" cy="256231"/>
            </a:xfrm>
            <a:custGeom>
              <a:avLst/>
              <a:gdLst/>
              <a:ahLst/>
              <a:cxnLst/>
              <a:rect l="l" t="t" r="r" b="b"/>
              <a:pathLst>
                <a:path w="89" h="3113" extrusionOk="0">
                  <a:moveTo>
                    <a:pt x="88" y="1"/>
                  </a:moveTo>
                  <a:lnTo>
                    <a:pt x="88" y="1"/>
                  </a:lnTo>
                  <a:cubicBezTo>
                    <a:pt x="59" y="1677"/>
                    <a:pt x="0" y="3054"/>
                    <a:pt x="0" y="3054"/>
                  </a:cubicBezTo>
                  <a:lnTo>
                    <a:pt x="0" y="3083"/>
                  </a:lnTo>
                  <a:lnTo>
                    <a:pt x="30" y="3083"/>
                  </a:lnTo>
                  <a:cubicBezTo>
                    <a:pt x="30" y="3083"/>
                    <a:pt x="59" y="3083"/>
                    <a:pt x="88" y="3113"/>
                  </a:cubicBezTo>
                  <a:lnTo>
                    <a:pt x="88" y="3083"/>
                  </a:lnTo>
                  <a:cubicBezTo>
                    <a:pt x="59" y="3054"/>
                    <a:pt x="30" y="3054"/>
                    <a:pt x="30" y="3054"/>
                  </a:cubicBezTo>
                  <a:cubicBezTo>
                    <a:pt x="30" y="3054"/>
                    <a:pt x="59" y="1707"/>
                    <a:pt x="88" y="1"/>
                  </a:cubicBezTo>
                  <a:close/>
                </a:path>
              </a:pathLst>
            </a:custGeom>
            <a:solidFill>
              <a:srgbClr val="F4AD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5"/>
            <p:cNvSpPr/>
            <p:nvPr/>
          </p:nvSpPr>
          <p:spPr>
            <a:xfrm>
              <a:off x="6153289" y="4248801"/>
              <a:ext cx="35064" cy="7326"/>
            </a:xfrm>
            <a:custGeom>
              <a:avLst/>
              <a:gdLst/>
              <a:ahLst/>
              <a:cxnLst/>
              <a:rect l="l" t="t" r="r" b="b"/>
              <a:pathLst>
                <a:path w="426" h="89" extrusionOk="0">
                  <a:moveTo>
                    <a:pt x="1" y="1"/>
                  </a:moveTo>
                  <a:lnTo>
                    <a:pt x="1" y="30"/>
                  </a:lnTo>
                  <a:cubicBezTo>
                    <a:pt x="96" y="59"/>
                    <a:pt x="242" y="88"/>
                    <a:pt x="426" y="88"/>
                  </a:cubicBezTo>
                  <a:cubicBezTo>
                    <a:pt x="242" y="59"/>
                    <a:pt x="96" y="30"/>
                    <a:pt x="1" y="1"/>
                  </a:cubicBezTo>
                  <a:close/>
                </a:path>
              </a:pathLst>
            </a:custGeom>
            <a:solidFill>
              <a:srgbClr val="F4AD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5"/>
            <p:cNvSpPr/>
            <p:nvPr/>
          </p:nvSpPr>
          <p:spPr>
            <a:xfrm>
              <a:off x="6143082" y="4246414"/>
              <a:ext cx="10289" cy="4856"/>
            </a:xfrm>
            <a:custGeom>
              <a:avLst/>
              <a:gdLst/>
              <a:ahLst/>
              <a:cxnLst/>
              <a:rect l="l" t="t" r="r" b="b"/>
              <a:pathLst>
                <a:path w="125" h="59" extrusionOk="0">
                  <a:moveTo>
                    <a:pt x="0" y="0"/>
                  </a:moveTo>
                  <a:lnTo>
                    <a:pt x="0" y="30"/>
                  </a:lnTo>
                  <a:cubicBezTo>
                    <a:pt x="37" y="30"/>
                    <a:pt x="66" y="30"/>
                    <a:pt x="125" y="59"/>
                  </a:cubicBezTo>
                  <a:lnTo>
                    <a:pt x="125" y="30"/>
                  </a:lnTo>
                  <a:cubicBezTo>
                    <a:pt x="66" y="0"/>
                    <a:pt x="37" y="0"/>
                    <a:pt x="0" y="0"/>
                  </a:cubicBezTo>
                  <a:close/>
                </a:path>
              </a:pathLst>
            </a:custGeom>
            <a:solidFill>
              <a:srgbClr val="1B13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5"/>
            <p:cNvSpPr/>
            <p:nvPr/>
          </p:nvSpPr>
          <p:spPr>
            <a:xfrm>
              <a:off x="6138226" y="3992647"/>
              <a:ext cx="50127" cy="263474"/>
            </a:xfrm>
            <a:custGeom>
              <a:avLst/>
              <a:gdLst/>
              <a:ahLst/>
              <a:cxnLst/>
              <a:rect l="l" t="t" r="r" b="b"/>
              <a:pathLst>
                <a:path w="609" h="3201" extrusionOk="0">
                  <a:moveTo>
                    <a:pt x="59" y="1"/>
                  </a:moveTo>
                  <a:cubicBezTo>
                    <a:pt x="30" y="1707"/>
                    <a:pt x="1" y="3054"/>
                    <a:pt x="1" y="3054"/>
                  </a:cubicBezTo>
                  <a:cubicBezTo>
                    <a:pt x="1" y="3054"/>
                    <a:pt x="30" y="3054"/>
                    <a:pt x="59" y="3083"/>
                  </a:cubicBezTo>
                  <a:cubicBezTo>
                    <a:pt x="96" y="3083"/>
                    <a:pt x="125" y="3083"/>
                    <a:pt x="184" y="3113"/>
                  </a:cubicBezTo>
                  <a:cubicBezTo>
                    <a:pt x="279" y="3142"/>
                    <a:pt x="425" y="3171"/>
                    <a:pt x="609" y="3200"/>
                  </a:cubicBezTo>
                  <a:lnTo>
                    <a:pt x="609" y="3171"/>
                  </a:lnTo>
                  <a:cubicBezTo>
                    <a:pt x="279" y="3113"/>
                    <a:pt x="96" y="3054"/>
                    <a:pt x="30" y="3054"/>
                  </a:cubicBezTo>
                  <a:cubicBezTo>
                    <a:pt x="30" y="2871"/>
                    <a:pt x="59" y="1590"/>
                    <a:pt x="96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5"/>
            <p:cNvSpPr/>
            <p:nvPr/>
          </p:nvSpPr>
          <p:spPr>
            <a:xfrm>
              <a:off x="6341946" y="4205999"/>
              <a:ext cx="4939" cy="17614"/>
            </a:xfrm>
            <a:custGeom>
              <a:avLst/>
              <a:gdLst/>
              <a:ahLst/>
              <a:cxnLst/>
              <a:rect l="l" t="t" r="r" b="b"/>
              <a:pathLst>
                <a:path w="60" h="214" extrusionOk="0">
                  <a:moveTo>
                    <a:pt x="59" y="1"/>
                  </a:moveTo>
                  <a:lnTo>
                    <a:pt x="1" y="213"/>
                  </a:lnTo>
                  <a:lnTo>
                    <a:pt x="30" y="213"/>
                  </a:lnTo>
                  <a:lnTo>
                    <a:pt x="59" y="59"/>
                  </a:lnTo>
                  <a:lnTo>
                    <a:pt x="59" y="1"/>
                  </a:lnTo>
                  <a:close/>
                </a:path>
              </a:pathLst>
            </a:custGeom>
            <a:solidFill>
              <a:srgbClr val="F4AD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5"/>
            <p:cNvSpPr/>
            <p:nvPr/>
          </p:nvSpPr>
          <p:spPr>
            <a:xfrm>
              <a:off x="6341946" y="4201225"/>
              <a:ext cx="4939" cy="22388"/>
            </a:xfrm>
            <a:custGeom>
              <a:avLst/>
              <a:gdLst/>
              <a:ahLst/>
              <a:cxnLst/>
              <a:rect l="l" t="t" r="r" b="b"/>
              <a:pathLst>
                <a:path w="60" h="272" extrusionOk="0">
                  <a:moveTo>
                    <a:pt x="30" y="0"/>
                  </a:moveTo>
                  <a:lnTo>
                    <a:pt x="1" y="271"/>
                  </a:lnTo>
                  <a:lnTo>
                    <a:pt x="59" y="59"/>
                  </a:lnTo>
                  <a:cubicBezTo>
                    <a:pt x="59" y="29"/>
                    <a:pt x="30" y="29"/>
                    <a:pt x="30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5"/>
            <p:cNvSpPr/>
            <p:nvPr/>
          </p:nvSpPr>
          <p:spPr>
            <a:xfrm>
              <a:off x="6188271" y="3743737"/>
              <a:ext cx="424390" cy="752231"/>
            </a:xfrm>
            <a:custGeom>
              <a:avLst/>
              <a:gdLst/>
              <a:ahLst/>
              <a:cxnLst/>
              <a:rect l="l" t="t" r="r" b="b"/>
              <a:pathLst>
                <a:path w="5156" h="9139" extrusionOk="0">
                  <a:moveTo>
                    <a:pt x="3266" y="0"/>
                  </a:moveTo>
                  <a:cubicBezTo>
                    <a:pt x="2417" y="96"/>
                    <a:pt x="1619" y="308"/>
                    <a:pt x="799" y="520"/>
                  </a:cubicBezTo>
                  <a:cubicBezTo>
                    <a:pt x="1348" y="2929"/>
                    <a:pt x="1985" y="5492"/>
                    <a:pt x="2505" y="6957"/>
                  </a:cubicBezTo>
                  <a:cubicBezTo>
                    <a:pt x="2505" y="6957"/>
                    <a:pt x="1" y="8487"/>
                    <a:pt x="96" y="9007"/>
                  </a:cubicBezTo>
                  <a:cubicBezTo>
                    <a:pt x="120" y="9101"/>
                    <a:pt x="254" y="9139"/>
                    <a:pt x="455" y="9139"/>
                  </a:cubicBezTo>
                  <a:cubicBezTo>
                    <a:pt x="1288" y="9139"/>
                    <a:pt x="3266" y="8487"/>
                    <a:pt x="3266" y="8487"/>
                  </a:cubicBezTo>
                  <a:cubicBezTo>
                    <a:pt x="3266" y="8487"/>
                    <a:pt x="3288" y="8488"/>
                    <a:pt x="3325" y="8488"/>
                  </a:cubicBezTo>
                  <a:cubicBezTo>
                    <a:pt x="3646" y="8488"/>
                    <a:pt x="5156" y="8417"/>
                    <a:pt x="4335" y="7052"/>
                  </a:cubicBezTo>
                  <a:lnTo>
                    <a:pt x="32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5"/>
            <p:cNvSpPr/>
            <p:nvPr/>
          </p:nvSpPr>
          <p:spPr>
            <a:xfrm>
              <a:off x="6183415" y="3737893"/>
              <a:ext cx="391878" cy="762355"/>
            </a:xfrm>
            <a:custGeom>
              <a:avLst/>
              <a:gdLst/>
              <a:ahLst/>
              <a:cxnLst/>
              <a:rect l="l" t="t" r="r" b="b"/>
              <a:pathLst>
                <a:path w="4761" h="9262" extrusionOk="0">
                  <a:moveTo>
                    <a:pt x="3296" y="137"/>
                  </a:moveTo>
                  <a:lnTo>
                    <a:pt x="4336" y="7123"/>
                  </a:lnTo>
                  <a:lnTo>
                    <a:pt x="4336" y="7152"/>
                  </a:lnTo>
                  <a:cubicBezTo>
                    <a:pt x="4577" y="7548"/>
                    <a:pt x="4636" y="7855"/>
                    <a:pt x="4519" y="8097"/>
                  </a:cubicBezTo>
                  <a:cubicBezTo>
                    <a:pt x="4281" y="8466"/>
                    <a:pt x="3577" y="8493"/>
                    <a:pt x="3378" y="8493"/>
                  </a:cubicBezTo>
                  <a:cubicBezTo>
                    <a:pt x="3345" y="8493"/>
                    <a:pt x="3325" y="8492"/>
                    <a:pt x="3325" y="8492"/>
                  </a:cubicBezTo>
                  <a:lnTo>
                    <a:pt x="3296" y="8492"/>
                  </a:lnTo>
                  <a:cubicBezTo>
                    <a:pt x="2699" y="8704"/>
                    <a:pt x="1203" y="9153"/>
                    <a:pt x="542" y="9153"/>
                  </a:cubicBezTo>
                  <a:cubicBezTo>
                    <a:pt x="425" y="9153"/>
                    <a:pt x="334" y="9139"/>
                    <a:pt x="279" y="9107"/>
                  </a:cubicBezTo>
                  <a:cubicBezTo>
                    <a:pt x="243" y="9078"/>
                    <a:pt x="213" y="9078"/>
                    <a:pt x="213" y="9041"/>
                  </a:cubicBezTo>
                  <a:cubicBezTo>
                    <a:pt x="155" y="8712"/>
                    <a:pt x="1648" y="7672"/>
                    <a:pt x="2593" y="7094"/>
                  </a:cubicBezTo>
                  <a:cubicBezTo>
                    <a:pt x="2622" y="7064"/>
                    <a:pt x="2622" y="7028"/>
                    <a:pt x="2622" y="6998"/>
                  </a:cubicBezTo>
                  <a:cubicBezTo>
                    <a:pt x="2168" y="5783"/>
                    <a:pt x="1619" y="3645"/>
                    <a:pt x="916" y="657"/>
                  </a:cubicBezTo>
                  <a:cubicBezTo>
                    <a:pt x="1678" y="438"/>
                    <a:pt x="2476" y="225"/>
                    <a:pt x="3296" y="137"/>
                  </a:cubicBezTo>
                  <a:close/>
                  <a:moveTo>
                    <a:pt x="3352" y="1"/>
                  </a:moveTo>
                  <a:cubicBezTo>
                    <a:pt x="3343" y="1"/>
                    <a:pt x="3334" y="4"/>
                    <a:pt x="3325" y="13"/>
                  </a:cubicBezTo>
                  <a:cubicBezTo>
                    <a:pt x="2439" y="108"/>
                    <a:pt x="1619" y="320"/>
                    <a:pt x="828" y="533"/>
                  </a:cubicBezTo>
                  <a:cubicBezTo>
                    <a:pt x="792" y="562"/>
                    <a:pt x="792" y="591"/>
                    <a:pt x="792" y="621"/>
                  </a:cubicBezTo>
                  <a:cubicBezTo>
                    <a:pt x="1465" y="3615"/>
                    <a:pt x="2044" y="5746"/>
                    <a:pt x="2505" y="6998"/>
                  </a:cubicBezTo>
                  <a:cubicBezTo>
                    <a:pt x="2073" y="7247"/>
                    <a:pt x="1" y="8558"/>
                    <a:pt x="96" y="9078"/>
                  </a:cubicBezTo>
                  <a:cubicBezTo>
                    <a:pt x="125" y="9137"/>
                    <a:pt x="125" y="9166"/>
                    <a:pt x="213" y="9224"/>
                  </a:cubicBezTo>
                  <a:cubicBezTo>
                    <a:pt x="279" y="9261"/>
                    <a:pt x="396" y="9261"/>
                    <a:pt x="550" y="9261"/>
                  </a:cubicBezTo>
                  <a:cubicBezTo>
                    <a:pt x="1341" y="9261"/>
                    <a:pt x="3054" y="8712"/>
                    <a:pt x="3325" y="8617"/>
                  </a:cubicBezTo>
                  <a:cubicBezTo>
                    <a:pt x="3339" y="8617"/>
                    <a:pt x="3361" y="8617"/>
                    <a:pt x="3391" y="8617"/>
                  </a:cubicBezTo>
                  <a:cubicBezTo>
                    <a:pt x="3634" y="8617"/>
                    <a:pt x="4365" y="8594"/>
                    <a:pt x="4607" y="8163"/>
                  </a:cubicBezTo>
                  <a:cubicBezTo>
                    <a:pt x="4761" y="7884"/>
                    <a:pt x="4731" y="7518"/>
                    <a:pt x="4453" y="7094"/>
                  </a:cubicBezTo>
                  <a:lnTo>
                    <a:pt x="3391" y="42"/>
                  </a:lnTo>
                  <a:cubicBezTo>
                    <a:pt x="3391" y="21"/>
                    <a:pt x="3373" y="1"/>
                    <a:pt x="335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5"/>
            <p:cNvSpPr/>
            <p:nvPr/>
          </p:nvSpPr>
          <p:spPr>
            <a:xfrm>
              <a:off x="6185884" y="4397044"/>
              <a:ext cx="103134" cy="85520"/>
            </a:xfrm>
            <a:custGeom>
              <a:avLst/>
              <a:gdLst/>
              <a:ahLst/>
              <a:cxnLst/>
              <a:rect l="l" t="t" r="r" b="b"/>
              <a:pathLst>
                <a:path w="1253" h="1039" extrusionOk="0">
                  <a:moveTo>
                    <a:pt x="916" y="1"/>
                  </a:moveTo>
                  <a:cubicBezTo>
                    <a:pt x="154" y="579"/>
                    <a:pt x="0" y="1004"/>
                    <a:pt x="0" y="1004"/>
                  </a:cubicBezTo>
                  <a:cubicBezTo>
                    <a:pt x="0" y="1004"/>
                    <a:pt x="24" y="1039"/>
                    <a:pt x="306" y="1039"/>
                  </a:cubicBezTo>
                  <a:cubicBezTo>
                    <a:pt x="490" y="1039"/>
                    <a:pt x="783" y="1024"/>
                    <a:pt x="1252" y="975"/>
                  </a:cubicBezTo>
                  <a:cubicBezTo>
                    <a:pt x="1252" y="609"/>
                    <a:pt x="1128" y="272"/>
                    <a:pt x="9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5"/>
            <p:cNvSpPr/>
            <p:nvPr/>
          </p:nvSpPr>
          <p:spPr>
            <a:xfrm>
              <a:off x="6178641" y="4392435"/>
              <a:ext cx="115152" cy="95150"/>
            </a:xfrm>
            <a:custGeom>
              <a:avLst/>
              <a:gdLst/>
              <a:ahLst/>
              <a:cxnLst/>
              <a:rect l="l" t="t" r="r" b="b"/>
              <a:pathLst>
                <a:path w="1399" h="1156" extrusionOk="0">
                  <a:moveTo>
                    <a:pt x="974" y="145"/>
                  </a:moveTo>
                  <a:cubicBezTo>
                    <a:pt x="1157" y="394"/>
                    <a:pt x="1252" y="665"/>
                    <a:pt x="1282" y="972"/>
                  </a:cubicBezTo>
                  <a:cubicBezTo>
                    <a:pt x="916" y="1016"/>
                    <a:pt x="663" y="1031"/>
                    <a:pt x="487" y="1031"/>
                  </a:cubicBezTo>
                  <a:cubicBezTo>
                    <a:pt x="312" y="1031"/>
                    <a:pt x="213" y="1016"/>
                    <a:pt x="154" y="1002"/>
                  </a:cubicBezTo>
                  <a:cubicBezTo>
                    <a:pt x="242" y="877"/>
                    <a:pt x="454" y="540"/>
                    <a:pt x="974" y="145"/>
                  </a:cubicBezTo>
                  <a:close/>
                  <a:moveTo>
                    <a:pt x="1004" y="0"/>
                  </a:moveTo>
                  <a:cubicBezTo>
                    <a:pt x="989" y="0"/>
                    <a:pt x="974" y="9"/>
                    <a:pt x="974" y="28"/>
                  </a:cubicBezTo>
                  <a:cubicBezTo>
                    <a:pt x="213" y="577"/>
                    <a:pt x="30" y="1002"/>
                    <a:pt x="30" y="1031"/>
                  </a:cubicBezTo>
                  <a:cubicBezTo>
                    <a:pt x="0" y="1031"/>
                    <a:pt x="30" y="1060"/>
                    <a:pt x="30" y="1089"/>
                  </a:cubicBezTo>
                  <a:cubicBezTo>
                    <a:pt x="59" y="1126"/>
                    <a:pt x="213" y="1155"/>
                    <a:pt x="396" y="1155"/>
                  </a:cubicBezTo>
                  <a:cubicBezTo>
                    <a:pt x="667" y="1155"/>
                    <a:pt x="1033" y="1126"/>
                    <a:pt x="1340" y="1089"/>
                  </a:cubicBezTo>
                  <a:cubicBezTo>
                    <a:pt x="1370" y="1089"/>
                    <a:pt x="1399" y="1060"/>
                    <a:pt x="1399" y="1031"/>
                  </a:cubicBezTo>
                  <a:cubicBezTo>
                    <a:pt x="1399" y="665"/>
                    <a:pt x="1282" y="299"/>
                    <a:pt x="1033" y="28"/>
                  </a:cubicBezTo>
                  <a:cubicBezTo>
                    <a:pt x="1033" y="9"/>
                    <a:pt x="1018" y="0"/>
                    <a:pt x="1004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5"/>
            <p:cNvSpPr/>
            <p:nvPr/>
          </p:nvSpPr>
          <p:spPr>
            <a:xfrm>
              <a:off x="6261199" y="4309053"/>
              <a:ext cx="311708" cy="168242"/>
            </a:xfrm>
            <a:custGeom>
              <a:avLst/>
              <a:gdLst/>
              <a:ahLst/>
              <a:cxnLst/>
              <a:rect l="l" t="t" r="r" b="b"/>
              <a:pathLst>
                <a:path w="3787" h="2044" extrusionOk="0">
                  <a:moveTo>
                    <a:pt x="3420" y="1"/>
                  </a:moveTo>
                  <a:cubicBezTo>
                    <a:pt x="2939" y="418"/>
                    <a:pt x="2331" y="521"/>
                    <a:pt x="1850" y="521"/>
                  </a:cubicBezTo>
                  <a:cubicBezTo>
                    <a:pt x="1386" y="521"/>
                    <a:pt x="1040" y="426"/>
                    <a:pt x="1040" y="426"/>
                  </a:cubicBezTo>
                  <a:cubicBezTo>
                    <a:pt x="616" y="638"/>
                    <a:pt x="279" y="887"/>
                    <a:pt x="1" y="1070"/>
                  </a:cubicBezTo>
                  <a:cubicBezTo>
                    <a:pt x="213" y="1341"/>
                    <a:pt x="337" y="1678"/>
                    <a:pt x="337" y="2044"/>
                  </a:cubicBezTo>
                  <a:cubicBezTo>
                    <a:pt x="645" y="2015"/>
                    <a:pt x="1011" y="1956"/>
                    <a:pt x="1494" y="1890"/>
                  </a:cubicBezTo>
                  <a:cubicBezTo>
                    <a:pt x="3786" y="1524"/>
                    <a:pt x="3757" y="916"/>
                    <a:pt x="3757" y="916"/>
                  </a:cubicBezTo>
                  <a:cubicBezTo>
                    <a:pt x="3662" y="338"/>
                    <a:pt x="3420" y="30"/>
                    <a:pt x="34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5"/>
            <p:cNvSpPr/>
            <p:nvPr/>
          </p:nvSpPr>
          <p:spPr>
            <a:xfrm>
              <a:off x="6256343" y="4304279"/>
              <a:ext cx="318951" cy="177872"/>
            </a:xfrm>
            <a:custGeom>
              <a:avLst/>
              <a:gdLst/>
              <a:ahLst/>
              <a:cxnLst/>
              <a:rect l="l" t="t" r="r" b="b"/>
              <a:pathLst>
                <a:path w="3875" h="2161" extrusionOk="0">
                  <a:moveTo>
                    <a:pt x="3479" y="147"/>
                  </a:moveTo>
                  <a:cubicBezTo>
                    <a:pt x="3538" y="271"/>
                    <a:pt x="3691" y="549"/>
                    <a:pt x="3750" y="974"/>
                  </a:cubicBezTo>
                  <a:cubicBezTo>
                    <a:pt x="3750" y="974"/>
                    <a:pt x="3721" y="1553"/>
                    <a:pt x="1524" y="1889"/>
                  </a:cubicBezTo>
                  <a:cubicBezTo>
                    <a:pt x="1129" y="1948"/>
                    <a:pt x="762" y="1977"/>
                    <a:pt x="455" y="2014"/>
                  </a:cubicBezTo>
                  <a:cubicBezTo>
                    <a:pt x="426" y="1706"/>
                    <a:pt x="338" y="1399"/>
                    <a:pt x="155" y="1157"/>
                  </a:cubicBezTo>
                  <a:cubicBezTo>
                    <a:pt x="426" y="945"/>
                    <a:pt x="733" y="733"/>
                    <a:pt x="1099" y="549"/>
                  </a:cubicBezTo>
                  <a:cubicBezTo>
                    <a:pt x="1183" y="576"/>
                    <a:pt x="1494" y="647"/>
                    <a:pt x="1894" y="647"/>
                  </a:cubicBezTo>
                  <a:cubicBezTo>
                    <a:pt x="2373" y="647"/>
                    <a:pt x="2980" y="546"/>
                    <a:pt x="3479" y="147"/>
                  </a:cubicBezTo>
                  <a:close/>
                  <a:moveTo>
                    <a:pt x="3450" y="0"/>
                  </a:moveTo>
                  <a:cubicBezTo>
                    <a:pt x="2975" y="411"/>
                    <a:pt x="2367" y="510"/>
                    <a:pt x="1889" y="510"/>
                  </a:cubicBezTo>
                  <a:cubicBezTo>
                    <a:pt x="1446" y="510"/>
                    <a:pt x="1113" y="425"/>
                    <a:pt x="1099" y="425"/>
                  </a:cubicBezTo>
                  <a:lnTo>
                    <a:pt x="1070" y="425"/>
                  </a:lnTo>
                  <a:cubicBezTo>
                    <a:pt x="675" y="637"/>
                    <a:pt x="308" y="850"/>
                    <a:pt x="30" y="1099"/>
                  </a:cubicBezTo>
                  <a:cubicBezTo>
                    <a:pt x="1" y="1099"/>
                    <a:pt x="1" y="1099"/>
                    <a:pt x="1" y="1128"/>
                  </a:cubicBezTo>
                  <a:lnTo>
                    <a:pt x="1" y="1157"/>
                  </a:lnTo>
                  <a:cubicBezTo>
                    <a:pt x="213" y="1428"/>
                    <a:pt x="338" y="1736"/>
                    <a:pt x="338" y="2102"/>
                  </a:cubicBezTo>
                  <a:lnTo>
                    <a:pt x="338" y="2131"/>
                  </a:lnTo>
                  <a:cubicBezTo>
                    <a:pt x="367" y="2160"/>
                    <a:pt x="367" y="2160"/>
                    <a:pt x="396" y="2160"/>
                  </a:cubicBezTo>
                  <a:cubicBezTo>
                    <a:pt x="733" y="2102"/>
                    <a:pt x="1129" y="2073"/>
                    <a:pt x="1553" y="2014"/>
                  </a:cubicBezTo>
                  <a:cubicBezTo>
                    <a:pt x="3845" y="1648"/>
                    <a:pt x="3875" y="1033"/>
                    <a:pt x="3875" y="974"/>
                  </a:cubicBezTo>
                  <a:cubicBezTo>
                    <a:pt x="3787" y="513"/>
                    <a:pt x="3633" y="213"/>
                    <a:pt x="3567" y="88"/>
                  </a:cubicBezTo>
                  <a:cubicBezTo>
                    <a:pt x="3567" y="59"/>
                    <a:pt x="3538" y="59"/>
                    <a:pt x="3538" y="59"/>
                  </a:cubicBezTo>
                  <a:cubicBezTo>
                    <a:pt x="3538" y="30"/>
                    <a:pt x="3538" y="0"/>
                    <a:pt x="350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5"/>
            <p:cNvSpPr/>
            <p:nvPr/>
          </p:nvSpPr>
          <p:spPr>
            <a:xfrm>
              <a:off x="6183415" y="4384450"/>
              <a:ext cx="389491" cy="118691"/>
            </a:xfrm>
            <a:custGeom>
              <a:avLst/>
              <a:gdLst/>
              <a:ahLst/>
              <a:cxnLst/>
              <a:rect l="l" t="t" r="r" b="b"/>
              <a:pathLst>
                <a:path w="4732" h="1442" extrusionOk="0">
                  <a:moveTo>
                    <a:pt x="4702" y="0"/>
                  </a:moveTo>
                  <a:cubicBezTo>
                    <a:pt x="3845" y="425"/>
                    <a:pt x="2227" y="1069"/>
                    <a:pt x="30" y="1157"/>
                  </a:cubicBezTo>
                  <a:cubicBezTo>
                    <a:pt x="1" y="1282"/>
                    <a:pt x="30" y="1406"/>
                    <a:pt x="30" y="1406"/>
                  </a:cubicBezTo>
                  <a:cubicBezTo>
                    <a:pt x="30" y="1406"/>
                    <a:pt x="96" y="1442"/>
                    <a:pt x="342" y="1442"/>
                  </a:cubicBezTo>
                  <a:cubicBezTo>
                    <a:pt x="651" y="1442"/>
                    <a:pt x="1245" y="1385"/>
                    <a:pt x="2351" y="1128"/>
                  </a:cubicBezTo>
                  <a:cubicBezTo>
                    <a:pt x="4153" y="732"/>
                    <a:pt x="4731" y="366"/>
                    <a:pt x="4731" y="366"/>
                  </a:cubicBezTo>
                  <a:cubicBezTo>
                    <a:pt x="4731" y="242"/>
                    <a:pt x="4731" y="125"/>
                    <a:pt x="47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5"/>
            <p:cNvSpPr/>
            <p:nvPr/>
          </p:nvSpPr>
          <p:spPr>
            <a:xfrm>
              <a:off x="6178641" y="4379594"/>
              <a:ext cx="399039" cy="127827"/>
            </a:xfrm>
            <a:custGeom>
              <a:avLst/>
              <a:gdLst/>
              <a:ahLst/>
              <a:cxnLst/>
              <a:rect l="l" t="t" r="r" b="b"/>
              <a:pathLst>
                <a:path w="4848" h="1553" extrusionOk="0">
                  <a:moveTo>
                    <a:pt x="4731" y="147"/>
                  </a:moveTo>
                  <a:lnTo>
                    <a:pt x="4731" y="396"/>
                  </a:lnTo>
                  <a:cubicBezTo>
                    <a:pt x="4606" y="455"/>
                    <a:pt x="3932" y="791"/>
                    <a:pt x="2409" y="1128"/>
                  </a:cubicBezTo>
                  <a:cubicBezTo>
                    <a:pt x="1346" y="1375"/>
                    <a:pt x="766" y="1431"/>
                    <a:pt x="459" y="1431"/>
                  </a:cubicBezTo>
                  <a:cubicBezTo>
                    <a:pt x="273" y="1431"/>
                    <a:pt x="187" y="1410"/>
                    <a:pt x="154" y="1399"/>
                  </a:cubicBezTo>
                  <a:cubicBezTo>
                    <a:pt x="154" y="1370"/>
                    <a:pt x="118" y="1341"/>
                    <a:pt x="118" y="1245"/>
                  </a:cubicBezTo>
                  <a:cubicBezTo>
                    <a:pt x="2285" y="1187"/>
                    <a:pt x="3903" y="550"/>
                    <a:pt x="4731" y="147"/>
                  </a:cubicBezTo>
                  <a:close/>
                  <a:moveTo>
                    <a:pt x="4731" y="1"/>
                  </a:moveTo>
                  <a:cubicBezTo>
                    <a:pt x="3962" y="396"/>
                    <a:pt x="2314" y="1062"/>
                    <a:pt x="59" y="1158"/>
                  </a:cubicBezTo>
                  <a:cubicBezTo>
                    <a:pt x="30" y="1158"/>
                    <a:pt x="30" y="1158"/>
                    <a:pt x="30" y="1187"/>
                  </a:cubicBezTo>
                  <a:cubicBezTo>
                    <a:pt x="0" y="1370"/>
                    <a:pt x="30" y="1465"/>
                    <a:pt x="30" y="1465"/>
                  </a:cubicBezTo>
                  <a:lnTo>
                    <a:pt x="59" y="1494"/>
                  </a:lnTo>
                  <a:cubicBezTo>
                    <a:pt x="88" y="1524"/>
                    <a:pt x="183" y="1553"/>
                    <a:pt x="454" y="1553"/>
                  </a:cubicBezTo>
                  <a:cubicBezTo>
                    <a:pt x="762" y="1553"/>
                    <a:pt x="1370" y="1494"/>
                    <a:pt x="2409" y="1245"/>
                  </a:cubicBezTo>
                  <a:cubicBezTo>
                    <a:pt x="4211" y="850"/>
                    <a:pt x="4819" y="484"/>
                    <a:pt x="4819" y="484"/>
                  </a:cubicBezTo>
                  <a:cubicBezTo>
                    <a:pt x="4848" y="455"/>
                    <a:pt x="4848" y="455"/>
                    <a:pt x="4848" y="425"/>
                  </a:cubicBezTo>
                  <a:cubicBezTo>
                    <a:pt x="4848" y="301"/>
                    <a:pt x="4848" y="184"/>
                    <a:pt x="4819" y="59"/>
                  </a:cubicBezTo>
                  <a:cubicBezTo>
                    <a:pt x="4819" y="30"/>
                    <a:pt x="4819" y="30"/>
                    <a:pt x="4789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5"/>
            <p:cNvSpPr/>
            <p:nvPr/>
          </p:nvSpPr>
          <p:spPr>
            <a:xfrm>
              <a:off x="6293712" y="4369387"/>
              <a:ext cx="42884" cy="56547"/>
            </a:xfrm>
            <a:custGeom>
              <a:avLst/>
              <a:gdLst/>
              <a:ahLst/>
              <a:cxnLst/>
              <a:rect l="l" t="t" r="r" b="b"/>
              <a:pathLst>
                <a:path w="521" h="687" extrusionOk="0">
                  <a:moveTo>
                    <a:pt x="38" y="0"/>
                  </a:moveTo>
                  <a:lnTo>
                    <a:pt x="1" y="29"/>
                  </a:lnTo>
                  <a:cubicBezTo>
                    <a:pt x="1" y="59"/>
                    <a:pt x="1" y="59"/>
                    <a:pt x="38" y="59"/>
                  </a:cubicBezTo>
                  <a:cubicBezTo>
                    <a:pt x="38" y="59"/>
                    <a:pt x="404" y="212"/>
                    <a:pt x="462" y="674"/>
                  </a:cubicBezTo>
                  <a:cubicBezTo>
                    <a:pt x="462" y="674"/>
                    <a:pt x="475" y="687"/>
                    <a:pt x="484" y="687"/>
                  </a:cubicBezTo>
                  <a:cubicBezTo>
                    <a:pt x="488" y="687"/>
                    <a:pt x="492" y="684"/>
                    <a:pt x="492" y="674"/>
                  </a:cubicBezTo>
                  <a:cubicBezTo>
                    <a:pt x="521" y="674"/>
                    <a:pt x="521" y="674"/>
                    <a:pt x="521" y="637"/>
                  </a:cubicBezTo>
                  <a:cubicBezTo>
                    <a:pt x="462" y="154"/>
                    <a:pt x="38" y="29"/>
                    <a:pt x="38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5"/>
            <p:cNvSpPr/>
            <p:nvPr/>
          </p:nvSpPr>
          <p:spPr>
            <a:xfrm>
              <a:off x="6323920" y="4351855"/>
              <a:ext cx="42801" cy="54983"/>
            </a:xfrm>
            <a:custGeom>
              <a:avLst/>
              <a:gdLst/>
              <a:ahLst/>
              <a:cxnLst/>
              <a:rect l="l" t="t" r="r" b="b"/>
              <a:pathLst>
                <a:path w="520" h="668" extrusionOk="0">
                  <a:moveTo>
                    <a:pt x="66" y="1"/>
                  </a:moveTo>
                  <a:cubicBezTo>
                    <a:pt x="37" y="1"/>
                    <a:pt x="37" y="1"/>
                    <a:pt x="0" y="30"/>
                  </a:cubicBezTo>
                  <a:cubicBezTo>
                    <a:pt x="0" y="30"/>
                    <a:pt x="0" y="59"/>
                    <a:pt x="37" y="59"/>
                  </a:cubicBezTo>
                  <a:cubicBezTo>
                    <a:pt x="37" y="59"/>
                    <a:pt x="366" y="184"/>
                    <a:pt x="461" y="667"/>
                  </a:cubicBezTo>
                  <a:lnTo>
                    <a:pt x="491" y="667"/>
                  </a:lnTo>
                  <a:cubicBezTo>
                    <a:pt x="520" y="667"/>
                    <a:pt x="520" y="667"/>
                    <a:pt x="520" y="638"/>
                  </a:cubicBezTo>
                  <a:cubicBezTo>
                    <a:pt x="403" y="118"/>
                    <a:pt x="66" y="1"/>
                    <a:pt x="66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5"/>
            <p:cNvSpPr/>
            <p:nvPr/>
          </p:nvSpPr>
          <p:spPr>
            <a:xfrm>
              <a:off x="6319064" y="4312922"/>
              <a:ext cx="32595" cy="54078"/>
            </a:xfrm>
            <a:custGeom>
              <a:avLst/>
              <a:gdLst/>
              <a:ahLst/>
              <a:cxnLst/>
              <a:rect l="l" t="t" r="r" b="b"/>
              <a:pathLst>
                <a:path w="396" h="657" extrusionOk="0">
                  <a:moveTo>
                    <a:pt x="204" y="62"/>
                  </a:moveTo>
                  <a:cubicBezTo>
                    <a:pt x="213" y="62"/>
                    <a:pt x="213" y="78"/>
                    <a:pt x="213" y="78"/>
                  </a:cubicBezTo>
                  <a:cubicBezTo>
                    <a:pt x="308" y="137"/>
                    <a:pt x="279" y="408"/>
                    <a:pt x="279" y="562"/>
                  </a:cubicBezTo>
                  <a:cubicBezTo>
                    <a:pt x="184" y="444"/>
                    <a:pt x="59" y="225"/>
                    <a:pt x="96" y="108"/>
                  </a:cubicBezTo>
                  <a:cubicBezTo>
                    <a:pt x="125" y="78"/>
                    <a:pt x="125" y="78"/>
                    <a:pt x="154" y="78"/>
                  </a:cubicBezTo>
                  <a:lnTo>
                    <a:pt x="184" y="78"/>
                  </a:lnTo>
                  <a:cubicBezTo>
                    <a:pt x="193" y="66"/>
                    <a:pt x="200" y="62"/>
                    <a:pt x="204" y="62"/>
                  </a:cubicBezTo>
                  <a:close/>
                  <a:moveTo>
                    <a:pt x="199" y="0"/>
                  </a:moveTo>
                  <a:cubicBezTo>
                    <a:pt x="186" y="0"/>
                    <a:pt x="171" y="4"/>
                    <a:pt x="154" y="12"/>
                  </a:cubicBezTo>
                  <a:cubicBezTo>
                    <a:pt x="96" y="12"/>
                    <a:pt x="59" y="42"/>
                    <a:pt x="59" y="108"/>
                  </a:cubicBezTo>
                  <a:cubicBezTo>
                    <a:pt x="0" y="261"/>
                    <a:pt x="242" y="591"/>
                    <a:pt x="279" y="657"/>
                  </a:cubicBezTo>
                  <a:lnTo>
                    <a:pt x="308" y="657"/>
                  </a:lnTo>
                  <a:lnTo>
                    <a:pt x="308" y="628"/>
                  </a:lnTo>
                  <a:cubicBezTo>
                    <a:pt x="308" y="591"/>
                    <a:pt x="396" y="166"/>
                    <a:pt x="279" y="42"/>
                  </a:cubicBezTo>
                  <a:cubicBezTo>
                    <a:pt x="253" y="21"/>
                    <a:pt x="231" y="0"/>
                    <a:pt x="199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5"/>
            <p:cNvSpPr/>
            <p:nvPr/>
          </p:nvSpPr>
          <p:spPr>
            <a:xfrm>
              <a:off x="6341946" y="4327985"/>
              <a:ext cx="45271" cy="39015"/>
            </a:xfrm>
            <a:custGeom>
              <a:avLst/>
              <a:gdLst/>
              <a:ahLst/>
              <a:cxnLst/>
              <a:rect l="l" t="t" r="r" b="b"/>
              <a:pathLst>
                <a:path w="550" h="474" extrusionOk="0">
                  <a:moveTo>
                    <a:pt x="396" y="42"/>
                  </a:moveTo>
                  <a:cubicBezTo>
                    <a:pt x="396" y="42"/>
                    <a:pt x="425" y="78"/>
                    <a:pt x="455" y="78"/>
                  </a:cubicBezTo>
                  <a:cubicBezTo>
                    <a:pt x="484" y="108"/>
                    <a:pt x="484" y="137"/>
                    <a:pt x="455" y="166"/>
                  </a:cubicBezTo>
                  <a:cubicBezTo>
                    <a:pt x="455" y="261"/>
                    <a:pt x="213" y="349"/>
                    <a:pt x="59" y="408"/>
                  </a:cubicBezTo>
                  <a:cubicBezTo>
                    <a:pt x="147" y="291"/>
                    <a:pt x="272" y="78"/>
                    <a:pt x="367" y="42"/>
                  </a:cubicBezTo>
                  <a:close/>
                  <a:moveTo>
                    <a:pt x="412" y="0"/>
                  </a:moveTo>
                  <a:cubicBezTo>
                    <a:pt x="399" y="0"/>
                    <a:pt x="384" y="4"/>
                    <a:pt x="367" y="12"/>
                  </a:cubicBezTo>
                  <a:cubicBezTo>
                    <a:pt x="213" y="12"/>
                    <a:pt x="1" y="379"/>
                    <a:pt x="1" y="445"/>
                  </a:cubicBezTo>
                  <a:lnTo>
                    <a:pt x="1" y="474"/>
                  </a:lnTo>
                  <a:lnTo>
                    <a:pt x="30" y="474"/>
                  </a:lnTo>
                  <a:cubicBezTo>
                    <a:pt x="59" y="474"/>
                    <a:pt x="484" y="320"/>
                    <a:pt x="513" y="166"/>
                  </a:cubicBezTo>
                  <a:cubicBezTo>
                    <a:pt x="550" y="137"/>
                    <a:pt x="550" y="108"/>
                    <a:pt x="484" y="42"/>
                  </a:cubicBezTo>
                  <a:cubicBezTo>
                    <a:pt x="463" y="21"/>
                    <a:pt x="443" y="0"/>
                    <a:pt x="412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5"/>
            <p:cNvSpPr/>
            <p:nvPr/>
          </p:nvSpPr>
          <p:spPr>
            <a:xfrm>
              <a:off x="6193704" y="3561417"/>
              <a:ext cx="371383" cy="717743"/>
            </a:xfrm>
            <a:custGeom>
              <a:avLst/>
              <a:gdLst/>
              <a:ahLst/>
              <a:cxnLst/>
              <a:rect l="l" t="t" r="r" b="b"/>
              <a:pathLst>
                <a:path w="4512" h="8720" extrusionOk="0">
                  <a:moveTo>
                    <a:pt x="1860" y="1"/>
                  </a:moveTo>
                  <a:cubicBezTo>
                    <a:pt x="1765" y="1"/>
                    <a:pt x="1671" y="7"/>
                    <a:pt x="1582" y="19"/>
                  </a:cubicBezTo>
                  <a:lnTo>
                    <a:pt x="1523" y="55"/>
                  </a:lnTo>
                  <a:cubicBezTo>
                    <a:pt x="608" y="173"/>
                    <a:pt x="0" y="1117"/>
                    <a:pt x="271" y="2003"/>
                  </a:cubicBezTo>
                  <a:cubicBezTo>
                    <a:pt x="1069" y="4749"/>
                    <a:pt x="2168" y="8718"/>
                    <a:pt x="2168" y="8718"/>
                  </a:cubicBezTo>
                  <a:cubicBezTo>
                    <a:pt x="2168" y="8718"/>
                    <a:pt x="2189" y="8719"/>
                    <a:pt x="2233" y="8719"/>
                  </a:cubicBezTo>
                  <a:cubicBezTo>
                    <a:pt x="2448" y="8719"/>
                    <a:pt x="3196" y="8679"/>
                    <a:pt x="4511" y="8198"/>
                  </a:cubicBezTo>
                  <a:lnTo>
                    <a:pt x="3779" y="1212"/>
                  </a:lnTo>
                  <a:cubicBezTo>
                    <a:pt x="3674" y="445"/>
                    <a:pt x="2682" y="1"/>
                    <a:pt x="1860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5"/>
            <p:cNvSpPr/>
            <p:nvPr/>
          </p:nvSpPr>
          <p:spPr>
            <a:xfrm>
              <a:off x="6200947" y="3560512"/>
              <a:ext cx="176061" cy="718484"/>
            </a:xfrm>
            <a:custGeom>
              <a:avLst/>
              <a:gdLst/>
              <a:ahLst/>
              <a:cxnLst/>
              <a:rect l="l" t="t" r="r" b="b"/>
              <a:pathLst>
                <a:path w="2139" h="8729" extrusionOk="0">
                  <a:moveTo>
                    <a:pt x="1435" y="0"/>
                  </a:moveTo>
                  <a:cubicBezTo>
                    <a:pt x="981" y="66"/>
                    <a:pt x="549" y="337"/>
                    <a:pt x="308" y="733"/>
                  </a:cubicBezTo>
                  <a:cubicBezTo>
                    <a:pt x="66" y="1099"/>
                    <a:pt x="0" y="1589"/>
                    <a:pt x="125" y="2043"/>
                  </a:cubicBezTo>
                  <a:cubicBezTo>
                    <a:pt x="916" y="4731"/>
                    <a:pt x="1985" y="8699"/>
                    <a:pt x="2014" y="8729"/>
                  </a:cubicBezTo>
                  <a:lnTo>
                    <a:pt x="2138" y="8699"/>
                  </a:lnTo>
                  <a:cubicBezTo>
                    <a:pt x="2109" y="8670"/>
                    <a:pt x="1040" y="4701"/>
                    <a:pt x="249" y="2014"/>
                  </a:cubicBezTo>
                  <a:cubicBezTo>
                    <a:pt x="125" y="1589"/>
                    <a:pt x="183" y="1165"/>
                    <a:pt x="432" y="799"/>
                  </a:cubicBezTo>
                  <a:cubicBezTo>
                    <a:pt x="645" y="432"/>
                    <a:pt x="1011" y="184"/>
                    <a:pt x="1435" y="125"/>
                  </a:cubicBezTo>
                  <a:lnTo>
                    <a:pt x="14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5"/>
            <p:cNvSpPr/>
            <p:nvPr/>
          </p:nvSpPr>
          <p:spPr>
            <a:xfrm>
              <a:off x="6369109" y="4278927"/>
              <a:ext cx="5515" cy="2552"/>
            </a:xfrm>
            <a:custGeom>
              <a:avLst/>
              <a:gdLst/>
              <a:ahLst/>
              <a:cxnLst/>
              <a:rect l="l" t="t" r="r" b="b"/>
              <a:pathLst>
                <a:path w="67" h="31" extrusionOk="0">
                  <a:moveTo>
                    <a:pt x="0" y="1"/>
                  </a:moveTo>
                  <a:lnTo>
                    <a:pt x="0" y="30"/>
                  </a:lnTo>
                  <a:lnTo>
                    <a:pt x="66" y="3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F4AD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5"/>
            <p:cNvSpPr/>
            <p:nvPr/>
          </p:nvSpPr>
          <p:spPr>
            <a:xfrm>
              <a:off x="6374542" y="4278927"/>
              <a:ext cx="2469" cy="2552"/>
            </a:xfrm>
            <a:custGeom>
              <a:avLst/>
              <a:gdLst/>
              <a:ahLst/>
              <a:cxnLst/>
              <a:rect l="l" t="t" r="r" b="b"/>
              <a:pathLst>
                <a:path w="30" h="31" extrusionOk="0">
                  <a:moveTo>
                    <a:pt x="0" y="1"/>
                  </a:moveTo>
                  <a:lnTo>
                    <a:pt x="0" y="30"/>
                  </a:lnTo>
                  <a:lnTo>
                    <a:pt x="29" y="30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1B13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5"/>
            <p:cNvSpPr/>
            <p:nvPr/>
          </p:nvSpPr>
          <p:spPr>
            <a:xfrm>
              <a:off x="6387135" y="4274153"/>
              <a:ext cx="37451" cy="7326"/>
            </a:xfrm>
            <a:custGeom>
              <a:avLst/>
              <a:gdLst/>
              <a:ahLst/>
              <a:cxnLst/>
              <a:rect l="l" t="t" r="r" b="b"/>
              <a:pathLst>
                <a:path w="455" h="89" extrusionOk="0">
                  <a:moveTo>
                    <a:pt x="426" y="0"/>
                  </a:moveTo>
                  <a:cubicBezTo>
                    <a:pt x="243" y="29"/>
                    <a:pt x="89" y="59"/>
                    <a:pt x="1" y="59"/>
                  </a:cubicBezTo>
                  <a:lnTo>
                    <a:pt x="1" y="88"/>
                  </a:lnTo>
                  <a:cubicBezTo>
                    <a:pt x="118" y="59"/>
                    <a:pt x="243" y="59"/>
                    <a:pt x="455" y="29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rgbClr val="F4AD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5"/>
            <p:cNvSpPr/>
            <p:nvPr/>
          </p:nvSpPr>
          <p:spPr>
            <a:xfrm>
              <a:off x="6376929" y="4278927"/>
              <a:ext cx="10289" cy="2552"/>
            </a:xfrm>
            <a:custGeom>
              <a:avLst/>
              <a:gdLst/>
              <a:ahLst/>
              <a:cxnLst/>
              <a:rect l="l" t="t" r="r" b="b"/>
              <a:pathLst>
                <a:path w="125" h="31" extrusionOk="0">
                  <a:moveTo>
                    <a:pt x="0" y="1"/>
                  </a:moveTo>
                  <a:lnTo>
                    <a:pt x="0" y="30"/>
                  </a:lnTo>
                  <a:lnTo>
                    <a:pt x="125" y="30"/>
                  </a:lnTo>
                  <a:lnTo>
                    <a:pt x="125" y="1"/>
                  </a:lnTo>
                  <a:close/>
                </a:path>
              </a:pathLst>
            </a:custGeom>
            <a:solidFill>
              <a:srgbClr val="1B13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5"/>
            <p:cNvSpPr/>
            <p:nvPr/>
          </p:nvSpPr>
          <p:spPr>
            <a:xfrm>
              <a:off x="6372072" y="4274153"/>
              <a:ext cx="50127" cy="4856"/>
            </a:xfrm>
            <a:custGeom>
              <a:avLst/>
              <a:gdLst/>
              <a:ahLst/>
              <a:cxnLst/>
              <a:rect l="l" t="t" r="r" b="b"/>
              <a:pathLst>
                <a:path w="609" h="59" extrusionOk="0">
                  <a:moveTo>
                    <a:pt x="609" y="0"/>
                  </a:moveTo>
                  <a:cubicBezTo>
                    <a:pt x="367" y="29"/>
                    <a:pt x="184" y="29"/>
                    <a:pt x="89" y="29"/>
                  </a:cubicBezTo>
                  <a:lnTo>
                    <a:pt x="59" y="29"/>
                  </a:lnTo>
                  <a:lnTo>
                    <a:pt x="1" y="59"/>
                  </a:lnTo>
                  <a:lnTo>
                    <a:pt x="184" y="59"/>
                  </a:lnTo>
                  <a:cubicBezTo>
                    <a:pt x="272" y="59"/>
                    <a:pt x="426" y="29"/>
                    <a:pt x="609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5"/>
            <p:cNvSpPr/>
            <p:nvPr/>
          </p:nvSpPr>
          <p:spPr>
            <a:xfrm>
              <a:off x="6301614" y="4035449"/>
              <a:ext cx="75396" cy="243555"/>
            </a:xfrm>
            <a:custGeom>
              <a:avLst/>
              <a:gdLst/>
              <a:ahLst/>
              <a:cxnLst/>
              <a:rect l="l" t="t" r="r" b="b"/>
              <a:pathLst>
                <a:path w="916" h="2959" extrusionOk="0">
                  <a:moveTo>
                    <a:pt x="59" y="0"/>
                  </a:moveTo>
                  <a:lnTo>
                    <a:pt x="0" y="30"/>
                  </a:lnTo>
                  <a:cubicBezTo>
                    <a:pt x="454" y="1648"/>
                    <a:pt x="820" y="2959"/>
                    <a:pt x="820" y="2959"/>
                  </a:cubicBezTo>
                  <a:lnTo>
                    <a:pt x="857" y="2959"/>
                  </a:lnTo>
                  <a:lnTo>
                    <a:pt x="915" y="2929"/>
                  </a:lnTo>
                  <a:lnTo>
                    <a:pt x="857" y="2929"/>
                  </a:lnTo>
                  <a:cubicBezTo>
                    <a:pt x="820" y="2776"/>
                    <a:pt x="491" y="1524"/>
                    <a:pt x="59" y="0"/>
                  </a:cubicBezTo>
                  <a:close/>
                </a:path>
              </a:pathLst>
            </a:custGeom>
            <a:solidFill>
              <a:srgbClr val="F4AD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5"/>
            <p:cNvSpPr/>
            <p:nvPr/>
          </p:nvSpPr>
          <p:spPr>
            <a:xfrm>
              <a:off x="6545091" y="4037836"/>
              <a:ext cx="15145" cy="145936"/>
            </a:xfrm>
            <a:custGeom>
              <a:avLst/>
              <a:gdLst/>
              <a:ahLst/>
              <a:cxnLst/>
              <a:rect l="l" t="t" r="r" b="b"/>
              <a:pathLst>
                <a:path w="184" h="1773" extrusionOk="0">
                  <a:moveTo>
                    <a:pt x="0" y="1"/>
                  </a:moveTo>
                  <a:lnTo>
                    <a:pt x="183" y="1773"/>
                  </a:lnTo>
                  <a:lnTo>
                    <a:pt x="183" y="17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4AD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5"/>
            <p:cNvSpPr/>
            <p:nvPr/>
          </p:nvSpPr>
          <p:spPr>
            <a:xfrm>
              <a:off x="6560154" y="4178260"/>
              <a:ext cx="2469" cy="23047"/>
            </a:xfrm>
            <a:custGeom>
              <a:avLst/>
              <a:gdLst/>
              <a:ahLst/>
              <a:cxnLst/>
              <a:rect l="l" t="t" r="r" b="b"/>
              <a:pathLst>
                <a:path w="30" h="280" extrusionOk="0">
                  <a:moveTo>
                    <a:pt x="0" y="1"/>
                  </a:moveTo>
                  <a:lnTo>
                    <a:pt x="0" y="67"/>
                  </a:lnTo>
                  <a:lnTo>
                    <a:pt x="0" y="279"/>
                  </a:lnTo>
                  <a:lnTo>
                    <a:pt x="30" y="2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B13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5"/>
            <p:cNvSpPr/>
            <p:nvPr/>
          </p:nvSpPr>
          <p:spPr>
            <a:xfrm>
              <a:off x="6510108" y="3693692"/>
              <a:ext cx="35064" cy="334014"/>
            </a:xfrm>
            <a:custGeom>
              <a:avLst/>
              <a:gdLst/>
              <a:ahLst/>
              <a:cxnLst/>
              <a:rect l="l" t="t" r="r" b="b"/>
              <a:pathLst>
                <a:path w="426" h="4058" extrusionOk="0">
                  <a:moveTo>
                    <a:pt x="1" y="1"/>
                  </a:moveTo>
                  <a:cubicBezTo>
                    <a:pt x="1" y="1"/>
                    <a:pt x="1" y="2"/>
                    <a:pt x="1" y="5"/>
                  </a:cubicBezTo>
                  <a:lnTo>
                    <a:pt x="1" y="5"/>
                  </a:lnTo>
                  <a:lnTo>
                    <a:pt x="1" y="1"/>
                  </a:lnTo>
                  <a:close/>
                  <a:moveTo>
                    <a:pt x="1" y="5"/>
                  </a:moveTo>
                  <a:lnTo>
                    <a:pt x="396" y="4057"/>
                  </a:lnTo>
                  <a:lnTo>
                    <a:pt x="425" y="4057"/>
                  </a:lnTo>
                  <a:lnTo>
                    <a:pt x="30" y="30"/>
                  </a:lnTo>
                  <a:cubicBezTo>
                    <a:pt x="8" y="30"/>
                    <a:pt x="2" y="13"/>
                    <a:pt x="1" y="5"/>
                  </a:cubicBezTo>
                  <a:close/>
                </a:path>
              </a:pathLst>
            </a:custGeom>
            <a:solidFill>
              <a:srgbClr val="F4AD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5"/>
            <p:cNvSpPr/>
            <p:nvPr/>
          </p:nvSpPr>
          <p:spPr>
            <a:xfrm>
              <a:off x="6542704" y="4027630"/>
              <a:ext cx="2469" cy="10289"/>
            </a:xfrm>
            <a:custGeom>
              <a:avLst/>
              <a:gdLst/>
              <a:ahLst/>
              <a:cxnLst/>
              <a:rect l="l" t="t" r="r" b="b"/>
              <a:pathLst>
                <a:path w="30" h="125" extrusionOk="0">
                  <a:moveTo>
                    <a:pt x="0" y="0"/>
                  </a:moveTo>
                  <a:lnTo>
                    <a:pt x="29" y="125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1B131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5"/>
            <p:cNvSpPr/>
            <p:nvPr/>
          </p:nvSpPr>
          <p:spPr>
            <a:xfrm>
              <a:off x="6477595" y="3608088"/>
              <a:ext cx="34982" cy="88072"/>
            </a:xfrm>
            <a:custGeom>
              <a:avLst/>
              <a:gdLst/>
              <a:ahLst/>
              <a:cxnLst/>
              <a:rect l="l" t="t" r="r" b="b"/>
              <a:pathLst>
                <a:path w="425" h="1070" extrusionOk="0">
                  <a:moveTo>
                    <a:pt x="0" y="1"/>
                  </a:moveTo>
                  <a:cubicBezTo>
                    <a:pt x="183" y="184"/>
                    <a:pt x="300" y="404"/>
                    <a:pt x="330" y="645"/>
                  </a:cubicBezTo>
                  <a:lnTo>
                    <a:pt x="396" y="1041"/>
                  </a:lnTo>
                  <a:cubicBezTo>
                    <a:pt x="396" y="1041"/>
                    <a:pt x="396" y="1070"/>
                    <a:pt x="425" y="1070"/>
                  </a:cubicBezTo>
                  <a:lnTo>
                    <a:pt x="366" y="645"/>
                  </a:lnTo>
                  <a:cubicBezTo>
                    <a:pt x="330" y="404"/>
                    <a:pt x="213" y="184"/>
                    <a:pt x="30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5"/>
            <p:cNvSpPr/>
            <p:nvPr/>
          </p:nvSpPr>
          <p:spPr>
            <a:xfrm>
              <a:off x="6477595" y="3608088"/>
              <a:ext cx="82639" cy="593208"/>
            </a:xfrm>
            <a:custGeom>
              <a:avLst/>
              <a:gdLst/>
              <a:ahLst/>
              <a:cxnLst/>
              <a:rect l="l" t="t" r="r" b="b"/>
              <a:pathLst>
                <a:path w="1004" h="7207" extrusionOk="0">
                  <a:moveTo>
                    <a:pt x="0" y="1"/>
                  </a:moveTo>
                  <a:lnTo>
                    <a:pt x="0" y="38"/>
                  </a:lnTo>
                  <a:cubicBezTo>
                    <a:pt x="183" y="221"/>
                    <a:pt x="300" y="433"/>
                    <a:pt x="330" y="645"/>
                  </a:cubicBezTo>
                  <a:cubicBezTo>
                    <a:pt x="300" y="404"/>
                    <a:pt x="183" y="184"/>
                    <a:pt x="0" y="1"/>
                  </a:cubicBezTo>
                  <a:close/>
                  <a:moveTo>
                    <a:pt x="330" y="645"/>
                  </a:moveTo>
                  <a:lnTo>
                    <a:pt x="974" y="7206"/>
                  </a:lnTo>
                  <a:lnTo>
                    <a:pt x="1003" y="7206"/>
                  </a:lnTo>
                  <a:lnTo>
                    <a:pt x="1003" y="6994"/>
                  </a:lnTo>
                  <a:lnTo>
                    <a:pt x="820" y="5222"/>
                  </a:lnTo>
                  <a:lnTo>
                    <a:pt x="791" y="5097"/>
                  </a:lnTo>
                  <a:lnTo>
                    <a:pt x="396" y="1041"/>
                  </a:lnTo>
                  <a:lnTo>
                    <a:pt x="330" y="645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5"/>
            <p:cNvSpPr/>
            <p:nvPr/>
          </p:nvSpPr>
          <p:spPr>
            <a:xfrm>
              <a:off x="6319064" y="3543556"/>
              <a:ext cx="417147" cy="298456"/>
            </a:xfrm>
            <a:custGeom>
              <a:avLst/>
              <a:gdLst/>
              <a:ahLst/>
              <a:cxnLst/>
              <a:rect l="l" t="t" r="r" b="b"/>
              <a:pathLst>
                <a:path w="5068" h="3626" extrusionOk="0">
                  <a:moveTo>
                    <a:pt x="3631" y="0"/>
                  </a:moveTo>
                  <a:cubicBezTo>
                    <a:pt x="1540" y="0"/>
                    <a:pt x="0" y="272"/>
                    <a:pt x="0" y="272"/>
                  </a:cubicBezTo>
                  <a:lnTo>
                    <a:pt x="1560" y="3626"/>
                  </a:lnTo>
                  <a:lnTo>
                    <a:pt x="5068" y="2652"/>
                  </a:lnTo>
                  <a:lnTo>
                    <a:pt x="4672" y="23"/>
                  </a:lnTo>
                  <a:cubicBezTo>
                    <a:pt x="4314" y="7"/>
                    <a:pt x="3965" y="0"/>
                    <a:pt x="3631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5"/>
            <p:cNvSpPr/>
            <p:nvPr/>
          </p:nvSpPr>
          <p:spPr>
            <a:xfrm>
              <a:off x="6319064" y="3540592"/>
              <a:ext cx="193511" cy="30208"/>
            </a:xfrm>
            <a:custGeom>
              <a:avLst/>
              <a:gdLst/>
              <a:ahLst/>
              <a:cxnLst/>
              <a:rect l="l" t="t" r="r" b="b"/>
              <a:pathLst>
                <a:path w="2351" h="367" extrusionOk="0">
                  <a:moveTo>
                    <a:pt x="2351" y="1"/>
                  </a:moveTo>
                  <a:cubicBezTo>
                    <a:pt x="1194" y="30"/>
                    <a:pt x="0" y="242"/>
                    <a:pt x="0" y="242"/>
                  </a:cubicBezTo>
                  <a:lnTo>
                    <a:pt x="0" y="367"/>
                  </a:lnTo>
                  <a:cubicBezTo>
                    <a:pt x="30" y="367"/>
                    <a:pt x="1223" y="155"/>
                    <a:pt x="2351" y="125"/>
                  </a:cubicBezTo>
                  <a:lnTo>
                    <a:pt x="23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5"/>
            <p:cNvSpPr/>
            <p:nvPr/>
          </p:nvSpPr>
          <p:spPr>
            <a:xfrm>
              <a:off x="6452243" y="2809501"/>
              <a:ext cx="861374" cy="1231358"/>
            </a:xfrm>
            <a:custGeom>
              <a:avLst/>
              <a:gdLst/>
              <a:ahLst/>
              <a:cxnLst/>
              <a:rect l="l" t="t" r="r" b="b"/>
              <a:pathLst>
                <a:path w="10465" h="14960" extrusionOk="0">
                  <a:moveTo>
                    <a:pt x="7872" y="1"/>
                  </a:moveTo>
                  <a:lnTo>
                    <a:pt x="7872" y="1"/>
                  </a:lnTo>
                  <a:cubicBezTo>
                    <a:pt x="8788" y="616"/>
                    <a:pt x="9915" y="1897"/>
                    <a:pt x="9520" y="4306"/>
                  </a:cubicBezTo>
                  <a:cubicBezTo>
                    <a:pt x="8876" y="7872"/>
                    <a:pt x="6466" y="8971"/>
                    <a:pt x="5676" y="9037"/>
                  </a:cubicBezTo>
                  <a:cubicBezTo>
                    <a:pt x="5594" y="9041"/>
                    <a:pt x="5509" y="9043"/>
                    <a:pt x="5422" y="9043"/>
                  </a:cubicBezTo>
                  <a:cubicBezTo>
                    <a:pt x="4775" y="9043"/>
                    <a:pt x="3988" y="8935"/>
                    <a:pt x="3231" y="8935"/>
                  </a:cubicBezTo>
                  <a:cubicBezTo>
                    <a:pt x="2071" y="8935"/>
                    <a:pt x="983" y="9188"/>
                    <a:pt x="579" y="10472"/>
                  </a:cubicBezTo>
                  <a:cubicBezTo>
                    <a:pt x="1" y="12207"/>
                    <a:pt x="272" y="14038"/>
                    <a:pt x="396" y="14770"/>
                  </a:cubicBezTo>
                  <a:lnTo>
                    <a:pt x="425" y="14770"/>
                  </a:lnTo>
                  <a:cubicBezTo>
                    <a:pt x="425" y="14770"/>
                    <a:pt x="1348" y="14960"/>
                    <a:pt x="2870" y="14960"/>
                  </a:cubicBezTo>
                  <a:cubicBezTo>
                    <a:pt x="4455" y="14960"/>
                    <a:pt x="6691" y="14754"/>
                    <a:pt x="9212" y="13913"/>
                  </a:cubicBezTo>
                  <a:cubicBezTo>
                    <a:pt x="9212" y="13913"/>
                    <a:pt x="10252" y="8788"/>
                    <a:pt x="10377" y="5742"/>
                  </a:cubicBezTo>
                  <a:cubicBezTo>
                    <a:pt x="10464" y="3208"/>
                    <a:pt x="9827" y="799"/>
                    <a:pt x="7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5"/>
            <p:cNvSpPr/>
            <p:nvPr/>
          </p:nvSpPr>
          <p:spPr>
            <a:xfrm>
              <a:off x="6447469" y="2804727"/>
              <a:ext cx="873968" cy="1240412"/>
            </a:xfrm>
            <a:custGeom>
              <a:avLst/>
              <a:gdLst/>
              <a:ahLst/>
              <a:cxnLst/>
              <a:rect l="l" t="t" r="r" b="b"/>
              <a:pathLst>
                <a:path w="10618" h="15070" extrusionOk="0">
                  <a:moveTo>
                    <a:pt x="8509" y="462"/>
                  </a:moveTo>
                  <a:cubicBezTo>
                    <a:pt x="9790" y="1377"/>
                    <a:pt x="10464" y="3266"/>
                    <a:pt x="10369" y="5770"/>
                  </a:cubicBezTo>
                  <a:cubicBezTo>
                    <a:pt x="10252" y="8663"/>
                    <a:pt x="9300" y="13459"/>
                    <a:pt x="9212" y="13913"/>
                  </a:cubicBezTo>
                  <a:cubicBezTo>
                    <a:pt x="6720" y="14740"/>
                    <a:pt x="4499" y="14938"/>
                    <a:pt x="2925" y="14938"/>
                  </a:cubicBezTo>
                  <a:cubicBezTo>
                    <a:pt x="1474" y="14938"/>
                    <a:pt x="572" y="14769"/>
                    <a:pt x="513" y="14769"/>
                  </a:cubicBezTo>
                  <a:cubicBezTo>
                    <a:pt x="396" y="14037"/>
                    <a:pt x="147" y="12236"/>
                    <a:pt x="666" y="10559"/>
                  </a:cubicBezTo>
                  <a:cubicBezTo>
                    <a:pt x="1073" y="9318"/>
                    <a:pt x="2117" y="9060"/>
                    <a:pt x="3250" y="9060"/>
                  </a:cubicBezTo>
                  <a:cubicBezTo>
                    <a:pt x="3648" y="9060"/>
                    <a:pt x="4056" y="9092"/>
                    <a:pt x="4452" y="9124"/>
                  </a:cubicBezTo>
                  <a:cubicBezTo>
                    <a:pt x="4773" y="9145"/>
                    <a:pt x="5098" y="9165"/>
                    <a:pt x="5390" y="9165"/>
                  </a:cubicBezTo>
                  <a:cubicBezTo>
                    <a:pt x="5511" y="9165"/>
                    <a:pt x="5626" y="9162"/>
                    <a:pt x="5734" y="9153"/>
                  </a:cubicBezTo>
                  <a:cubicBezTo>
                    <a:pt x="6707" y="9095"/>
                    <a:pt x="9029" y="7813"/>
                    <a:pt x="9636" y="4394"/>
                  </a:cubicBezTo>
                  <a:cubicBezTo>
                    <a:pt x="9973" y="2439"/>
                    <a:pt x="9300" y="1194"/>
                    <a:pt x="8509" y="462"/>
                  </a:cubicBezTo>
                  <a:close/>
                  <a:moveTo>
                    <a:pt x="7930" y="0"/>
                  </a:moveTo>
                  <a:cubicBezTo>
                    <a:pt x="7901" y="0"/>
                    <a:pt x="7872" y="0"/>
                    <a:pt x="7872" y="29"/>
                  </a:cubicBezTo>
                  <a:cubicBezTo>
                    <a:pt x="7835" y="59"/>
                    <a:pt x="7872" y="95"/>
                    <a:pt x="7872" y="125"/>
                  </a:cubicBezTo>
                  <a:cubicBezTo>
                    <a:pt x="8846" y="762"/>
                    <a:pt x="9915" y="2014"/>
                    <a:pt x="9519" y="4364"/>
                  </a:cubicBezTo>
                  <a:cubicBezTo>
                    <a:pt x="8875" y="8055"/>
                    <a:pt x="6312" y="8999"/>
                    <a:pt x="5734" y="9029"/>
                  </a:cubicBezTo>
                  <a:cubicBezTo>
                    <a:pt x="5624" y="9040"/>
                    <a:pt x="5509" y="9044"/>
                    <a:pt x="5389" y="9044"/>
                  </a:cubicBezTo>
                  <a:cubicBezTo>
                    <a:pt x="5107" y="9044"/>
                    <a:pt x="4796" y="9020"/>
                    <a:pt x="4452" y="8999"/>
                  </a:cubicBezTo>
                  <a:cubicBezTo>
                    <a:pt x="4055" y="8970"/>
                    <a:pt x="3645" y="8939"/>
                    <a:pt x="3245" y="8939"/>
                  </a:cubicBezTo>
                  <a:cubicBezTo>
                    <a:pt x="2073" y="8939"/>
                    <a:pt x="988" y="9199"/>
                    <a:pt x="579" y="10493"/>
                  </a:cubicBezTo>
                  <a:cubicBezTo>
                    <a:pt x="0" y="12265"/>
                    <a:pt x="271" y="14125"/>
                    <a:pt x="396" y="14828"/>
                  </a:cubicBezTo>
                  <a:cubicBezTo>
                    <a:pt x="425" y="14857"/>
                    <a:pt x="425" y="14887"/>
                    <a:pt x="454" y="14887"/>
                  </a:cubicBezTo>
                  <a:lnTo>
                    <a:pt x="483" y="14887"/>
                  </a:lnTo>
                  <a:cubicBezTo>
                    <a:pt x="579" y="14887"/>
                    <a:pt x="1494" y="15070"/>
                    <a:pt x="2929" y="15070"/>
                  </a:cubicBezTo>
                  <a:cubicBezTo>
                    <a:pt x="4511" y="15070"/>
                    <a:pt x="6773" y="14857"/>
                    <a:pt x="9270" y="14008"/>
                  </a:cubicBezTo>
                  <a:cubicBezTo>
                    <a:pt x="9300" y="14008"/>
                    <a:pt x="9300" y="14008"/>
                    <a:pt x="9336" y="13971"/>
                  </a:cubicBezTo>
                  <a:cubicBezTo>
                    <a:pt x="9336" y="13913"/>
                    <a:pt x="10369" y="8816"/>
                    <a:pt x="10493" y="5800"/>
                  </a:cubicBezTo>
                  <a:cubicBezTo>
                    <a:pt x="10618" y="2805"/>
                    <a:pt x="9666" y="703"/>
                    <a:pt x="793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5"/>
            <p:cNvSpPr/>
            <p:nvPr/>
          </p:nvSpPr>
          <p:spPr>
            <a:xfrm>
              <a:off x="6482369" y="3573188"/>
              <a:ext cx="218286" cy="419534"/>
            </a:xfrm>
            <a:custGeom>
              <a:avLst/>
              <a:gdLst/>
              <a:ahLst/>
              <a:cxnLst/>
              <a:rect l="l" t="t" r="r" b="b"/>
              <a:pathLst>
                <a:path w="2652" h="5097" extrusionOk="0">
                  <a:moveTo>
                    <a:pt x="2622" y="0"/>
                  </a:moveTo>
                  <a:cubicBezTo>
                    <a:pt x="1524" y="59"/>
                    <a:pt x="858" y="462"/>
                    <a:pt x="638" y="1128"/>
                  </a:cubicBezTo>
                  <a:cubicBezTo>
                    <a:pt x="1" y="2958"/>
                    <a:pt x="272" y="4855"/>
                    <a:pt x="338" y="5067"/>
                  </a:cubicBezTo>
                  <a:cubicBezTo>
                    <a:pt x="338" y="5067"/>
                    <a:pt x="338" y="5097"/>
                    <a:pt x="367" y="5097"/>
                  </a:cubicBezTo>
                  <a:cubicBezTo>
                    <a:pt x="367" y="5067"/>
                    <a:pt x="396" y="5067"/>
                    <a:pt x="396" y="5038"/>
                  </a:cubicBezTo>
                  <a:cubicBezTo>
                    <a:pt x="338" y="4855"/>
                    <a:pt x="59" y="2988"/>
                    <a:pt x="704" y="1128"/>
                  </a:cubicBezTo>
                  <a:cubicBezTo>
                    <a:pt x="916" y="491"/>
                    <a:pt x="1553" y="125"/>
                    <a:pt x="2622" y="59"/>
                  </a:cubicBezTo>
                  <a:cubicBezTo>
                    <a:pt x="2652" y="59"/>
                    <a:pt x="2652" y="59"/>
                    <a:pt x="2652" y="30"/>
                  </a:cubicBezTo>
                  <a:lnTo>
                    <a:pt x="262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5"/>
            <p:cNvSpPr/>
            <p:nvPr/>
          </p:nvSpPr>
          <p:spPr>
            <a:xfrm>
              <a:off x="6758442" y="3394736"/>
              <a:ext cx="434597" cy="195980"/>
            </a:xfrm>
            <a:custGeom>
              <a:avLst/>
              <a:gdLst/>
              <a:ahLst/>
              <a:cxnLst/>
              <a:rect l="l" t="t" r="r" b="b"/>
              <a:pathLst>
                <a:path w="5280" h="2381" extrusionOk="0">
                  <a:moveTo>
                    <a:pt x="5221" y="1"/>
                  </a:moveTo>
                  <a:cubicBezTo>
                    <a:pt x="3849" y="2018"/>
                    <a:pt x="2267" y="2305"/>
                    <a:pt x="1427" y="2305"/>
                  </a:cubicBezTo>
                  <a:cubicBezTo>
                    <a:pt x="1313" y="2305"/>
                    <a:pt x="1213" y="2300"/>
                    <a:pt x="1128" y="2293"/>
                  </a:cubicBezTo>
                  <a:cubicBezTo>
                    <a:pt x="1099" y="2293"/>
                    <a:pt x="1040" y="2293"/>
                    <a:pt x="945" y="2263"/>
                  </a:cubicBezTo>
                  <a:cubicBezTo>
                    <a:pt x="733" y="2227"/>
                    <a:pt x="396" y="2198"/>
                    <a:pt x="30" y="2168"/>
                  </a:cubicBezTo>
                  <a:cubicBezTo>
                    <a:pt x="1" y="2168"/>
                    <a:pt x="1" y="2198"/>
                    <a:pt x="1" y="2198"/>
                  </a:cubicBezTo>
                  <a:lnTo>
                    <a:pt x="1" y="2227"/>
                  </a:lnTo>
                  <a:cubicBezTo>
                    <a:pt x="396" y="2263"/>
                    <a:pt x="733" y="2293"/>
                    <a:pt x="945" y="2322"/>
                  </a:cubicBezTo>
                  <a:cubicBezTo>
                    <a:pt x="1011" y="2351"/>
                    <a:pt x="1070" y="2351"/>
                    <a:pt x="1128" y="2351"/>
                  </a:cubicBezTo>
                  <a:cubicBezTo>
                    <a:pt x="1223" y="2351"/>
                    <a:pt x="1348" y="2381"/>
                    <a:pt x="1465" y="2381"/>
                  </a:cubicBezTo>
                  <a:cubicBezTo>
                    <a:pt x="2322" y="2381"/>
                    <a:pt x="3911" y="2044"/>
                    <a:pt x="5251" y="30"/>
                  </a:cubicBezTo>
                  <a:cubicBezTo>
                    <a:pt x="5280" y="30"/>
                    <a:pt x="5280" y="1"/>
                    <a:pt x="5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5"/>
            <p:cNvSpPr/>
            <p:nvPr/>
          </p:nvSpPr>
          <p:spPr>
            <a:xfrm>
              <a:off x="7185802" y="2937907"/>
              <a:ext cx="168242" cy="462335"/>
            </a:xfrm>
            <a:custGeom>
              <a:avLst/>
              <a:gdLst/>
              <a:ahLst/>
              <a:cxnLst/>
              <a:rect l="l" t="t" r="r" b="b"/>
              <a:pathLst>
                <a:path w="2044" h="5617" extrusionOk="0">
                  <a:moveTo>
                    <a:pt x="608" y="0"/>
                  </a:moveTo>
                  <a:lnTo>
                    <a:pt x="608" y="59"/>
                  </a:lnTo>
                  <a:cubicBezTo>
                    <a:pt x="608" y="88"/>
                    <a:pt x="1948" y="2688"/>
                    <a:pt x="29" y="5551"/>
                  </a:cubicBezTo>
                  <a:cubicBezTo>
                    <a:pt x="0" y="5580"/>
                    <a:pt x="29" y="5580"/>
                    <a:pt x="29" y="5617"/>
                  </a:cubicBezTo>
                  <a:lnTo>
                    <a:pt x="59" y="5617"/>
                  </a:lnTo>
                  <a:lnTo>
                    <a:pt x="59" y="5580"/>
                  </a:lnTo>
                  <a:cubicBezTo>
                    <a:pt x="2043" y="2688"/>
                    <a:pt x="666" y="59"/>
                    <a:pt x="666" y="30"/>
                  </a:cubicBezTo>
                  <a:cubicBezTo>
                    <a:pt x="637" y="0"/>
                    <a:pt x="637" y="0"/>
                    <a:pt x="6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5"/>
            <p:cNvSpPr/>
            <p:nvPr/>
          </p:nvSpPr>
          <p:spPr>
            <a:xfrm>
              <a:off x="6203334" y="2380411"/>
              <a:ext cx="276726" cy="805897"/>
            </a:xfrm>
            <a:custGeom>
              <a:avLst/>
              <a:gdLst/>
              <a:ahLst/>
              <a:cxnLst/>
              <a:rect l="l" t="t" r="r" b="b"/>
              <a:pathLst>
                <a:path w="3362" h="9791" extrusionOk="0">
                  <a:moveTo>
                    <a:pt x="3296" y="0"/>
                  </a:moveTo>
                  <a:cubicBezTo>
                    <a:pt x="3237" y="549"/>
                    <a:pt x="2812" y="974"/>
                    <a:pt x="2417" y="1370"/>
                  </a:cubicBezTo>
                  <a:cubicBezTo>
                    <a:pt x="2263" y="1523"/>
                    <a:pt x="2109" y="1648"/>
                    <a:pt x="1985" y="1802"/>
                  </a:cubicBezTo>
                  <a:cubicBezTo>
                    <a:pt x="1348" y="2534"/>
                    <a:pt x="1011" y="3508"/>
                    <a:pt x="1070" y="4482"/>
                  </a:cubicBezTo>
                  <a:cubicBezTo>
                    <a:pt x="1070" y="4701"/>
                    <a:pt x="1099" y="4884"/>
                    <a:pt x="1136" y="5067"/>
                  </a:cubicBezTo>
                  <a:cubicBezTo>
                    <a:pt x="1194" y="5433"/>
                    <a:pt x="1253" y="5829"/>
                    <a:pt x="1165" y="6224"/>
                  </a:cubicBezTo>
                  <a:cubicBezTo>
                    <a:pt x="1099" y="6649"/>
                    <a:pt x="857" y="7015"/>
                    <a:pt x="616" y="7381"/>
                  </a:cubicBezTo>
                  <a:cubicBezTo>
                    <a:pt x="403" y="7747"/>
                    <a:pt x="154" y="8143"/>
                    <a:pt x="66" y="8604"/>
                  </a:cubicBezTo>
                  <a:cubicBezTo>
                    <a:pt x="1" y="9029"/>
                    <a:pt x="96" y="9549"/>
                    <a:pt x="491" y="9790"/>
                  </a:cubicBezTo>
                  <a:lnTo>
                    <a:pt x="520" y="9761"/>
                  </a:lnTo>
                  <a:cubicBezTo>
                    <a:pt x="154" y="9519"/>
                    <a:pt x="37" y="8999"/>
                    <a:pt x="125" y="8604"/>
                  </a:cubicBezTo>
                  <a:cubicBezTo>
                    <a:pt x="184" y="8179"/>
                    <a:pt x="433" y="7777"/>
                    <a:pt x="645" y="7410"/>
                  </a:cubicBezTo>
                  <a:cubicBezTo>
                    <a:pt x="887" y="7044"/>
                    <a:pt x="1136" y="6649"/>
                    <a:pt x="1223" y="6224"/>
                  </a:cubicBezTo>
                  <a:cubicBezTo>
                    <a:pt x="1282" y="5829"/>
                    <a:pt x="1253" y="5433"/>
                    <a:pt x="1194" y="5067"/>
                  </a:cubicBezTo>
                  <a:cubicBezTo>
                    <a:pt x="1165" y="4884"/>
                    <a:pt x="1136" y="4665"/>
                    <a:pt x="1136" y="4482"/>
                  </a:cubicBezTo>
                  <a:cubicBezTo>
                    <a:pt x="1040" y="3537"/>
                    <a:pt x="1377" y="2563"/>
                    <a:pt x="2014" y="1831"/>
                  </a:cubicBezTo>
                  <a:cubicBezTo>
                    <a:pt x="2168" y="1677"/>
                    <a:pt x="2292" y="1553"/>
                    <a:pt x="2446" y="1406"/>
                  </a:cubicBezTo>
                  <a:cubicBezTo>
                    <a:pt x="2871" y="1003"/>
                    <a:pt x="3296" y="579"/>
                    <a:pt x="3362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5"/>
            <p:cNvSpPr/>
            <p:nvPr/>
          </p:nvSpPr>
          <p:spPr>
            <a:xfrm>
              <a:off x="6193704" y="2430374"/>
              <a:ext cx="1104847" cy="899319"/>
            </a:xfrm>
            <a:custGeom>
              <a:avLst/>
              <a:gdLst/>
              <a:ahLst/>
              <a:cxnLst/>
              <a:rect l="l" t="t" r="r" b="b"/>
              <a:pathLst>
                <a:path w="13423" h="10926" extrusionOk="0">
                  <a:moveTo>
                    <a:pt x="11013" y="1"/>
                  </a:moveTo>
                  <a:lnTo>
                    <a:pt x="2929" y="30"/>
                  </a:lnTo>
                  <a:cubicBezTo>
                    <a:pt x="2929" y="30"/>
                    <a:pt x="2988" y="462"/>
                    <a:pt x="2073" y="1531"/>
                  </a:cubicBezTo>
                  <a:cubicBezTo>
                    <a:pt x="821" y="3054"/>
                    <a:pt x="1619" y="4153"/>
                    <a:pt x="1523" y="5039"/>
                  </a:cubicBezTo>
                  <a:cubicBezTo>
                    <a:pt x="1494" y="5493"/>
                    <a:pt x="1157" y="6225"/>
                    <a:pt x="733" y="6840"/>
                  </a:cubicBezTo>
                  <a:cubicBezTo>
                    <a:pt x="0" y="7938"/>
                    <a:pt x="88" y="8883"/>
                    <a:pt x="213" y="9037"/>
                  </a:cubicBezTo>
                  <a:cubicBezTo>
                    <a:pt x="589" y="9493"/>
                    <a:pt x="1064" y="9565"/>
                    <a:pt x="1326" y="9565"/>
                  </a:cubicBezTo>
                  <a:cubicBezTo>
                    <a:pt x="1448" y="9565"/>
                    <a:pt x="1523" y="9549"/>
                    <a:pt x="1523" y="9549"/>
                  </a:cubicBezTo>
                  <a:lnTo>
                    <a:pt x="1553" y="9520"/>
                  </a:lnTo>
                  <a:cubicBezTo>
                    <a:pt x="1436" y="8759"/>
                    <a:pt x="1523" y="8026"/>
                    <a:pt x="1831" y="7323"/>
                  </a:cubicBezTo>
                  <a:cubicBezTo>
                    <a:pt x="2131" y="6657"/>
                    <a:pt x="2805" y="6137"/>
                    <a:pt x="3083" y="5522"/>
                  </a:cubicBezTo>
                  <a:cubicBezTo>
                    <a:pt x="3566" y="4607"/>
                    <a:pt x="2776" y="3508"/>
                    <a:pt x="3325" y="2688"/>
                  </a:cubicBezTo>
                  <a:cubicBezTo>
                    <a:pt x="3596" y="2227"/>
                    <a:pt x="4240" y="2139"/>
                    <a:pt x="4731" y="2015"/>
                  </a:cubicBezTo>
                  <a:cubicBezTo>
                    <a:pt x="5911" y="1596"/>
                    <a:pt x="7049" y="981"/>
                    <a:pt x="8293" y="981"/>
                  </a:cubicBezTo>
                  <a:cubicBezTo>
                    <a:pt x="8593" y="981"/>
                    <a:pt x="8898" y="1017"/>
                    <a:pt x="9212" y="1099"/>
                  </a:cubicBezTo>
                  <a:cubicBezTo>
                    <a:pt x="10340" y="1436"/>
                    <a:pt x="11350" y="2659"/>
                    <a:pt x="10860" y="4028"/>
                  </a:cubicBezTo>
                  <a:cubicBezTo>
                    <a:pt x="10127" y="5859"/>
                    <a:pt x="10552" y="7660"/>
                    <a:pt x="11196" y="9462"/>
                  </a:cubicBezTo>
                  <a:cubicBezTo>
                    <a:pt x="11350" y="9886"/>
                    <a:pt x="11284" y="10435"/>
                    <a:pt x="11043" y="10926"/>
                  </a:cubicBezTo>
                  <a:cubicBezTo>
                    <a:pt x="11196" y="10926"/>
                    <a:pt x="11350" y="10897"/>
                    <a:pt x="11467" y="10867"/>
                  </a:cubicBezTo>
                  <a:cubicBezTo>
                    <a:pt x="11592" y="10831"/>
                    <a:pt x="11746" y="10069"/>
                    <a:pt x="11870" y="10040"/>
                  </a:cubicBezTo>
                  <a:lnTo>
                    <a:pt x="11929" y="10714"/>
                  </a:lnTo>
                  <a:cubicBezTo>
                    <a:pt x="12236" y="10560"/>
                    <a:pt x="12602" y="10377"/>
                    <a:pt x="12602" y="10377"/>
                  </a:cubicBezTo>
                  <a:cubicBezTo>
                    <a:pt x="13210" y="8883"/>
                    <a:pt x="13422" y="8209"/>
                    <a:pt x="13027" y="7572"/>
                  </a:cubicBezTo>
                  <a:cubicBezTo>
                    <a:pt x="12661" y="6899"/>
                    <a:pt x="11929" y="5742"/>
                    <a:pt x="12353" y="4577"/>
                  </a:cubicBezTo>
                  <a:cubicBezTo>
                    <a:pt x="12873" y="3208"/>
                    <a:pt x="12082" y="2659"/>
                    <a:pt x="11621" y="1985"/>
                  </a:cubicBezTo>
                  <a:cubicBezTo>
                    <a:pt x="11167" y="1282"/>
                    <a:pt x="11013" y="1"/>
                    <a:pt x="11013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5"/>
            <p:cNvSpPr/>
            <p:nvPr/>
          </p:nvSpPr>
          <p:spPr>
            <a:xfrm>
              <a:off x="6311820" y="2511122"/>
              <a:ext cx="816186" cy="821536"/>
            </a:xfrm>
            <a:custGeom>
              <a:avLst/>
              <a:gdLst/>
              <a:ahLst/>
              <a:cxnLst/>
              <a:rect l="l" t="t" r="r" b="b"/>
              <a:pathLst>
                <a:path w="9916" h="9981" extrusionOk="0">
                  <a:moveTo>
                    <a:pt x="6858" y="0"/>
                  </a:moveTo>
                  <a:cubicBezTo>
                    <a:pt x="5614" y="0"/>
                    <a:pt x="4476" y="615"/>
                    <a:pt x="3296" y="1034"/>
                  </a:cubicBezTo>
                  <a:cubicBezTo>
                    <a:pt x="2805" y="1158"/>
                    <a:pt x="2161" y="1246"/>
                    <a:pt x="1890" y="1707"/>
                  </a:cubicBezTo>
                  <a:cubicBezTo>
                    <a:pt x="1341" y="2527"/>
                    <a:pt x="2131" y="3626"/>
                    <a:pt x="1648" y="4541"/>
                  </a:cubicBezTo>
                  <a:cubicBezTo>
                    <a:pt x="1370" y="5156"/>
                    <a:pt x="696" y="5676"/>
                    <a:pt x="396" y="6342"/>
                  </a:cubicBezTo>
                  <a:cubicBezTo>
                    <a:pt x="88" y="7045"/>
                    <a:pt x="1" y="7778"/>
                    <a:pt x="118" y="8539"/>
                  </a:cubicBezTo>
                  <a:lnTo>
                    <a:pt x="1465" y="6284"/>
                  </a:lnTo>
                  <a:lnTo>
                    <a:pt x="1465" y="6284"/>
                  </a:lnTo>
                  <a:cubicBezTo>
                    <a:pt x="1465" y="6284"/>
                    <a:pt x="791" y="8019"/>
                    <a:pt x="974" y="8539"/>
                  </a:cubicBezTo>
                  <a:cubicBezTo>
                    <a:pt x="1187" y="9059"/>
                    <a:pt x="1707" y="8605"/>
                    <a:pt x="4541" y="9454"/>
                  </a:cubicBezTo>
                  <a:cubicBezTo>
                    <a:pt x="5993" y="9877"/>
                    <a:pt x="6927" y="9981"/>
                    <a:pt x="7493" y="9981"/>
                  </a:cubicBezTo>
                  <a:cubicBezTo>
                    <a:pt x="8034" y="9981"/>
                    <a:pt x="8238" y="9886"/>
                    <a:pt x="8238" y="9886"/>
                  </a:cubicBezTo>
                  <a:lnTo>
                    <a:pt x="8692" y="8510"/>
                  </a:lnTo>
                  <a:lnTo>
                    <a:pt x="8817" y="9945"/>
                  </a:lnTo>
                  <a:cubicBezTo>
                    <a:pt x="8952" y="9960"/>
                    <a:pt x="9090" y="9967"/>
                    <a:pt x="9223" y="9967"/>
                  </a:cubicBezTo>
                  <a:cubicBezTo>
                    <a:pt x="9357" y="9967"/>
                    <a:pt x="9487" y="9960"/>
                    <a:pt x="9608" y="9945"/>
                  </a:cubicBezTo>
                  <a:cubicBezTo>
                    <a:pt x="9849" y="9454"/>
                    <a:pt x="9915" y="8905"/>
                    <a:pt x="9761" y="8481"/>
                  </a:cubicBezTo>
                  <a:cubicBezTo>
                    <a:pt x="9117" y="6679"/>
                    <a:pt x="8692" y="4878"/>
                    <a:pt x="9425" y="3047"/>
                  </a:cubicBezTo>
                  <a:cubicBezTo>
                    <a:pt x="9915" y="1678"/>
                    <a:pt x="8905" y="455"/>
                    <a:pt x="7777" y="118"/>
                  </a:cubicBezTo>
                  <a:cubicBezTo>
                    <a:pt x="7463" y="36"/>
                    <a:pt x="7158" y="0"/>
                    <a:pt x="6858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5"/>
            <p:cNvSpPr/>
            <p:nvPr/>
          </p:nvSpPr>
          <p:spPr>
            <a:xfrm>
              <a:off x="6663207" y="2761925"/>
              <a:ext cx="173098" cy="64119"/>
            </a:xfrm>
            <a:custGeom>
              <a:avLst/>
              <a:gdLst/>
              <a:ahLst/>
              <a:cxnLst/>
              <a:rect l="l" t="t" r="r" b="b"/>
              <a:pathLst>
                <a:path w="2103" h="779" extrusionOk="0">
                  <a:moveTo>
                    <a:pt x="30" y="0"/>
                  </a:moveTo>
                  <a:lnTo>
                    <a:pt x="1" y="674"/>
                  </a:lnTo>
                  <a:cubicBezTo>
                    <a:pt x="370" y="739"/>
                    <a:pt x="740" y="779"/>
                    <a:pt x="1109" y="779"/>
                  </a:cubicBezTo>
                  <a:cubicBezTo>
                    <a:pt x="1441" y="779"/>
                    <a:pt x="1772" y="747"/>
                    <a:pt x="2102" y="674"/>
                  </a:cubicBezTo>
                  <a:lnTo>
                    <a:pt x="2073" y="66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5"/>
            <p:cNvSpPr/>
            <p:nvPr/>
          </p:nvSpPr>
          <p:spPr>
            <a:xfrm>
              <a:off x="6497432" y="2782421"/>
              <a:ext cx="499786" cy="537073"/>
            </a:xfrm>
            <a:custGeom>
              <a:avLst/>
              <a:gdLst/>
              <a:ahLst/>
              <a:cxnLst/>
              <a:rect l="l" t="t" r="r" b="b"/>
              <a:pathLst>
                <a:path w="6072" h="6525" extrusionOk="0">
                  <a:moveTo>
                    <a:pt x="2015" y="0"/>
                  </a:moveTo>
                  <a:lnTo>
                    <a:pt x="1985" y="945"/>
                  </a:lnTo>
                  <a:lnTo>
                    <a:pt x="492" y="1157"/>
                  </a:lnTo>
                  <a:cubicBezTo>
                    <a:pt x="492" y="1157"/>
                    <a:pt x="1" y="3229"/>
                    <a:pt x="213" y="4760"/>
                  </a:cubicBezTo>
                  <a:cubicBezTo>
                    <a:pt x="272" y="5214"/>
                    <a:pt x="455" y="6525"/>
                    <a:pt x="455" y="6525"/>
                  </a:cubicBezTo>
                  <a:lnTo>
                    <a:pt x="5251" y="6437"/>
                  </a:lnTo>
                  <a:cubicBezTo>
                    <a:pt x="5368" y="5338"/>
                    <a:pt x="6071" y="2343"/>
                    <a:pt x="6071" y="1245"/>
                  </a:cubicBezTo>
                  <a:cubicBezTo>
                    <a:pt x="5830" y="1186"/>
                    <a:pt x="4153" y="879"/>
                    <a:pt x="4153" y="879"/>
                  </a:cubicBezTo>
                  <a:lnTo>
                    <a:pt x="4116" y="425"/>
                  </a:lnTo>
                  <a:cubicBezTo>
                    <a:pt x="3987" y="453"/>
                    <a:pt x="3846" y="466"/>
                    <a:pt x="3698" y="466"/>
                  </a:cubicBezTo>
                  <a:cubicBezTo>
                    <a:pt x="3050" y="466"/>
                    <a:pt x="2289" y="221"/>
                    <a:pt x="20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5"/>
            <p:cNvSpPr/>
            <p:nvPr/>
          </p:nvSpPr>
          <p:spPr>
            <a:xfrm>
              <a:off x="6492658" y="2776988"/>
              <a:ext cx="509334" cy="547938"/>
            </a:xfrm>
            <a:custGeom>
              <a:avLst/>
              <a:gdLst/>
              <a:ahLst/>
              <a:cxnLst/>
              <a:rect l="l" t="t" r="r" b="b"/>
              <a:pathLst>
                <a:path w="6188" h="6657" extrusionOk="0">
                  <a:moveTo>
                    <a:pt x="2131" y="183"/>
                  </a:moveTo>
                  <a:cubicBezTo>
                    <a:pt x="2466" y="394"/>
                    <a:pt x="3201" y="600"/>
                    <a:pt x="3805" y="600"/>
                  </a:cubicBezTo>
                  <a:cubicBezTo>
                    <a:pt x="3914" y="600"/>
                    <a:pt x="4018" y="593"/>
                    <a:pt x="4116" y="579"/>
                  </a:cubicBezTo>
                  <a:lnTo>
                    <a:pt x="4145" y="945"/>
                  </a:lnTo>
                  <a:cubicBezTo>
                    <a:pt x="4145" y="982"/>
                    <a:pt x="4174" y="982"/>
                    <a:pt x="4211" y="1011"/>
                  </a:cubicBezTo>
                  <a:cubicBezTo>
                    <a:pt x="4211" y="1011"/>
                    <a:pt x="5705" y="1282"/>
                    <a:pt x="6071" y="1377"/>
                  </a:cubicBezTo>
                  <a:cubicBezTo>
                    <a:pt x="6071" y="2043"/>
                    <a:pt x="5822" y="3325"/>
                    <a:pt x="5609" y="4460"/>
                  </a:cubicBezTo>
                  <a:cubicBezTo>
                    <a:pt x="5456" y="5251"/>
                    <a:pt x="5309" y="5983"/>
                    <a:pt x="5272" y="6437"/>
                  </a:cubicBezTo>
                  <a:lnTo>
                    <a:pt x="550" y="6532"/>
                  </a:lnTo>
                  <a:cubicBezTo>
                    <a:pt x="513" y="6290"/>
                    <a:pt x="396" y="5221"/>
                    <a:pt x="330" y="4789"/>
                  </a:cubicBezTo>
                  <a:cubicBezTo>
                    <a:pt x="147" y="3449"/>
                    <a:pt x="513" y="1589"/>
                    <a:pt x="579" y="1282"/>
                  </a:cubicBezTo>
                  <a:lnTo>
                    <a:pt x="2043" y="1069"/>
                  </a:lnTo>
                  <a:cubicBezTo>
                    <a:pt x="2073" y="1069"/>
                    <a:pt x="2102" y="1040"/>
                    <a:pt x="2102" y="1011"/>
                  </a:cubicBezTo>
                  <a:lnTo>
                    <a:pt x="2131" y="183"/>
                  </a:lnTo>
                  <a:close/>
                  <a:moveTo>
                    <a:pt x="2043" y="0"/>
                  </a:moveTo>
                  <a:cubicBezTo>
                    <a:pt x="2043" y="30"/>
                    <a:pt x="2014" y="30"/>
                    <a:pt x="2014" y="66"/>
                  </a:cubicBezTo>
                  <a:lnTo>
                    <a:pt x="1977" y="945"/>
                  </a:lnTo>
                  <a:lnTo>
                    <a:pt x="513" y="1165"/>
                  </a:lnTo>
                  <a:cubicBezTo>
                    <a:pt x="484" y="1165"/>
                    <a:pt x="484" y="1194"/>
                    <a:pt x="484" y="1223"/>
                  </a:cubicBezTo>
                  <a:cubicBezTo>
                    <a:pt x="454" y="1223"/>
                    <a:pt x="0" y="3325"/>
                    <a:pt x="213" y="4826"/>
                  </a:cubicBezTo>
                  <a:cubicBezTo>
                    <a:pt x="271" y="5280"/>
                    <a:pt x="454" y="6591"/>
                    <a:pt x="454" y="6591"/>
                  </a:cubicBezTo>
                  <a:cubicBezTo>
                    <a:pt x="454" y="6620"/>
                    <a:pt x="484" y="6656"/>
                    <a:pt x="513" y="6656"/>
                  </a:cubicBezTo>
                  <a:lnTo>
                    <a:pt x="5309" y="6561"/>
                  </a:lnTo>
                  <a:cubicBezTo>
                    <a:pt x="5338" y="6561"/>
                    <a:pt x="5368" y="6532"/>
                    <a:pt x="5368" y="6503"/>
                  </a:cubicBezTo>
                  <a:cubicBezTo>
                    <a:pt x="5426" y="6071"/>
                    <a:pt x="5580" y="5280"/>
                    <a:pt x="5734" y="4489"/>
                  </a:cubicBezTo>
                  <a:cubicBezTo>
                    <a:pt x="5946" y="3295"/>
                    <a:pt x="6188" y="1985"/>
                    <a:pt x="6188" y="1311"/>
                  </a:cubicBezTo>
                  <a:cubicBezTo>
                    <a:pt x="6188" y="1282"/>
                    <a:pt x="6158" y="1282"/>
                    <a:pt x="6129" y="1252"/>
                  </a:cubicBezTo>
                  <a:cubicBezTo>
                    <a:pt x="5917" y="1223"/>
                    <a:pt x="4540" y="945"/>
                    <a:pt x="4269" y="886"/>
                  </a:cubicBezTo>
                  <a:lnTo>
                    <a:pt x="4240" y="491"/>
                  </a:lnTo>
                  <a:cubicBezTo>
                    <a:pt x="4240" y="491"/>
                    <a:pt x="4240" y="462"/>
                    <a:pt x="4211" y="462"/>
                  </a:cubicBezTo>
                  <a:cubicBezTo>
                    <a:pt x="4211" y="462"/>
                    <a:pt x="4194" y="449"/>
                    <a:pt x="4184" y="449"/>
                  </a:cubicBezTo>
                  <a:cubicBezTo>
                    <a:pt x="4178" y="449"/>
                    <a:pt x="4174" y="452"/>
                    <a:pt x="4174" y="462"/>
                  </a:cubicBezTo>
                  <a:cubicBezTo>
                    <a:pt x="4067" y="480"/>
                    <a:pt x="3952" y="488"/>
                    <a:pt x="3833" y="488"/>
                  </a:cubicBezTo>
                  <a:cubicBezTo>
                    <a:pt x="3176" y="488"/>
                    <a:pt x="2391" y="240"/>
                    <a:pt x="2131" y="30"/>
                  </a:cubicBezTo>
                  <a:cubicBezTo>
                    <a:pt x="2102" y="0"/>
                    <a:pt x="2073" y="0"/>
                    <a:pt x="20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5"/>
            <p:cNvSpPr/>
            <p:nvPr/>
          </p:nvSpPr>
          <p:spPr>
            <a:xfrm>
              <a:off x="6408783" y="2507994"/>
              <a:ext cx="134001" cy="147253"/>
            </a:xfrm>
            <a:custGeom>
              <a:avLst/>
              <a:gdLst/>
              <a:ahLst/>
              <a:cxnLst/>
              <a:rect l="l" t="t" r="r" b="b"/>
              <a:pathLst>
                <a:path w="1628" h="1789" extrusionOk="0">
                  <a:moveTo>
                    <a:pt x="953" y="1"/>
                  </a:moveTo>
                  <a:cubicBezTo>
                    <a:pt x="690" y="1"/>
                    <a:pt x="411" y="136"/>
                    <a:pt x="250" y="618"/>
                  </a:cubicBezTo>
                  <a:cubicBezTo>
                    <a:pt x="1" y="1367"/>
                    <a:pt x="463" y="1789"/>
                    <a:pt x="965" y="1789"/>
                  </a:cubicBezTo>
                  <a:cubicBezTo>
                    <a:pt x="1200" y="1789"/>
                    <a:pt x="1443" y="1697"/>
                    <a:pt x="1627" y="1504"/>
                  </a:cubicBezTo>
                  <a:lnTo>
                    <a:pt x="1598" y="222"/>
                  </a:lnTo>
                  <a:cubicBezTo>
                    <a:pt x="1598" y="222"/>
                    <a:pt x="1289" y="1"/>
                    <a:pt x="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5"/>
            <p:cNvSpPr/>
            <p:nvPr/>
          </p:nvSpPr>
          <p:spPr>
            <a:xfrm>
              <a:off x="6411911" y="2502479"/>
              <a:ext cx="135647" cy="156471"/>
            </a:xfrm>
            <a:custGeom>
              <a:avLst/>
              <a:gdLst/>
              <a:ahLst/>
              <a:cxnLst/>
              <a:rect l="l" t="t" r="r" b="b"/>
              <a:pathLst>
                <a:path w="1648" h="1901" extrusionOk="0">
                  <a:moveTo>
                    <a:pt x="915" y="135"/>
                  </a:moveTo>
                  <a:cubicBezTo>
                    <a:pt x="1194" y="135"/>
                    <a:pt x="1435" y="253"/>
                    <a:pt x="1494" y="319"/>
                  </a:cubicBezTo>
                  <a:lnTo>
                    <a:pt x="1531" y="1534"/>
                  </a:lnTo>
                  <a:cubicBezTo>
                    <a:pt x="1360" y="1705"/>
                    <a:pt x="1133" y="1793"/>
                    <a:pt x="913" y="1793"/>
                  </a:cubicBezTo>
                  <a:cubicBezTo>
                    <a:pt x="775" y="1793"/>
                    <a:pt x="639" y="1758"/>
                    <a:pt x="520" y="1688"/>
                  </a:cubicBezTo>
                  <a:cubicBezTo>
                    <a:pt x="212" y="1505"/>
                    <a:pt x="125" y="1139"/>
                    <a:pt x="278" y="685"/>
                  </a:cubicBezTo>
                  <a:cubicBezTo>
                    <a:pt x="366" y="406"/>
                    <a:pt x="549" y="223"/>
                    <a:pt x="732" y="135"/>
                  </a:cubicBezTo>
                  <a:close/>
                  <a:moveTo>
                    <a:pt x="941" y="0"/>
                  </a:moveTo>
                  <a:cubicBezTo>
                    <a:pt x="862" y="0"/>
                    <a:pt x="782" y="12"/>
                    <a:pt x="703" y="40"/>
                  </a:cubicBezTo>
                  <a:cubicBezTo>
                    <a:pt x="461" y="106"/>
                    <a:pt x="278" y="319"/>
                    <a:pt x="154" y="655"/>
                  </a:cubicBezTo>
                  <a:cubicBezTo>
                    <a:pt x="0" y="1139"/>
                    <a:pt x="125" y="1571"/>
                    <a:pt x="461" y="1783"/>
                  </a:cubicBezTo>
                  <a:cubicBezTo>
                    <a:pt x="615" y="1871"/>
                    <a:pt x="762" y="1900"/>
                    <a:pt x="915" y="1900"/>
                  </a:cubicBezTo>
                  <a:cubicBezTo>
                    <a:pt x="1194" y="1900"/>
                    <a:pt x="1435" y="1812"/>
                    <a:pt x="1618" y="1600"/>
                  </a:cubicBezTo>
                  <a:lnTo>
                    <a:pt x="1648" y="1571"/>
                  </a:lnTo>
                  <a:lnTo>
                    <a:pt x="1618" y="289"/>
                  </a:lnTo>
                  <a:lnTo>
                    <a:pt x="1618" y="223"/>
                  </a:lnTo>
                  <a:cubicBezTo>
                    <a:pt x="1595" y="223"/>
                    <a:pt x="1284" y="0"/>
                    <a:pt x="9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5"/>
            <p:cNvSpPr/>
            <p:nvPr/>
          </p:nvSpPr>
          <p:spPr>
            <a:xfrm>
              <a:off x="6447469" y="2535651"/>
              <a:ext cx="97702" cy="90706"/>
            </a:xfrm>
            <a:custGeom>
              <a:avLst/>
              <a:gdLst/>
              <a:ahLst/>
              <a:cxnLst/>
              <a:rect l="l" t="t" r="r" b="b"/>
              <a:pathLst>
                <a:path w="1187" h="1102" extrusionOk="0">
                  <a:moveTo>
                    <a:pt x="401" y="0"/>
                  </a:moveTo>
                  <a:cubicBezTo>
                    <a:pt x="186" y="0"/>
                    <a:pt x="29" y="157"/>
                    <a:pt x="29" y="157"/>
                  </a:cubicBezTo>
                  <a:lnTo>
                    <a:pt x="0" y="216"/>
                  </a:lnTo>
                  <a:lnTo>
                    <a:pt x="59" y="216"/>
                  </a:lnTo>
                  <a:cubicBezTo>
                    <a:pt x="59" y="216"/>
                    <a:pt x="242" y="33"/>
                    <a:pt x="454" y="33"/>
                  </a:cubicBezTo>
                  <a:cubicBezTo>
                    <a:pt x="608" y="69"/>
                    <a:pt x="732" y="128"/>
                    <a:pt x="820" y="252"/>
                  </a:cubicBezTo>
                  <a:cubicBezTo>
                    <a:pt x="1128" y="618"/>
                    <a:pt x="732" y="1072"/>
                    <a:pt x="732" y="1072"/>
                  </a:cubicBezTo>
                  <a:lnTo>
                    <a:pt x="732" y="1102"/>
                  </a:lnTo>
                  <a:lnTo>
                    <a:pt x="762" y="1102"/>
                  </a:lnTo>
                  <a:cubicBezTo>
                    <a:pt x="762" y="1102"/>
                    <a:pt x="1186" y="618"/>
                    <a:pt x="850" y="216"/>
                  </a:cubicBezTo>
                  <a:cubicBezTo>
                    <a:pt x="732" y="99"/>
                    <a:pt x="608" y="3"/>
                    <a:pt x="454" y="3"/>
                  </a:cubicBezTo>
                  <a:cubicBezTo>
                    <a:pt x="436" y="1"/>
                    <a:pt x="419" y="0"/>
                    <a:pt x="401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5"/>
            <p:cNvSpPr/>
            <p:nvPr/>
          </p:nvSpPr>
          <p:spPr>
            <a:xfrm>
              <a:off x="6447469" y="2533510"/>
              <a:ext cx="100089" cy="95315"/>
            </a:xfrm>
            <a:custGeom>
              <a:avLst/>
              <a:gdLst/>
              <a:ahLst/>
              <a:cxnLst/>
              <a:rect l="l" t="t" r="r" b="b"/>
              <a:pathLst>
                <a:path w="1216" h="1158" extrusionOk="0">
                  <a:moveTo>
                    <a:pt x="425" y="0"/>
                  </a:moveTo>
                  <a:cubicBezTo>
                    <a:pt x="213" y="0"/>
                    <a:pt x="0" y="183"/>
                    <a:pt x="0" y="183"/>
                  </a:cubicBezTo>
                  <a:lnTo>
                    <a:pt x="0" y="212"/>
                  </a:lnTo>
                  <a:lnTo>
                    <a:pt x="0" y="242"/>
                  </a:lnTo>
                  <a:lnTo>
                    <a:pt x="59" y="242"/>
                  </a:lnTo>
                  <a:cubicBezTo>
                    <a:pt x="59" y="242"/>
                    <a:pt x="242" y="95"/>
                    <a:pt x="425" y="95"/>
                  </a:cubicBezTo>
                  <a:lnTo>
                    <a:pt x="454" y="95"/>
                  </a:lnTo>
                  <a:cubicBezTo>
                    <a:pt x="579" y="95"/>
                    <a:pt x="696" y="154"/>
                    <a:pt x="820" y="278"/>
                  </a:cubicBezTo>
                  <a:cubicBezTo>
                    <a:pt x="732" y="125"/>
                    <a:pt x="608" y="59"/>
                    <a:pt x="454" y="59"/>
                  </a:cubicBezTo>
                  <a:lnTo>
                    <a:pt x="425" y="59"/>
                  </a:lnTo>
                  <a:cubicBezTo>
                    <a:pt x="213" y="59"/>
                    <a:pt x="59" y="212"/>
                    <a:pt x="29" y="212"/>
                  </a:cubicBezTo>
                  <a:cubicBezTo>
                    <a:pt x="29" y="212"/>
                    <a:pt x="213" y="29"/>
                    <a:pt x="425" y="29"/>
                  </a:cubicBezTo>
                  <a:lnTo>
                    <a:pt x="454" y="29"/>
                  </a:lnTo>
                  <a:cubicBezTo>
                    <a:pt x="608" y="59"/>
                    <a:pt x="732" y="125"/>
                    <a:pt x="850" y="242"/>
                  </a:cubicBezTo>
                  <a:cubicBezTo>
                    <a:pt x="1157" y="644"/>
                    <a:pt x="762" y="1128"/>
                    <a:pt x="762" y="1128"/>
                  </a:cubicBezTo>
                  <a:cubicBezTo>
                    <a:pt x="762" y="1098"/>
                    <a:pt x="1157" y="608"/>
                    <a:pt x="820" y="278"/>
                  </a:cubicBezTo>
                  <a:lnTo>
                    <a:pt x="820" y="278"/>
                  </a:lnTo>
                  <a:cubicBezTo>
                    <a:pt x="1099" y="608"/>
                    <a:pt x="732" y="1069"/>
                    <a:pt x="732" y="1098"/>
                  </a:cubicBezTo>
                  <a:cubicBezTo>
                    <a:pt x="696" y="1098"/>
                    <a:pt x="696" y="1128"/>
                    <a:pt x="732" y="1157"/>
                  </a:cubicBezTo>
                  <a:lnTo>
                    <a:pt x="762" y="1157"/>
                  </a:lnTo>
                  <a:lnTo>
                    <a:pt x="791" y="1128"/>
                  </a:lnTo>
                  <a:cubicBezTo>
                    <a:pt x="791" y="1128"/>
                    <a:pt x="1216" y="644"/>
                    <a:pt x="879" y="242"/>
                  </a:cubicBezTo>
                  <a:cubicBezTo>
                    <a:pt x="762" y="95"/>
                    <a:pt x="608" y="29"/>
                    <a:pt x="454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5"/>
            <p:cNvSpPr/>
            <p:nvPr/>
          </p:nvSpPr>
          <p:spPr>
            <a:xfrm>
              <a:off x="6472163" y="2571621"/>
              <a:ext cx="55559" cy="22224"/>
            </a:xfrm>
            <a:custGeom>
              <a:avLst/>
              <a:gdLst/>
              <a:ahLst/>
              <a:cxnLst/>
              <a:rect l="l" t="t" r="r" b="b"/>
              <a:pathLst>
                <a:path w="675" h="270" extrusionOk="0">
                  <a:moveTo>
                    <a:pt x="253" y="0"/>
                  </a:moveTo>
                  <a:cubicBezTo>
                    <a:pt x="122" y="0"/>
                    <a:pt x="14" y="43"/>
                    <a:pt x="0" y="57"/>
                  </a:cubicBezTo>
                  <a:lnTo>
                    <a:pt x="0" y="86"/>
                  </a:lnTo>
                  <a:lnTo>
                    <a:pt x="30" y="86"/>
                  </a:lnTo>
                  <a:cubicBezTo>
                    <a:pt x="30" y="86"/>
                    <a:pt x="138" y="48"/>
                    <a:pt x="269" y="48"/>
                  </a:cubicBezTo>
                  <a:cubicBezTo>
                    <a:pt x="399" y="48"/>
                    <a:pt x="553" y="86"/>
                    <a:pt x="645" y="240"/>
                  </a:cubicBezTo>
                  <a:cubicBezTo>
                    <a:pt x="645" y="269"/>
                    <a:pt x="645" y="269"/>
                    <a:pt x="674" y="269"/>
                  </a:cubicBezTo>
                  <a:lnTo>
                    <a:pt x="674" y="240"/>
                  </a:lnTo>
                  <a:cubicBezTo>
                    <a:pt x="564" y="50"/>
                    <a:pt x="394" y="0"/>
                    <a:pt x="253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5"/>
            <p:cNvSpPr/>
            <p:nvPr/>
          </p:nvSpPr>
          <p:spPr>
            <a:xfrm>
              <a:off x="6472163" y="2570057"/>
              <a:ext cx="57946" cy="23788"/>
            </a:xfrm>
            <a:custGeom>
              <a:avLst/>
              <a:gdLst/>
              <a:ahLst/>
              <a:cxnLst/>
              <a:rect l="l" t="t" r="r" b="b"/>
              <a:pathLst>
                <a:path w="704" h="289" extrusionOk="0">
                  <a:moveTo>
                    <a:pt x="0" y="76"/>
                  </a:moveTo>
                  <a:lnTo>
                    <a:pt x="0" y="105"/>
                  </a:lnTo>
                  <a:lnTo>
                    <a:pt x="30" y="105"/>
                  </a:lnTo>
                  <a:lnTo>
                    <a:pt x="0" y="76"/>
                  </a:lnTo>
                  <a:close/>
                  <a:moveTo>
                    <a:pt x="269" y="1"/>
                  </a:moveTo>
                  <a:cubicBezTo>
                    <a:pt x="123" y="1"/>
                    <a:pt x="0" y="47"/>
                    <a:pt x="0" y="47"/>
                  </a:cubicBezTo>
                  <a:lnTo>
                    <a:pt x="0" y="76"/>
                  </a:lnTo>
                  <a:lnTo>
                    <a:pt x="30" y="76"/>
                  </a:lnTo>
                  <a:cubicBezTo>
                    <a:pt x="30" y="76"/>
                    <a:pt x="128" y="41"/>
                    <a:pt x="254" y="41"/>
                  </a:cubicBezTo>
                  <a:cubicBezTo>
                    <a:pt x="392" y="41"/>
                    <a:pt x="563" y="83"/>
                    <a:pt x="674" y="259"/>
                  </a:cubicBezTo>
                  <a:lnTo>
                    <a:pt x="645" y="259"/>
                  </a:lnTo>
                  <a:cubicBezTo>
                    <a:pt x="550" y="105"/>
                    <a:pt x="396" y="47"/>
                    <a:pt x="249" y="47"/>
                  </a:cubicBezTo>
                  <a:cubicBezTo>
                    <a:pt x="125" y="47"/>
                    <a:pt x="30" y="76"/>
                    <a:pt x="30" y="105"/>
                  </a:cubicBezTo>
                  <a:cubicBezTo>
                    <a:pt x="46" y="105"/>
                    <a:pt x="134" y="80"/>
                    <a:pt x="240" y="80"/>
                  </a:cubicBezTo>
                  <a:cubicBezTo>
                    <a:pt x="372" y="80"/>
                    <a:pt x="530" y="118"/>
                    <a:pt x="615" y="288"/>
                  </a:cubicBezTo>
                  <a:lnTo>
                    <a:pt x="674" y="288"/>
                  </a:lnTo>
                  <a:cubicBezTo>
                    <a:pt x="703" y="288"/>
                    <a:pt x="703" y="259"/>
                    <a:pt x="674" y="230"/>
                  </a:cubicBezTo>
                  <a:cubicBezTo>
                    <a:pt x="583" y="47"/>
                    <a:pt x="414" y="1"/>
                    <a:pt x="269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5"/>
            <p:cNvSpPr/>
            <p:nvPr/>
          </p:nvSpPr>
          <p:spPr>
            <a:xfrm>
              <a:off x="6474550" y="2204840"/>
              <a:ext cx="570244" cy="583907"/>
            </a:xfrm>
            <a:custGeom>
              <a:avLst/>
              <a:gdLst/>
              <a:ahLst/>
              <a:cxnLst/>
              <a:rect l="l" t="t" r="r" b="b"/>
              <a:pathLst>
                <a:path w="6928" h="7094" extrusionOk="0">
                  <a:moveTo>
                    <a:pt x="2914" y="0"/>
                  </a:moveTo>
                  <a:cubicBezTo>
                    <a:pt x="1876" y="0"/>
                    <a:pt x="1120" y="466"/>
                    <a:pt x="770" y="1342"/>
                  </a:cubicBezTo>
                  <a:cubicBezTo>
                    <a:pt x="770" y="1342"/>
                    <a:pt x="250" y="2470"/>
                    <a:pt x="96" y="4147"/>
                  </a:cubicBezTo>
                  <a:cubicBezTo>
                    <a:pt x="1" y="5458"/>
                    <a:pt x="953" y="6798"/>
                    <a:pt x="2534" y="7047"/>
                  </a:cubicBezTo>
                  <a:cubicBezTo>
                    <a:pt x="2748" y="7077"/>
                    <a:pt x="2964" y="7094"/>
                    <a:pt x="3179" y="7094"/>
                  </a:cubicBezTo>
                  <a:cubicBezTo>
                    <a:pt x="4464" y="7094"/>
                    <a:pt x="5709" y="6501"/>
                    <a:pt x="6261" y="4725"/>
                  </a:cubicBezTo>
                  <a:cubicBezTo>
                    <a:pt x="6928" y="2653"/>
                    <a:pt x="6378" y="940"/>
                    <a:pt x="4519" y="303"/>
                  </a:cubicBezTo>
                  <a:cubicBezTo>
                    <a:pt x="3931" y="99"/>
                    <a:pt x="3392" y="0"/>
                    <a:pt x="2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5"/>
            <p:cNvSpPr/>
            <p:nvPr/>
          </p:nvSpPr>
          <p:spPr>
            <a:xfrm>
              <a:off x="6469776" y="2200396"/>
              <a:ext cx="582837" cy="594114"/>
            </a:xfrm>
            <a:custGeom>
              <a:avLst/>
              <a:gdLst/>
              <a:ahLst/>
              <a:cxnLst/>
              <a:rect l="l" t="t" r="r" b="b"/>
              <a:pathLst>
                <a:path w="7081" h="7218" extrusionOk="0">
                  <a:moveTo>
                    <a:pt x="2958" y="115"/>
                  </a:moveTo>
                  <a:cubicBezTo>
                    <a:pt x="3449" y="115"/>
                    <a:pt x="3969" y="203"/>
                    <a:pt x="4547" y="415"/>
                  </a:cubicBezTo>
                  <a:cubicBezTo>
                    <a:pt x="6283" y="994"/>
                    <a:pt x="6927" y="2612"/>
                    <a:pt x="6283" y="4750"/>
                  </a:cubicBezTo>
                  <a:cubicBezTo>
                    <a:pt x="5688" y="6684"/>
                    <a:pt x="4329" y="7085"/>
                    <a:pt x="3267" y="7085"/>
                  </a:cubicBezTo>
                  <a:cubicBezTo>
                    <a:pt x="3022" y="7085"/>
                    <a:pt x="2793" y="7063"/>
                    <a:pt x="2592" y="7035"/>
                  </a:cubicBezTo>
                  <a:cubicBezTo>
                    <a:pt x="974" y="6793"/>
                    <a:pt x="125" y="5424"/>
                    <a:pt x="212" y="4201"/>
                  </a:cubicBezTo>
                  <a:cubicBezTo>
                    <a:pt x="366" y="2553"/>
                    <a:pt x="886" y="1426"/>
                    <a:pt x="886" y="1426"/>
                  </a:cubicBezTo>
                  <a:cubicBezTo>
                    <a:pt x="1223" y="569"/>
                    <a:pt x="1955" y="115"/>
                    <a:pt x="2958" y="115"/>
                  </a:cubicBezTo>
                  <a:close/>
                  <a:moveTo>
                    <a:pt x="2990" y="1"/>
                  </a:moveTo>
                  <a:cubicBezTo>
                    <a:pt x="1915" y="1"/>
                    <a:pt x="1129" y="477"/>
                    <a:pt x="791" y="1360"/>
                  </a:cubicBezTo>
                  <a:cubicBezTo>
                    <a:pt x="762" y="1426"/>
                    <a:pt x="242" y="2553"/>
                    <a:pt x="95" y="4201"/>
                  </a:cubicBezTo>
                  <a:cubicBezTo>
                    <a:pt x="0" y="5453"/>
                    <a:pt x="886" y="6917"/>
                    <a:pt x="2563" y="7159"/>
                  </a:cubicBezTo>
                  <a:cubicBezTo>
                    <a:pt x="2805" y="7188"/>
                    <a:pt x="3024" y="7218"/>
                    <a:pt x="3237" y="7218"/>
                  </a:cubicBezTo>
                  <a:cubicBezTo>
                    <a:pt x="4789" y="7218"/>
                    <a:pt x="5917" y="6368"/>
                    <a:pt x="6378" y="4809"/>
                  </a:cubicBezTo>
                  <a:cubicBezTo>
                    <a:pt x="7081" y="2583"/>
                    <a:pt x="6407" y="906"/>
                    <a:pt x="4606" y="298"/>
                  </a:cubicBezTo>
                  <a:cubicBezTo>
                    <a:pt x="4018" y="98"/>
                    <a:pt x="3475" y="1"/>
                    <a:pt x="29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5"/>
            <p:cNvSpPr/>
            <p:nvPr/>
          </p:nvSpPr>
          <p:spPr>
            <a:xfrm>
              <a:off x="6775892" y="2439264"/>
              <a:ext cx="105604" cy="57699"/>
            </a:xfrm>
            <a:custGeom>
              <a:avLst/>
              <a:gdLst/>
              <a:ahLst/>
              <a:cxnLst/>
              <a:rect l="l" t="t" r="r" b="b"/>
              <a:pathLst>
                <a:path w="1283" h="701" extrusionOk="0">
                  <a:moveTo>
                    <a:pt x="282" y="1"/>
                  </a:moveTo>
                  <a:cubicBezTo>
                    <a:pt x="171" y="1"/>
                    <a:pt x="111" y="47"/>
                    <a:pt x="67" y="105"/>
                  </a:cubicBezTo>
                  <a:cubicBezTo>
                    <a:pt x="1" y="230"/>
                    <a:pt x="96" y="413"/>
                    <a:pt x="404" y="537"/>
                  </a:cubicBezTo>
                  <a:cubicBezTo>
                    <a:pt x="600" y="646"/>
                    <a:pt x="757" y="701"/>
                    <a:pt x="877" y="701"/>
                  </a:cubicBezTo>
                  <a:cubicBezTo>
                    <a:pt x="958" y="701"/>
                    <a:pt x="1023" y="676"/>
                    <a:pt x="1070" y="625"/>
                  </a:cubicBezTo>
                  <a:cubicBezTo>
                    <a:pt x="1070" y="625"/>
                    <a:pt x="1282" y="413"/>
                    <a:pt x="799" y="171"/>
                  </a:cubicBezTo>
                  <a:cubicBezTo>
                    <a:pt x="554" y="47"/>
                    <a:pt x="393" y="1"/>
                    <a:pt x="282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5"/>
            <p:cNvSpPr/>
            <p:nvPr/>
          </p:nvSpPr>
          <p:spPr>
            <a:xfrm>
              <a:off x="6522784" y="2436301"/>
              <a:ext cx="110378" cy="50950"/>
            </a:xfrm>
            <a:custGeom>
              <a:avLst/>
              <a:gdLst/>
              <a:ahLst/>
              <a:cxnLst/>
              <a:rect l="l" t="t" r="r" b="b"/>
              <a:pathLst>
                <a:path w="1341" h="619" extrusionOk="0">
                  <a:moveTo>
                    <a:pt x="1058" y="1"/>
                  </a:moveTo>
                  <a:cubicBezTo>
                    <a:pt x="948" y="1"/>
                    <a:pt x="786" y="33"/>
                    <a:pt x="550" y="112"/>
                  </a:cubicBezTo>
                  <a:cubicBezTo>
                    <a:pt x="0" y="295"/>
                    <a:pt x="184" y="544"/>
                    <a:pt x="184" y="544"/>
                  </a:cubicBezTo>
                  <a:cubicBezTo>
                    <a:pt x="222" y="595"/>
                    <a:pt x="288" y="618"/>
                    <a:pt x="382" y="618"/>
                  </a:cubicBezTo>
                  <a:cubicBezTo>
                    <a:pt x="504" y="618"/>
                    <a:pt x="671" y="578"/>
                    <a:pt x="879" y="507"/>
                  </a:cubicBezTo>
                  <a:cubicBezTo>
                    <a:pt x="1187" y="420"/>
                    <a:pt x="1340" y="266"/>
                    <a:pt x="1282" y="141"/>
                  </a:cubicBezTo>
                  <a:cubicBezTo>
                    <a:pt x="1261" y="58"/>
                    <a:pt x="1205" y="1"/>
                    <a:pt x="1058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5"/>
            <p:cNvSpPr/>
            <p:nvPr/>
          </p:nvSpPr>
          <p:spPr>
            <a:xfrm>
              <a:off x="6570360" y="2528325"/>
              <a:ext cx="37451" cy="43213"/>
            </a:xfrm>
            <a:custGeom>
              <a:avLst/>
              <a:gdLst/>
              <a:ahLst/>
              <a:cxnLst/>
              <a:rect l="l" t="t" r="r" b="b"/>
              <a:pathLst>
                <a:path w="455" h="525" extrusionOk="0">
                  <a:moveTo>
                    <a:pt x="273" y="0"/>
                  </a:moveTo>
                  <a:cubicBezTo>
                    <a:pt x="263" y="0"/>
                    <a:pt x="252" y="1"/>
                    <a:pt x="243" y="5"/>
                  </a:cubicBezTo>
                  <a:cubicBezTo>
                    <a:pt x="118" y="5"/>
                    <a:pt x="1" y="122"/>
                    <a:pt x="30" y="246"/>
                  </a:cubicBezTo>
                  <a:cubicBezTo>
                    <a:pt x="30" y="400"/>
                    <a:pt x="118" y="524"/>
                    <a:pt x="243" y="524"/>
                  </a:cubicBezTo>
                  <a:cubicBezTo>
                    <a:pt x="367" y="524"/>
                    <a:pt x="455" y="400"/>
                    <a:pt x="455" y="246"/>
                  </a:cubicBezTo>
                  <a:cubicBezTo>
                    <a:pt x="455" y="108"/>
                    <a:pt x="361" y="0"/>
                    <a:pt x="2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5"/>
            <p:cNvSpPr/>
            <p:nvPr/>
          </p:nvSpPr>
          <p:spPr>
            <a:xfrm>
              <a:off x="6775892" y="2533510"/>
              <a:ext cx="38110" cy="45271"/>
            </a:xfrm>
            <a:custGeom>
              <a:avLst/>
              <a:gdLst/>
              <a:ahLst/>
              <a:cxnLst/>
              <a:rect l="l" t="t" r="r" b="b"/>
              <a:pathLst>
                <a:path w="463" h="550" extrusionOk="0">
                  <a:moveTo>
                    <a:pt x="250" y="0"/>
                  </a:moveTo>
                  <a:cubicBezTo>
                    <a:pt x="125" y="0"/>
                    <a:pt x="1" y="125"/>
                    <a:pt x="37" y="278"/>
                  </a:cubicBezTo>
                  <a:cubicBezTo>
                    <a:pt x="37" y="425"/>
                    <a:pt x="125" y="549"/>
                    <a:pt x="250" y="549"/>
                  </a:cubicBezTo>
                  <a:cubicBezTo>
                    <a:pt x="367" y="549"/>
                    <a:pt x="462" y="425"/>
                    <a:pt x="462" y="278"/>
                  </a:cubicBezTo>
                  <a:cubicBezTo>
                    <a:pt x="462" y="125"/>
                    <a:pt x="338" y="0"/>
                    <a:pt x="25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5"/>
            <p:cNvSpPr/>
            <p:nvPr/>
          </p:nvSpPr>
          <p:spPr>
            <a:xfrm>
              <a:off x="6648144" y="2405681"/>
              <a:ext cx="77865" cy="195980"/>
            </a:xfrm>
            <a:custGeom>
              <a:avLst/>
              <a:gdLst/>
              <a:ahLst/>
              <a:cxnLst/>
              <a:rect l="l" t="t" r="r" b="b"/>
              <a:pathLst>
                <a:path w="946" h="2381" extrusionOk="0">
                  <a:moveTo>
                    <a:pt x="791" y="1"/>
                  </a:moveTo>
                  <a:cubicBezTo>
                    <a:pt x="791" y="1"/>
                    <a:pt x="762" y="1"/>
                    <a:pt x="762" y="30"/>
                  </a:cubicBezTo>
                  <a:cubicBezTo>
                    <a:pt x="821" y="425"/>
                    <a:pt x="887" y="1495"/>
                    <a:pt x="791" y="1648"/>
                  </a:cubicBezTo>
                  <a:cubicBezTo>
                    <a:pt x="765" y="1688"/>
                    <a:pt x="724" y="1710"/>
                    <a:pt x="668" y="1710"/>
                  </a:cubicBezTo>
                  <a:cubicBezTo>
                    <a:pt x="601" y="1710"/>
                    <a:pt x="511" y="1679"/>
                    <a:pt x="396" y="1612"/>
                  </a:cubicBezTo>
                  <a:cubicBezTo>
                    <a:pt x="349" y="1590"/>
                    <a:pt x="308" y="1580"/>
                    <a:pt x="271" y="1580"/>
                  </a:cubicBezTo>
                  <a:cubicBezTo>
                    <a:pt x="210" y="1580"/>
                    <a:pt x="162" y="1607"/>
                    <a:pt x="125" y="1648"/>
                  </a:cubicBezTo>
                  <a:cubicBezTo>
                    <a:pt x="30" y="1736"/>
                    <a:pt x="1" y="1949"/>
                    <a:pt x="88" y="2102"/>
                  </a:cubicBezTo>
                  <a:cubicBezTo>
                    <a:pt x="184" y="2285"/>
                    <a:pt x="367" y="2381"/>
                    <a:pt x="367" y="2381"/>
                  </a:cubicBezTo>
                  <a:lnTo>
                    <a:pt x="396" y="2381"/>
                  </a:lnTo>
                  <a:lnTo>
                    <a:pt x="396" y="2344"/>
                  </a:lnTo>
                  <a:cubicBezTo>
                    <a:pt x="425" y="2344"/>
                    <a:pt x="396" y="2344"/>
                    <a:pt x="396" y="2315"/>
                  </a:cubicBezTo>
                  <a:cubicBezTo>
                    <a:pt x="396" y="2315"/>
                    <a:pt x="213" y="2256"/>
                    <a:pt x="125" y="2073"/>
                  </a:cubicBezTo>
                  <a:cubicBezTo>
                    <a:pt x="59" y="1949"/>
                    <a:pt x="59" y="1765"/>
                    <a:pt x="154" y="1678"/>
                  </a:cubicBezTo>
                  <a:cubicBezTo>
                    <a:pt x="188" y="1640"/>
                    <a:pt x="221" y="1624"/>
                    <a:pt x="262" y="1624"/>
                  </a:cubicBezTo>
                  <a:cubicBezTo>
                    <a:pt x="292" y="1624"/>
                    <a:pt x="326" y="1633"/>
                    <a:pt x="367" y="1648"/>
                  </a:cubicBezTo>
                  <a:lnTo>
                    <a:pt x="367" y="1678"/>
                  </a:lnTo>
                  <a:cubicBezTo>
                    <a:pt x="485" y="1737"/>
                    <a:pt x="575" y="1759"/>
                    <a:pt x="645" y="1759"/>
                  </a:cubicBezTo>
                  <a:cubicBezTo>
                    <a:pt x="757" y="1759"/>
                    <a:pt x="817" y="1702"/>
                    <a:pt x="857" y="1648"/>
                  </a:cubicBezTo>
                  <a:cubicBezTo>
                    <a:pt x="945" y="1495"/>
                    <a:pt x="821" y="184"/>
                    <a:pt x="821" y="30"/>
                  </a:cubicBezTo>
                  <a:cubicBezTo>
                    <a:pt x="821" y="1"/>
                    <a:pt x="791" y="1"/>
                    <a:pt x="791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5"/>
            <p:cNvSpPr/>
            <p:nvPr/>
          </p:nvSpPr>
          <p:spPr>
            <a:xfrm>
              <a:off x="6648144" y="2402717"/>
              <a:ext cx="77865" cy="198943"/>
            </a:xfrm>
            <a:custGeom>
              <a:avLst/>
              <a:gdLst/>
              <a:ahLst/>
              <a:cxnLst/>
              <a:rect l="l" t="t" r="r" b="b"/>
              <a:pathLst>
                <a:path w="946" h="2417" extrusionOk="0">
                  <a:moveTo>
                    <a:pt x="791" y="66"/>
                  </a:moveTo>
                  <a:cubicBezTo>
                    <a:pt x="857" y="586"/>
                    <a:pt x="916" y="1560"/>
                    <a:pt x="821" y="1684"/>
                  </a:cubicBezTo>
                  <a:cubicBezTo>
                    <a:pt x="916" y="1501"/>
                    <a:pt x="791" y="67"/>
                    <a:pt x="791" y="66"/>
                  </a:cubicBezTo>
                  <a:close/>
                  <a:moveTo>
                    <a:pt x="821" y="1684"/>
                  </a:moveTo>
                  <a:lnTo>
                    <a:pt x="821" y="1684"/>
                  </a:lnTo>
                  <a:cubicBezTo>
                    <a:pt x="791" y="1743"/>
                    <a:pt x="738" y="1772"/>
                    <a:pt x="666" y="1772"/>
                  </a:cubicBezTo>
                  <a:cubicBezTo>
                    <a:pt x="664" y="1772"/>
                    <a:pt x="662" y="1772"/>
                    <a:pt x="660" y="1772"/>
                  </a:cubicBezTo>
                  <a:lnTo>
                    <a:pt x="660" y="1772"/>
                  </a:lnTo>
                  <a:cubicBezTo>
                    <a:pt x="726" y="1771"/>
                    <a:pt x="778" y="1741"/>
                    <a:pt x="821" y="1684"/>
                  </a:cubicBezTo>
                  <a:close/>
                  <a:moveTo>
                    <a:pt x="259" y="1629"/>
                  </a:moveTo>
                  <a:cubicBezTo>
                    <a:pt x="292" y="1629"/>
                    <a:pt x="329" y="1636"/>
                    <a:pt x="367" y="1648"/>
                  </a:cubicBezTo>
                  <a:lnTo>
                    <a:pt x="396" y="1684"/>
                  </a:lnTo>
                  <a:lnTo>
                    <a:pt x="367" y="1684"/>
                  </a:lnTo>
                  <a:cubicBezTo>
                    <a:pt x="329" y="1658"/>
                    <a:pt x="297" y="1647"/>
                    <a:pt x="269" y="1647"/>
                  </a:cubicBezTo>
                  <a:cubicBezTo>
                    <a:pt x="225" y="1647"/>
                    <a:pt x="190" y="1674"/>
                    <a:pt x="154" y="1714"/>
                  </a:cubicBezTo>
                  <a:cubicBezTo>
                    <a:pt x="59" y="1801"/>
                    <a:pt x="30" y="1985"/>
                    <a:pt x="125" y="2138"/>
                  </a:cubicBezTo>
                  <a:cubicBezTo>
                    <a:pt x="184" y="2292"/>
                    <a:pt x="396" y="2380"/>
                    <a:pt x="396" y="2380"/>
                  </a:cubicBezTo>
                  <a:cubicBezTo>
                    <a:pt x="367" y="2380"/>
                    <a:pt x="184" y="2292"/>
                    <a:pt x="88" y="2138"/>
                  </a:cubicBezTo>
                  <a:cubicBezTo>
                    <a:pt x="30" y="1985"/>
                    <a:pt x="30" y="1772"/>
                    <a:pt x="154" y="1684"/>
                  </a:cubicBezTo>
                  <a:cubicBezTo>
                    <a:pt x="172" y="1645"/>
                    <a:pt x="211" y="1629"/>
                    <a:pt x="259" y="1629"/>
                  </a:cubicBezTo>
                  <a:close/>
                  <a:moveTo>
                    <a:pt x="791" y="0"/>
                  </a:moveTo>
                  <a:lnTo>
                    <a:pt x="762" y="37"/>
                  </a:lnTo>
                  <a:lnTo>
                    <a:pt x="762" y="66"/>
                  </a:lnTo>
                  <a:cubicBezTo>
                    <a:pt x="791" y="615"/>
                    <a:pt x="857" y="1560"/>
                    <a:pt x="791" y="1648"/>
                  </a:cubicBezTo>
                  <a:cubicBezTo>
                    <a:pt x="764" y="1706"/>
                    <a:pt x="722" y="1730"/>
                    <a:pt x="664" y="1730"/>
                  </a:cubicBezTo>
                  <a:cubicBezTo>
                    <a:pt x="597" y="1730"/>
                    <a:pt x="509" y="1698"/>
                    <a:pt x="396" y="1648"/>
                  </a:cubicBezTo>
                  <a:cubicBezTo>
                    <a:pt x="334" y="1618"/>
                    <a:pt x="281" y="1604"/>
                    <a:pt x="236" y="1604"/>
                  </a:cubicBezTo>
                  <a:cubicBezTo>
                    <a:pt x="191" y="1604"/>
                    <a:pt x="154" y="1618"/>
                    <a:pt x="125" y="1648"/>
                  </a:cubicBezTo>
                  <a:cubicBezTo>
                    <a:pt x="1" y="1772"/>
                    <a:pt x="1" y="1985"/>
                    <a:pt x="59" y="2138"/>
                  </a:cubicBezTo>
                  <a:cubicBezTo>
                    <a:pt x="154" y="2321"/>
                    <a:pt x="367" y="2417"/>
                    <a:pt x="367" y="2417"/>
                  </a:cubicBezTo>
                  <a:lnTo>
                    <a:pt x="425" y="2417"/>
                  </a:lnTo>
                  <a:cubicBezTo>
                    <a:pt x="425" y="2380"/>
                    <a:pt x="425" y="2351"/>
                    <a:pt x="396" y="2351"/>
                  </a:cubicBezTo>
                  <a:cubicBezTo>
                    <a:pt x="396" y="2351"/>
                    <a:pt x="213" y="2263"/>
                    <a:pt x="154" y="2109"/>
                  </a:cubicBezTo>
                  <a:cubicBezTo>
                    <a:pt x="59" y="1985"/>
                    <a:pt x="88" y="1801"/>
                    <a:pt x="184" y="1714"/>
                  </a:cubicBezTo>
                  <a:cubicBezTo>
                    <a:pt x="198" y="1699"/>
                    <a:pt x="220" y="1692"/>
                    <a:pt x="250" y="1692"/>
                  </a:cubicBezTo>
                  <a:cubicBezTo>
                    <a:pt x="281" y="1692"/>
                    <a:pt x="319" y="1699"/>
                    <a:pt x="367" y="1714"/>
                  </a:cubicBezTo>
                  <a:cubicBezTo>
                    <a:pt x="501" y="1781"/>
                    <a:pt x="598" y="1806"/>
                    <a:pt x="671" y="1806"/>
                  </a:cubicBezTo>
                  <a:cubicBezTo>
                    <a:pt x="766" y="1806"/>
                    <a:pt x="820" y="1763"/>
                    <a:pt x="857" y="1714"/>
                  </a:cubicBezTo>
                  <a:cubicBezTo>
                    <a:pt x="945" y="1531"/>
                    <a:pt x="857" y="308"/>
                    <a:pt x="821" y="66"/>
                  </a:cubicBezTo>
                  <a:cubicBezTo>
                    <a:pt x="821" y="37"/>
                    <a:pt x="821" y="0"/>
                    <a:pt x="791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5"/>
            <p:cNvSpPr/>
            <p:nvPr/>
          </p:nvSpPr>
          <p:spPr>
            <a:xfrm>
              <a:off x="6683127" y="2634095"/>
              <a:ext cx="53090" cy="34241"/>
            </a:xfrm>
            <a:custGeom>
              <a:avLst/>
              <a:gdLst/>
              <a:ahLst/>
              <a:cxnLst/>
              <a:rect l="l" t="t" r="r" b="b"/>
              <a:pathLst>
                <a:path w="645" h="416" extrusionOk="0">
                  <a:moveTo>
                    <a:pt x="645" y="1"/>
                  </a:moveTo>
                  <a:lnTo>
                    <a:pt x="645" y="1"/>
                  </a:lnTo>
                  <a:cubicBezTo>
                    <a:pt x="432" y="60"/>
                    <a:pt x="183" y="155"/>
                    <a:pt x="0" y="272"/>
                  </a:cubicBezTo>
                  <a:cubicBezTo>
                    <a:pt x="74" y="346"/>
                    <a:pt x="161" y="415"/>
                    <a:pt x="268" y="415"/>
                  </a:cubicBezTo>
                  <a:cubicBezTo>
                    <a:pt x="299" y="415"/>
                    <a:pt x="332" y="409"/>
                    <a:pt x="366" y="396"/>
                  </a:cubicBezTo>
                  <a:cubicBezTo>
                    <a:pt x="549" y="338"/>
                    <a:pt x="615" y="155"/>
                    <a:pt x="6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5"/>
            <p:cNvSpPr/>
            <p:nvPr/>
          </p:nvSpPr>
          <p:spPr>
            <a:xfrm>
              <a:off x="6680657" y="2631708"/>
              <a:ext cx="57946" cy="39838"/>
            </a:xfrm>
            <a:custGeom>
              <a:avLst/>
              <a:gdLst/>
              <a:ahLst/>
              <a:cxnLst/>
              <a:rect l="l" t="t" r="r" b="b"/>
              <a:pathLst>
                <a:path w="704" h="484" extrusionOk="0">
                  <a:moveTo>
                    <a:pt x="645" y="59"/>
                  </a:moveTo>
                  <a:lnTo>
                    <a:pt x="645" y="59"/>
                  </a:lnTo>
                  <a:cubicBezTo>
                    <a:pt x="609" y="213"/>
                    <a:pt x="521" y="330"/>
                    <a:pt x="367" y="396"/>
                  </a:cubicBezTo>
                  <a:cubicBezTo>
                    <a:pt x="345" y="403"/>
                    <a:pt x="323" y="407"/>
                    <a:pt x="301" y="407"/>
                  </a:cubicBezTo>
                  <a:cubicBezTo>
                    <a:pt x="233" y="407"/>
                    <a:pt x="162" y="373"/>
                    <a:pt x="96" y="301"/>
                  </a:cubicBezTo>
                  <a:cubicBezTo>
                    <a:pt x="213" y="213"/>
                    <a:pt x="396" y="147"/>
                    <a:pt x="645" y="59"/>
                  </a:cubicBezTo>
                  <a:close/>
                  <a:moveTo>
                    <a:pt x="675" y="1"/>
                  </a:moveTo>
                  <a:cubicBezTo>
                    <a:pt x="396" y="59"/>
                    <a:pt x="184" y="147"/>
                    <a:pt x="1" y="272"/>
                  </a:cubicBezTo>
                  <a:lnTo>
                    <a:pt x="1" y="301"/>
                  </a:lnTo>
                  <a:lnTo>
                    <a:pt x="1" y="330"/>
                  </a:lnTo>
                  <a:cubicBezTo>
                    <a:pt x="96" y="425"/>
                    <a:pt x="184" y="484"/>
                    <a:pt x="308" y="484"/>
                  </a:cubicBezTo>
                  <a:cubicBezTo>
                    <a:pt x="338" y="484"/>
                    <a:pt x="367" y="455"/>
                    <a:pt x="396" y="455"/>
                  </a:cubicBezTo>
                  <a:cubicBezTo>
                    <a:pt x="579" y="396"/>
                    <a:pt x="675" y="184"/>
                    <a:pt x="704" y="30"/>
                  </a:cubicBezTo>
                  <a:lnTo>
                    <a:pt x="70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5"/>
            <p:cNvSpPr/>
            <p:nvPr/>
          </p:nvSpPr>
          <p:spPr>
            <a:xfrm>
              <a:off x="6670451" y="2619032"/>
              <a:ext cx="68153" cy="37451"/>
            </a:xfrm>
            <a:custGeom>
              <a:avLst/>
              <a:gdLst/>
              <a:ahLst/>
              <a:cxnLst/>
              <a:rect l="l" t="t" r="r" b="b"/>
              <a:pathLst>
                <a:path w="828" h="455" extrusionOk="0">
                  <a:moveTo>
                    <a:pt x="828" y="1"/>
                  </a:moveTo>
                  <a:cubicBezTo>
                    <a:pt x="828" y="1"/>
                    <a:pt x="279" y="30"/>
                    <a:pt x="0" y="243"/>
                  </a:cubicBezTo>
                  <a:cubicBezTo>
                    <a:pt x="0" y="243"/>
                    <a:pt x="66" y="367"/>
                    <a:pt x="154" y="455"/>
                  </a:cubicBezTo>
                  <a:cubicBezTo>
                    <a:pt x="337" y="338"/>
                    <a:pt x="586" y="243"/>
                    <a:pt x="799" y="184"/>
                  </a:cubicBezTo>
                  <a:cubicBezTo>
                    <a:pt x="828" y="89"/>
                    <a:pt x="828" y="1"/>
                    <a:pt x="8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5"/>
            <p:cNvSpPr/>
            <p:nvPr/>
          </p:nvSpPr>
          <p:spPr>
            <a:xfrm>
              <a:off x="6668064" y="2616645"/>
              <a:ext cx="73009" cy="42307"/>
            </a:xfrm>
            <a:custGeom>
              <a:avLst/>
              <a:gdLst/>
              <a:ahLst/>
              <a:cxnLst/>
              <a:rect l="l" t="t" r="r" b="b"/>
              <a:pathLst>
                <a:path w="887" h="514" extrusionOk="0">
                  <a:moveTo>
                    <a:pt x="828" y="59"/>
                  </a:moveTo>
                  <a:lnTo>
                    <a:pt x="828" y="184"/>
                  </a:lnTo>
                  <a:cubicBezTo>
                    <a:pt x="549" y="242"/>
                    <a:pt x="337" y="330"/>
                    <a:pt x="183" y="455"/>
                  </a:cubicBezTo>
                  <a:cubicBezTo>
                    <a:pt x="125" y="396"/>
                    <a:pt x="95" y="301"/>
                    <a:pt x="95" y="272"/>
                  </a:cubicBezTo>
                  <a:cubicBezTo>
                    <a:pt x="308" y="118"/>
                    <a:pt x="703" y="88"/>
                    <a:pt x="828" y="59"/>
                  </a:cubicBezTo>
                  <a:close/>
                  <a:moveTo>
                    <a:pt x="857" y="1"/>
                  </a:moveTo>
                  <a:cubicBezTo>
                    <a:pt x="828" y="1"/>
                    <a:pt x="308" y="30"/>
                    <a:pt x="29" y="242"/>
                  </a:cubicBezTo>
                  <a:cubicBezTo>
                    <a:pt x="0" y="242"/>
                    <a:pt x="0" y="242"/>
                    <a:pt x="0" y="272"/>
                  </a:cubicBezTo>
                  <a:cubicBezTo>
                    <a:pt x="0" y="272"/>
                    <a:pt x="66" y="396"/>
                    <a:pt x="154" y="513"/>
                  </a:cubicBezTo>
                  <a:lnTo>
                    <a:pt x="213" y="513"/>
                  </a:lnTo>
                  <a:cubicBezTo>
                    <a:pt x="366" y="396"/>
                    <a:pt x="579" y="301"/>
                    <a:pt x="857" y="242"/>
                  </a:cubicBezTo>
                  <a:lnTo>
                    <a:pt x="857" y="213"/>
                  </a:lnTo>
                  <a:cubicBezTo>
                    <a:pt x="886" y="118"/>
                    <a:pt x="886" y="59"/>
                    <a:pt x="886" y="30"/>
                  </a:cubicBezTo>
                  <a:lnTo>
                    <a:pt x="85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5"/>
            <p:cNvSpPr/>
            <p:nvPr/>
          </p:nvSpPr>
          <p:spPr>
            <a:xfrm>
              <a:off x="6402198" y="2151914"/>
              <a:ext cx="758404" cy="417476"/>
            </a:xfrm>
            <a:custGeom>
              <a:avLst/>
              <a:gdLst/>
              <a:ahLst/>
              <a:cxnLst/>
              <a:rect l="l" t="t" r="r" b="b"/>
              <a:pathLst>
                <a:path w="9214" h="5072" extrusionOk="0">
                  <a:moveTo>
                    <a:pt x="5301" y="0"/>
                  </a:moveTo>
                  <a:cubicBezTo>
                    <a:pt x="4862" y="0"/>
                    <a:pt x="4406" y="75"/>
                    <a:pt x="3875" y="155"/>
                  </a:cubicBezTo>
                  <a:cubicBezTo>
                    <a:pt x="3875" y="155"/>
                    <a:pt x="3683" y="106"/>
                    <a:pt x="3369" y="106"/>
                  </a:cubicBezTo>
                  <a:cubicBezTo>
                    <a:pt x="3018" y="106"/>
                    <a:pt x="2513" y="167"/>
                    <a:pt x="1949" y="426"/>
                  </a:cubicBezTo>
                  <a:cubicBezTo>
                    <a:pt x="1" y="1253"/>
                    <a:pt x="396" y="4182"/>
                    <a:pt x="396" y="4182"/>
                  </a:cubicBezTo>
                  <a:cubicBezTo>
                    <a:pt x="513" y="4299"/>
                    <a:pt x="652" y="4350"/>
                    <a:pt x="807" y="4350"/>
                  </a:cubicBezTo>
                  <a:cubicBezTo>
                    <a:pt x="1912" y="4350"/>
                    <a:pt x="3809" y="1766"/>
                    <a:pt x="3809" y="1766"/>
                  </a:cubicBezTo>
                  <a:cubicBezTo>
                    <a:pt x="4424" y="4182"/>
                    <a:pt x="7382" y="4973"/>
                    <a:pt x="7382" y="4973"/>
                  </a:cubicBezTo>
                  <a:cubicBezTo>
                    <a:pt x="7540" y="5040"/>
                    <a:pt x="7686" y="5072"/>
                    <a:pt x="7820" y="5072"/>
                  </a:cubicBezTo>
                  <a:cubicBezTo>
                    <a:pt x="9076" y="5072"/>
                    <a:pt x="9214" y="2308"/>
                    <a:pt x="7777" y="1070"/>
                  </a:cubicBezTo>
                  <a:cubicBezTo>
                    <a:pt x="6789" y="231"/>
                    <a:pt x="6070" y="0"/>
                    <a:pt x="5301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5"/>
            <p:cNvSpPr/>
            <p:nvPr/>
          </p:nvSpPr>
          <p:spPr>
            <a:xfrm>
              <a:off x="7092379" y="2412924"/>
              <a:ext cx="206187" cy="861374"/>
            </a:xfrm>
            <a:custGeom>
              <a:avLst/>
              <a:gdLst/>
              <a:ahLst/>
              <a:cxnLst/>
              <a:rect l="l" t="t" r="r" b="b"/>
              <a:pathLst>
                <a:path w="2505" h="10465" extrusionOk="0">
                  <a:moveTo>
                    <a:pt x="125" y="1"/>
                  </a:moveTo>
                  <a:cubicBezTo>
                    <a:pt x="0" y="608"/>
                    <a:pt x="183" y="1282"/>
                    <a:pt x="549" y="1802"/>
                  </a:cubicBezTo>
                  <a:cubicBezTo>
                    <a:pt x="674" y="1985"/>
                    <a:pt x="857" y="2139"/>
                    <a:pt x="1011" y="2322"/>
                  </a:cubicBezTo>
                  <a:cubicBezTo>
                    <a:pt x="1282" y="2593"/>
                    <a:pt x="1560" y="2871"/>
                    <a:pt x="1684" y="3237"/>
                  </a:cubicBezTo>
                  <a:cubicBezTo>
                    <a:pt x="1831" y="3691"/>
                    <a:pt x="1743" y="4152"/>
                    <a:pt x="1618" y="4636"/>
                  </a:cubicBezTo>
                  <a:cubicBezTo>
                    <a:pt x="1531" y="5002"/>
                    <a:pt x="1465" y="5368"/>
                    <a:pt x="1465" y="5734"/>
                  </a:cubicBezTo>
                  <a:cubicBezTo>
                    <a:pt x="1501" y="6166"/>
                    <a:pt x="1684" y="6591"/>
                    <a:pt x="1867" y="6957"/>
                  </a:cubicBezTo>
                  <a:cubicBezTo>
                    <a:pt x="1985" y="7199"/>
                    <a:pt x="2080" y="7448"/>
                    <a:pt x="2168" y="7689"/>
                  </a:cubicBezTo>
                  <a:cubicBezTo>
                    <a:pt x="2446" y="8634"/>
                    <a:pt x="2233" y="9674"/>
                    <a:pt x="1618" y="10435"/>
                  </a:cubicBezTo>
                  <a:lnTo>
                    <a:pt x="1684" y="10464"/>
                  </a:lnTo>
                  <a:cubicBezTo>
                    <a:pt x="2292" y="9703"/>
                    <a:pt x="2504" y="8634"/>
                    <a:pt x="2197" y="7689"/>
                  </a:cubicBezTo>
                  <a:cubicBezTo>
                    <a:pt x="2138" y="7418"/>
                    <a:pt x="2014" y="7169"/>
                    <a:pt x="1926" y="6957"/>
                  </a:cubicBezTo>
                  <a:cubicBezTo>
                    <a:pt x="1743" y="6561"/>
                    <a:pt x="1560" y="6166"/>
                    <a:pt x="1531" y="5734"/>
                  </a:cubicBezTo>
                  <a:cubicBezTo>
                    <a:pt x="1501" y="5368"/>
                    <a:pt x="1589" y="5002"/>
                    <a:pt x="1684" y="4672"/>
                  </a:cubicBezTo>
                  <a:cubicBezTo>
                    <a:pt x="1772" y="4182"/>
                    <a:pt x="1897" y="3691"/>
                    <a:pt x="1743" y="3237"/>
                  </a:cubicBezTo>
                  <a:cubicBezTo>
                    <a:pt x="1618" y="2842"/>
                    <a:pt x="1318" y="2563"/>
                    <a:pt x="1040" y="2256"/>
                  </a:cubicBezTo>
                  <a:cubicBezTo>
                    <a:pt x="886" y="2109"/>
                    <a:pt x="703" y="1956"/>
                    <a:pt x="586" y="1773"/>
                  </a:cubicBezTo>
                  <a:cubicBezTo>
                    <a:pt x="220" y="1282"/>
                    <a:pt x="66" y="608"/>
                    <a:pt x="154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5"/>
            <p:cNvSpPr/>
            <p:nvPr/>
          </p:nvSpPr>
          <p:spPr>
            <a:xfrm>
              <a:off x="6703622" y="2234555"/>
              <a:ext cx="434021" cy="354591"/>
            </a:xfrm>
            <a:custGeom>
              <a:avLst/>
              <a:gdLst/>
              <a:ahLst/>
              <a:cxnLst/>
              <a:rect l="l" t="t" r="r" b="b"/>
              <a:pathLst>
                <a:path w="5273" h="4308" extrusionOk="0">
                  <a:moveTo>
                    <a:pt x="0" y="0"/>
                  </a:moveTo>
                  <a:cubicBezTo>
                    <a:pt x="183" y="1223"/>
                    <a:pt x="850" y="2380"/>
                    <a:pt x="1794" y="3178"/>
                  </a:cubicBezTo>
                  <a:cubicBezTo>
                    <a:pt x="2715" y="3887"/>
                    <a:pt x="3856" y="4307"/>
                    <a:pt x="5010" y="4307"/>
                  </a:cubicBezTo>
                  <a:cubicBezTo>
                    <a:pt x="5048" y="4307"/>
                    <a:pt x="5087" y="4307"/>
                    <a:pt x="5126" y="4306"/>
                  </a:cubicBezTo>
                  <a:lnTo>
                    <a:pt x="5272" y="4306"/>
                  </a:lnTo>
                  <a:lnTo>
                    <a:pt x="5272" y="4240"/>
                  </a:lnTo>
                  <a:cubicBezTo>
                    <a:pt x="5183" y="4245"/>
                    <a:pt x="5093" y="4247"/>
                    <a:pt x="5004" y="4247"/>
                  </a:cubicBezTo>
                  <a:cubicBezTo>
                    <a:pt x="3853" y="4247"/>
                    <a:pt x="2735" y="3855"/>
                    <a:pt x="1831" y="3142"/>
                  </a:cubicBezTo>
                  <a:cubicBezTo>
                    <a:pt x="879" y="2351"/>
                    <a:pt x="242" y="1223"/>
                    <a:pt x="59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5"/>
            <p:cNvSpPr/>
            <p:nvPr/>
          </p:nvSpPr>
          <p:spPr>
            <a:xfrm>
              <a:off x="6449856" y="2179653"/>
              <a:ext cx="326112" cy="308663"/>
            </a:xfrm>
            <a:custGeom>
              <a:avLst/>
              <a:gdLst/>
              <a:ahLst/>
              <a:cxnLst/>
              <a:rect l="l" t="t" r="r" b="b"/>
              <a:pathLst>
                <a:path w="3962" h="3750" extrusionOk="0">
                  <a:moveTo>
                    <a:pt x="3903" y="1"/>
                  </a:moveTo>
                  <a:cubicBezTo>
                    <a:pt x="3354" y="1795"/>
                    <a:pt x="1831" y="3259"/>
                    <a:pt x="0" y="3721"/>
                  </a:cubicBezTo>
                  <a:lnTo>
                    <a:pt x="0" y="3750"/>
                  </a:lnTo>
                  <a:cubicBezTo>
                    <a:pt x="1860" y="3296"/>
                    <a:pt x="3413" y="1831"/>
                    <a:pt x="3962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5"/>
            <p:cNvSpPr/>
            <p:nvPr/>
          </p:nvSpPr>
          <p:spPr>
            <a:xfrm>
              <a:off x="6881415" y="2864979"/>
              <a:ext cx="268907" cy="475011"/>
            </a:xfrm>
            <a:custGeom>
              <a:avLst/>
              <a:gdLst/>
              <a:ahLst/>
              <a:cxnLst/>
              <a:rect l="l" t="t" r="r" b="b"/>
              <a:pathLst>
                <a:path w="3267" h="5771" extrusionOk="0">
                  <a:moveTo>
                    <a:pt x="1135" y="0"/>
                  </a:moveTo>
                  <a:cubicBezTo>
                    <a:pt x="1135" y="0"/>
                    <a:pt x="0" y="762"/>
                    <a:pt x="828" y="3391"/>
                  </a:cubicBezTo>
                  <a:cubicBezTo>
                    <a:pt x="952" y="3757"/>
                    <a:pt x="1252" y="4701"/>
                    <a:pt x="1589" y="5770"/>
                  </a:cubicBezTo>
                  <a:lnTo>
                    <a:pt x="3178" y="4943"/>
                  </a:lnTo>
                  <a:cubicBezTo>
                    <a:pt x="3266" y="4701"/>
                    <a:pt x="3208" y="4394"/>
                    <a:pt x="2966" y="3720"/>
                  </a:cubicBezTo>
                  <a:cubicBezTo>
                    <a:pt x="2234" y="1194"/>
                    <a:pt x="1501" y="367"/>
                    <a:pt x="11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5"/>
            <p:cNvSpPr/>
            <p:nvPr/>
          </p:nvSpPr>
          <p:spPr>
            <a:xfrm>
              <a:off x="6876558" y="2860781"/>
              <a:ext cx="279113" cy="484065"/>
            </a:xfrm>
            <a:custGeom>
              <a:avLst/>
              <a:gdLst/>
              <a:ahLst/>
              <a:cxnLst/>
              <a:rect l="l" t="t" r="r" b="b"/>
              <a:pathLst>
                <a:path w="3391" h="5881" extrusionOk="0">
                  <a:moveTo>
                    <a:pt x="1204" y="0"/>
                  </a:moveTo>
                  <a:cubicBezTo>
                    <a:pt x="1192" y="0"/>
                    <a:pt x="1176" y="7"/>
                    <a:pt x="1158" y="22"/>
                  </a:cubicBezTo>
                  <a:cubicBezTo>
                    <a:pt x="1099" y="51"/>
                    <a:pt x="1" y="842"/>
                    <a:pt x="828" y="3471"/>
                  </a:cubicBezTo>
                  <a:cubicBezTo>
                    <a:pt x="945" y="3771"/>
                    <a:pt x="1194" y="4569"/>
                    <a:pt x="1590" y="5851"/>
                  </a:cubicBezTo>
                  <a:cubicBezTo>
                    <a:pt x="1590" y="5880"/>
                    <a:pt x="1619" y="5880"/>
                    <a:pt x="1648" y="5880"/>
                  </a:cubicBezTo>
                  <a:lnTo>
                    <a:pt x="1678" y="5880"/>
                  </a:lnTo>
                  <a:cubicBezTo>
                    <a:pt x="1707" y="5880"/>
                    <a:pt x="1707" y="5851"/>
                    <a:pt x="1707" y="5821"/>
                  </a:cubicBezTo>
                  <a:cubicBezTo>
                    <a:pt x="1311" y="4540"/>
                    <a:pt x="1070" y="3742"/>
                    <a:pt x="945" y="3442"/>
                  </a:cubicBezTo>
                  <a:cubicBezTo>
                    <a:pt x="213" y="1179"/>
                    <a:pt x="1011" y="330"/>
                    <a:pt x="1194" y="147"/>
                  </a:cubicBezTo>
                  <a:cubicBezTo>
                    <a:pt x="1648" y="601"/>
                    <a:pt x="2293" y="1457"/>
                    <a:pt x="2959" y="3771"/>
                  </a:cubicBezTo>
                  <a:cubicBezTo>
                    <a:pt x="3208" y="4445"/>
                    <a:pt x="3237" y="4723"/>
                    <a:pt x="3208" y="4965"/>
                  </a:cubicBezTo>
                  <a:cubicBezTo>
                    <a:pt x="3171" y="4994"/>
                    <a:pt x="3208" y="5023"/>
                    <a:pt x="3237" y="5053"/>
                  </a:cubicBezTo>
                  <a:cubicBezTo>
                    <a:pt x="3267" y="5053"/>
                    <a:pt x="3296" y="5023"/>
                    <a:pt x="3296" y="4994"/>
                  </a:cubicBezTo>
                  <a:cubicBezTo>
                    <a:pt x="3391" y="4723"/>
                    <a:pt x="3325" y="4416"/>
                    <a:pt x="3083" y="3742"/>
                  </a:cubicBezTo>
                  <a:cubicBezTo>
                    <a:pt x="2381" y="1333"/>
                    <a:pt x="1678" y="476"/>
                    <a:pt x="1224" y="22"/>
                  </a:cubicBezTo>
                  <a:cubicBezTo>
                    <a:pt x="1224" y="7"/>
                    <a:pt x="1216" y="0"/>
                    <a:pt x="120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5"/>
            <p:cNvSpPr/>
            <p:nvPr/>
          </p:nvSpPr>
          <p:spPr>
            <a:xfrm>
              <a:off x="6821163" y="3254313"/>
              <a:ext cx="321914" cy="499786"/>
            </a:xfrm>
            <a:custGeom>
              <a:avLst/>
              <a:gdLst/>
              <a:ahLst/>
              <a:cxnLst/>
              <a:rect l="l" t="t" r="r" b="b"/>
              <a:pathLst>
                <a:path w="3911" h="6072" extrusionOk="0">
                  <a:moveTo>
                    <a:pt x="1984" y="1"/>
                  </a:moveTo>
                  <a:cubicBezTo>
                    <a:pt x="1465" y="1890"/>
                    <a:pt x="952" y="3633"/>
                    <a:pt x="952" y="3633"/>
                  </a:cubicBezTo>
                  <a:cubicBezTo>
                    <a:pt x="952" y="3633"/>
                    <a:pt x="154" y="4240"/>
                    <a:pt x="220" y="4519"/>
                  </a:cubicBezTo>
                  <a:cubicBezTo>
                    <a:pt x="227" y="4588"/>
                    <a:pt x="262" y="4613"/>
                    <a:pt x="311" y="4613"/>
                  </a:cubicBezTo>
                  <a:cubicBezTo>
                    <a:pt x="451" y="4613"/>
                    <a:pt x="703" y="4394"/>
                    <a:pt x="703" y="4394"/>
                  </a:cubicBezTo>
                  <a:lnTo>
                    <a:pt x="703" y="4394"/>
                  </a:lnTo>
                  <a:cubicBezTo>
                    <a:pt x="703" y="4394"/>
                    <a:pt x="0" y="5522"/>
                    <a:pt x="220" y="5580"/>
                  </a:cubicBezTo>
                  <a:cubicBezTo>
                    <a:pt x="229" y="5585"/>
                    <a:pt x="240" y="5588"/>
                    <a:pt x="251" y="5588"/>
                  </a:cubicBezTo>
                  <a:cubicBezTo>
                    <a:pt x="455" y="5588"/>
                    <a:pt x="915" y="4819"/>
                    <a:pt x="915" y="4819"/>
                  </a:cubicBezTo>
                  <a:lnTo>
                    <a:pt x="915" y="4819"/>
                  </a:lnTo>
                  <a:cubicBezTo>
                    <a:pt x="915" y="4819"/>
                    <a:pt x="432" y="5946"/>
                    <a:pt x="732" y="6012"/>
                  </a:cubicBezTo>
                  <a:cubicBezTo>
                    <a:pt x="886" y="6012"/>
                    <a:pt x="1223" y="5002"/>
                    <a:pt x="1223" y="5002"/>
                  </a:cubicBezTo>
                  <a:lnTo>
                    <a:pt x="1223" y="5002"/>
                  </a:lnTo>
                  <a:cubicBezTo>
                    <a:pt x="1223" y="5002"/>
                    <a:pt x="981" y="6042"/>
                    <a:pt x="1164" y="6071"/>
                  </a:cubicBezTo>
                  <a:cubicBezTo>
                    <a:pt x="1167" y="6071"/>
                    <a:pt x="1170" y="6072"/>
                    <a:pt x="1172" y="6072"/>
                  </a:cubicBezTo>
                  <a:cubicBezTo>
                    <a:pt x="1353" y="6072"/>
                    <a:pt x="1560" y="5098"/>
                    <a:pt x="1560" y="5097"/>
                  </a:cubicBezTo>
                  <a:lnTo>
                    <a:pt x="1560" y="5097"/>
                  </a:lnTo>
                  <a:cubicBezTo>
                    <a:pt x="1560" y="5098"/>
                    <a:pt x="1435" y="5917"/>
                    <a:pt x="1648" y="5946"/>
                  </a:cubicBezTo>
                  <a:cubicBezTo>
                    <a:pt x="1831" y="5946"/>
                    <a:pt x="2109" y="4760"/>
                    <a:pt x="2197" y="4182"/>
                  </a:cubicBezTo>
                  <a:cubicBezTo>
                    <a:pt x="2197" y="4182"/>
                    <a:pt x="3237" y="2139"/>
                    <a:pt x="3910" y="213"/>
                  </a:cubicBezTo>
                  <a:lnTo>
                    <a:pt x="19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5"/>
            <p:cNvSpPr/>
            <p:nvPr/>
          </p:nvSpPr>
          <p:spPr>
            <a:xfrm>
              <a:off x="6826513" y="3249539"/>
              <a:ext cx="323808" cy="509334"/>
            </a:xfrm>
            <a:custGeom>
              <a:avLst/>
              <a:gdLst/>
              <a:ahLst/>
              <a:cxnLst/>
              <a:rect l="l" t="t" r="r" b="b"/>
              <a:pathLst>
                <a:path w="3934" h="6188" extrusionOk="0">
                  <a:moveTo>
                    <a:pt x="1949" y="0"/>
                  </a:moveTo>
                  <a:cubicBezTo>
                    <a:pt x="1919" y="0"/>
                    <a:pt x="1890" y="29"/>
                    <a:pt x="1890" y="59"/>
                  </a:cubicBezTo>
                  <a:cubicBezTo>
                    <a:pt x="1370" y="1794"/>
                    <a:pt x="887" y="3442"/>
                    <a:pt x="821" y="3661"/>
                  </a:cubicBezTo>
                  <a:cubicBezTo>
                    <a:pt x="667" y="3778"/>
                    <a:pt x="30" y="4298"/>
                    <a:pt x="89" y="4577"/>
                  </a:cubicBezTo>
                  <a:cubicBezTo>
                    <a:pt x="89" y="4664"/>
                    <a:pt x="155" y="4694"/>
                    <a:pt x="184" y="4723"/>
                  </a:cubicBezTo>
                  <a:cubicBezTo>
                    <a:pt x="200" y="4733"/>
                    <a:pt x="219" y="4738"/>
                    <a:pt x="240" y="4738"/>
                  </a:cubicBezTo>
                  <a:cubicBezTo>
                    <a:pt x="295" y="4738"/>
                    <a:pt x="362" y="4707"/>
                    <a:pt x="426" y="4664"/>
                  </a:cubicBezTo>
                  <a:lnTo>
                    <a:pt x="426" y="4664"/>
                  </a:lnTo>
                  <a:cubicBezTo>
                    <a:pt x="243" y="4972"/>
                    <a:pt x="1" y="5455"/>
                    <a:pt x="60" y="5638"/>
                  </a:cubicBezTo>
                  <a:cubicBezTo>
                    <a:pt x="60" y="5675"/>
                    <a:pt x="89" y="5704"/>
                    <a:pt x="118" y="5704"/>
                  </a:cubicBezTo>
                  <a:cubicBezTo>
                    <a:pt x="134" y="5712"/>
                    <a:pt x="151" y="5715"/>
                    <a:pt x="169" y="5715"/>
                  </a:cubicBezTo>
                  <a:cubicBezTo>
                    <a:pt x="290" y="5715"/>
                    <a:pt x="449" y="5552"/>
                    <a:pt x="609" y="5367"/>
                  </a:cubicBezTo>
                  <a:lnTo>
                    <a:pt x="609" y="5367"/>
                  </a:lnTo>
                  <a:cubicBezTo>
                    <a:pt x="521" y="5638"/>
                    <a:pt x="455" y="5917"/>
                    <a:pt x="550" y="6041"/>
                  </a:cubicBezTo>
                  <a:cubicBezTo>
                    <a:pt x="550" y="6070"/>
                    <a:pt x="609" y="6100"/>
                    <a:pt x="638" y="6129"/>
                  </a:cubicBezTo>
                  <a:cubicBezTo>
                    <a:pt x="762" y="6129"/>
                    <a:pt x="887" y="5946"/>
                    <a:pt x="975" y="5704"/>
                  </a:cubicBezTo>
                  <a:cubicBezTo>
                    <a:pt x="975" y="5887"/>
                    <a:pt x="975" y="6070"/>
                    <a:pt x="1004" y="6129"/>
                  </a:cubicBezTo>
                  <a:cubicBezTo>
                    <a:pt x="1033" y="6158"/>
                    <a:pt x="1070" y="6188"/>
                    <a:pt x="1099" y="6188"/>
                  </a:cubicBezTo>
                  <a:cubicBezTo>
                    <a:pt x="1216" y="6188"/>
                    <a:pt x="1312" y="5975"/>
                    <a:pt x="1400" y="5734"/>
                  </a:cubicBezTo>
                  <a:cubicBezTo>
                    <a:pt x="1400" y="5858"/>
                    <a:pt x="1436" y="5946"/>
                    <a:pt x="1495" y="6004"/>
                  </a:cubicBezTo>
                  <a:cubicBezTo>
                    <a:pt x="1524" y="6041"/>
                    <a:pt x="1553" y="6070"/>
                    <a:pt x="1583" y="6070"/>
                  </a:cubicBezTo>
                  <a:cubicBezTo>
                    <a:pt x="1890" y="6070"/>
                    <a:pt x="2168" y="4423"/>
                    <a:pt x="2198" y="4269"/>
                  </a:cubicBezTo>
                  <a:cubicBezTo>
                    <a:pt x="2256" y="4115"/>
                    <a:pt x="3267" y="2131"/>
                    <a:pt x="3904" y="271"/>
                  </a:cubicBezTo>
                  <a:cubicBezTo>
                    <a:pt x="3933" y="242"/>
                    <a:pt x="3904" y="212"/>
                    <a:pt x="3875" y="212"/>
                  </a:cubicBezTo>
                  <a:cubicBezTo>
                    <a:pt x="3866" y="204"/>
                    <a:pt x="3857" y="200"/>
                    <a:pt x="3850" y="200"/>
                  </a:cubicBezTo>
                  <a:cubicBezTo>
                    <a:pt x="3831" y="200"/>
                    <a:pt x="3816" y="221"/>
                    <a:pt x="3816" y="242"/>
                  </a:cubicBezTo>
                  <a:cubicBezTo>
                    <a:pt x="3113" y="2131"/>
                    <a:pt x="2073" y="4210"/>
                    <a:pt x="2073" y="4240"/>
                  </a:cubicBezTo>
                  <a:cubicBezTo>
                    <a:pt x="1949" y="5060"/>
                    <a:pt x="1707" y="5917"/>
                    <a:pt x="1583" y="5917"/>
                  </a:cubicBezTo>
                  <a:cubicBezTo>
                    <a:pt x="1495" y="5858"/>
                    <a:pt x="1524" y="5426"/>
                    <a:pt x="1553" y="5155"/>
                  </a:cubicBezTo>
                  <a:cubicBezTo>
                    <a:pt x="1553" y="5126"/>
                    <a:pt x="1524" y="5089"/>
                    <a:pt x="1495" y="5089"/>
                  </a:cubicBezTo>
                  <a:cubicBezTo>
                    <a:pt x="1486" y="5081"/>
                    <a:pt x="1478" y="5077"/>
                    <a:pt x="1470" y="5077"/>
                  </a:cubicBezTo>
                  <a:cubicBezTo>
                    <a:pt x="1451" y="5077"/>
                    <a:pt x="1436" y="5100"/>
                    <a:pt x="1436" y="5126"/>
                  </a:cubicBezTo>
                  <a:cubicBezTo>
                    <a:pt x="1341" y="5609"/>
                    <a:pt x="1187" y="6041"/>
                    <a:pt x="1099" y="6070"/>
                  </a:cubicBezTo>
                  <a:cubicBezTo>
                    <a:pt x="1070" y="6004"/>
                    <a:pt x="1099" y="5550"/>
                    <a:pt x="1216" y="5060"/>
                  </a:cubicBezTo>
                  <a:cubicBezTo>
                    <a:pt x="1216" y="5031"/>
                    <a:pt x="1216" y="5001"/>
                    <a:pt x="1187" y="5001"/>
                  </a:cubicBezTo>
                  <a:cubicBezTo>
                    <a:pt x="1158" y="5001"/>
                    <a:pt x="1129" y="5001"/>
                    <a:pt x="1099" y="5031"/>
                  </a:cubicBezTo>
                  <a:cubicBezTo>
                    <a:pt x="946" y="5550"/>
                    <a:pt x="733" y="5975"/>
                    <a:pt x="667" y="6004"/>
                  </a:cubicBezTo>
                  <a:cubicBezTo>
                    <a:pt x="638" y="6004"/>
                    <a:pt x="638" y="5975"/>
                    <a:pt x="638" y="5975"/>
                  </a:cubicBezTo>
                  <a:cubicBezTo>
                    <a:pt x="550" y="5821"/>
                    <a:pt x="762" y="5243"/>
                    <a:pt x="916" y="4906"/>
                  </a:cubicBezTo>
                  <a:cubicBezTo>
                    <a:pt x="946" y="4877"/>
                    <a:pt x="916" y="4848"/>
                    <a:pt x="887" y="4818"/>
                  </a:cubicBezTo>
                  <a:cubicBezTo>
                    <a:pt x="850" y="4818"/>
                    <a:pt x="821" y="4818"/>
                    <a:pt x="821" y="4848"/>
                  </a:cubicBezTo>
                  <a:cubicBezTo>
                    <a:pt x="560" y="5256"/>
                    <a:pt x="266" y="5611"/>
                    <a:pt x="192" y="5611"/>
                  </a:cubicBezTo>
                  <a:cubicBezTo>
                    <a:pt x="189" y="5611"/>
                    <a:pt x="186" y="5610"/>
                    <a:pt x="184" y="5609"/>
                  </a:cubicBezTo>
                  <a:cubicBezTo>
                    <a:pt x="118" y="5521"/>
                    <a:pt x="367" y="5031"/>
                    <a:pt x="667" y="4481"/>
                  </a:cubicBezTo>
                  <a:cubicBezTo>
                    <a:pt x="704" y="4452"/>
                    <a:pt x="704" y="4423"/>
                    <a:pt x="667" y="4423"/>
                  </a:cubicBezTo>
                  <a:cubicBezTo>
                    <a:pt x="653" y="4408"/>
                    <a:pt x="638" y="4401"/>
                    <a:pt x="623" y="4401"/>
                  </a:cubicBezTo>
                  <a:cubicBezTo>
                    <a:pt x="609" y="4401"/>
                    <a:pt x="594" y="4408"/>
                    <a:pt x="579" y="4423"/>
                  </a:cubicBezTo>
                  <a:cubicBezTo>
                    <a:pt x="494" y="4502"/>
                    <a:pt x="314" y="4610"/>
                    <a:pt x="236" y="4610"/>
                  </a:cubicBezTo>
                  <a:cubicBezTo>
                    <a:pt x="227" y="4610"/>
                    <a:pt x="219" y="4609"/>
                    <a:pt x="213" y="4606"/>
                  </a:cubicBezTo>
                  <a:lnTo>
                    <a:pt x="184" y="4577"/>
                  </a:lnTo>
                  <a:cubicBezTo>
                    <a:pt x="184" y="4423"/>
                    <a:pt x="609" y="3991"/>
                    <a:pt x="916" y="3720"/>
                  </a:cubicBezTo>
                  <a:cubicBezTo>
                    <a:pt x="946" y="3720"/>
                    <a:pt x="946" y="3720"/>
                    <a:pt x="946" y="3691"/>
                  </a:cubicBezTo>
                  <a:cubicBezTo>
                    <a:pt x="946" y="3691"/>
                    <a:pt x="1465" y="1948"/>
                    <a:pt x="1985" y="88"/>
                  </a:cubicBezTo>
                  <a:cubicBezTo>
                    <a:pt x="2015" y="59"/>
                    <a:pt x="1985" y="29"/>
                    <a:pt x="19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5"/>
            <p:cNvSpPr/>
            <p:nvPr/>
          </p:nvSpPr>
          <p:spPr>
            <a:xfrm>
              <a:off x="6243749" y="2450458"/>
              <a:ext cx="158529" cy="233760"/>
            </a:xfrm>
            <a:custGeom>
              <a:avLst/>
              <a:gdLst/>
              <a:ahLst/>
              <a:cxnLst/>
              <a:rect l="l" t="t" r="r" b="b"/>
              <a:pathLst>
                <a:path w="1926" h="2840" extrusionOk="0">
                  <a:moveTo>
                    <a:pt x="1681" y="0"/>
                  </a:moveTo>
                  <a:cubicBezTo>
                    <a:pt x="1485" y="0"/>
                    <a:pt x="1377" y="1038"/>
                    <a:pt x="1377" y="1038"/>
                  </a:cubicBezTo>
                  <a:cubicBezTo>
                    <a:pt x="1377" y="1038"/>
                    <a:pt x="1067" y="549"/>
                    <a:pt x="659" y="549"/>
                  </a:cubicBezTo>
                  <a:cubicBezTo>
                    <a:pt x="539" y="549"/>
                    <a:pt x="410" y="592"/>
                    <a:pt x="278" y="702"/>
                  </a:cubicBezTo>
                  <a:cubicBezTo>
                    <a:pt x="154" y="797"/>
                    <a:pt x="125" y="980"/>
                    <a:pt x="95" y="1104"/>
                  </a:cubicBezTo>
                  <a:cubicBezTo>
                    <a:pt x="0" y="1434"/>
                    <a:pt x="59" y="1558"/>
                    <a:pt x="59" y="1741"/>
                  </a:cubicBezTo>
                  <a:cubicBezTo>
                    <a:pt x="59" y="1741"/>
                    <a:pt x="125" y="1983"/>
                    <a:pt x="95" y="2474"/>
                  </a:cubicBezTo>
                  <a:lnTo>
                    <a:pt x="1406" y="2840"/>
                  </a:lnTo>
                  <a:lnTo>
                    <a:pt x="1377" y="2474"/>
                  </a:lnTo>
                  <a:cubicBezTo>
                    <a:pt x="1377" y="2474"/>
                    <a:pt x="1560" y="1866"/>
                    <a:pt x="1618" y="1470"/>
                  </a:cubicBezTo>
                  <a:cubicBezTo>
                    <a:pt x="1618" y="1470"/>
                    <a:pt x="1926" y="94"/>
                    <a:pt x="1706" y="6"/>
                  </a:cubicBezTo>
                  <a:cubicBezTo>
                    <a:pt x="1698" y="2"/>
                    <a:pt x="1689" y="0"/>
                    <a:pt x="16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5"/>
            <p:cNvSpPr/>
            <p:nvPr/>
          </p:nvSpPr>
          <p:spPr>
            <a:xfrm>
              <a:off x="6241280" y="2445519"/>
              <a:ext cx="165855" cy="243555"/>
            </a:xfrm>
            <a:custGeom>
              <a:avLst/>
              <a:gdLst/>
              <a:ahLst/>
              <a:cxnLst/>
              <a:rect l="l" t="t" r="r" b="b"/>
              <a:pathLst>
                <a:path w="2015" h="2959" extrusionOk="0">
                  <a:moveTo>
                    <a:pt x="1773" y="0"/>
                  </a:moveTo>
                  <a:cubicBezTo>
                    <a:pt x="1736" y="0"/>
                    <a:pt x="1678" y="0"/>
                    <a:pt x="1648" y="29"/>
                  </a:cubicBezTo>
                  <a:cubicBezTo>
                    <a:pt x="1495" y="125"/>
                    <a:pt x="1407" y="644"/>
                    <a:pt x="1370" y="945"/>
                  </a:cubicBezTo>
                  <a:cubicBezTo>
                    <a:pt x="1253" y="798"/>
                    <a:pt x="1041" y="579"/>
                    <a:pt x="762" y="549"/>
                  </a:cubicBezTo>
                  <a:cubicBezTo>
                    <a:pt x="732" y="544"/>
                    <a:pt x="703" y="542"/>
                    <a:pt x="674" y="542"/>
                  </a:cubicBezTo>
                  <a:cubicBezTo>
                    <a:pt x="528" y="542"/>
                    <a:pt x="395" y="604"/>
                    <a:pt x="243" y="732"/>
                  </a:cubicBezTo>
                  <a:cubicBezTo>
                    <a:pt x="155" y="827"/>
                    <a:pt x="89" y="981"/>
                    <a:pt x="59" y="1164"/>
                  </a:cubicBezTo>
                  <a:cubicBezTo>
                    <a:pt x="1" y="1406"/>
                    <a:pt x="30" y="1530"/>
                    <a:pt x="30" y="1648"/>
                  </a:cubicBezTo>
                  <a:lnTo>
                    <a:pt x="30" y="1801"/>
                  </a:lnTo>
                  <a:lnTo>
                    <a:pt x="30" y="1831"/>
                  </a:lnTo>
                  <a:cubicBezTo>
                    <a:pt x="30" y="1831"/>
                    <a:pt x="89" y="2080"/>
                    <a:pt x="59" y="2534"/>
                  </a:cubicBezTo>
                  <a:cubicBezTo>
                    <a:pt x="59" y="2563"/>
                    <a:pt x="89" y="2592"/>
                    <a:pt x="125" y="2592"/>
                  </a:cubicBezTo>
                  <a:cubicBezTo>
                    <a:pt x="134" y="2603"/>
                    <a:pt x="143" y="2608"/>
                    <a:pt x="151" y="2608"/>
                  </a:cubicBezTo>
                  <a:cubicBezTo>
                    <a:pt x="170" y="2608"/>
                    <a:pt x="184" y="2583"/>
                    <a:pt x="184" y="2563"/>
                  </a:cubicBezTo>
                  <a:cubicBezTo>
                    <a:pt x="213" y="2109"/>
                    <a:pt x="155" y="1860"/>
                    <a:pt x="155" y="1801"/>
                  </a:cubicBezTo>
                  <a:lnTo>
                    <a:pt x="155" y="1648"/>
                  </a:lnTo>
                  <a:cubicBezTo>
                    <a:pt x="125" y="1530"/>
                    <a:pt x="125" y="1406"/>
                    <a:pt x="184" y="1194"/>
                  </a:cubicBezTo>
                  <a:cubicBezTo>
                    <a:pt x="213" y="1040"/>
                    <a:pt x="243" y="886"/>
                    <a:pt x="338" y="827"/>
                  </a:cubicBezTo>
                  <a:cubicBezTo>
                    <a:pt x="455" y="703"/>
                    <a:pt x="609" y="674"/>
                    <a:pt x="762" y="674"/>
                  </a:cubicBezTo>
                  <a:cubicBezTo>
                    <a:pt x="1099" y="732"/>
                    <a:pt x="1341" y="1128"/>
                    <a:pt x="1341" y="1128"/>
                  </a:cubicBezTo>
                  <a:cubicBezTo>
                    <a:pt x="1370" y="1128"/>
                    <a:pt x="1407" y="1164"/>
                    <a:pt x="1407" y="1164"/>
                  </a:cubicBezTo>
                  <a:cubicBezTo>
                    <a:pt x="1436" y="1128"/>
                    <a:pt x="1465" y="1128"/>
                    <a:pt x="1465" y="1098"/>
                  </a:cubicBezTo>
                  <a:cubicBezTo>
                    <a:pt x="1524" y="615"/>
                    <a:pt x="1648" y="125"/>
                    <a:pt x="1707" y="125"/>
                  </a:cubicBezTo>
                  <a:cubicBezTo>
                    <a:pt x="1802" y="183"/>
                    <a:pt x="1736" y="827"/>
                    <a:pt x="1590" y="1494"/>
                  </a:cubicBezTo>
                  <a:cubicBezTo>
                    <a:pt x="1524" y="1926"/>
                    <a:pt x="1370" y="2504"/>
                    <a:pt x="1370" y="2504"/>
                  </a:cubicBezTo>
                  <a:lnTo>
                    <a:pt x="1341" y="2534"/>
                  </a:lnTo>
                  <a:lnTo>
                    <a:pt x="1370" y="2900"/>
                  </a:lnTo>
                  <a:cubicBezTo>
                    <a:pt x="1370" y="2929"/>
                    <a:pt x="1407" y="2958"/>
                    <a:pt x="1436" y="2958"/>
                  </a:cubicBezTo>
                  <a:cubicBezTo>
                    <a:pt x="1465" y="2958"/>
                    <a:pt x="1495" y="2929"/>
                    <a:pt x="1495" y="2900"/>
                  </a:cubicBezTo>
                  <a:lnTo>
                    <a:pt x="1465" y="2534"/>
                  </a:lnTo>
                  <a:cubicBezTo>
                    <a:pt x="1495" y="2446"/>
                    <a:pt x="1648" y="1926"/>
                    <a:pt x="1707" y="1530"/>
                  </a:cubicBezTo>
                  <a:cubicBezTo>
                    <a:pt x="1802" y="1098"/>
                    <a:pt x="2015" y="95"/>
                    <a:pt x="17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5"/>
            <p:cNvSpPr/>
            <p:nvPr/>
          </p:nvSpPr>
          <p:spPr>
            <a:xfrm>
              <a:off x="6299144" y="2526267"/>
              <a:ext cx="60416" cy="120584"/>
            </a:xfrm>
            <a:custGeom>
              <a:avLst/>
              <a:gdLst/>
              <a:ahLst/>
              <a:cxnLst/>
              <a:rect l="l" t="t" r="r" b="b"/>
              <a:pathLst>
                <a:path w="734" h="1465" extrusionOk="0">
                  <a:moveTo>
                    <a:pt x="272" y="0"/>
                  </a:moveTo>
                  <a:cubicBezTo>
                    <a:pt x="242" y="0"/>
                    <a:pt x="184" y="30"/>
                    <a:pt x="155" y="117"/>
                  </a:cubicBezTo>
                  <a:cubicBezTo>
                    <a:pt x="1" y="366"/>
                    <a:pt x="484" y="1245"/>
                    <a:pt x="579" y="1428"/>
                  </a:cubicBezTo>
                  <a:cubicBezTo>
                    <a:pt x="579" y="1428"/>
                    <a:pt x="609" y="1465"/>
                    <a:pt x="638" y="1465"/>
                  </a:cubicBezTo>
                  <a:lnTo>
                    <a:pt x="667" y="1465"/>
                  </a:lnTo>
                  <a:cubicBezTo>
                    <a:pt x="667" y="1428"/>
                    <a:pt x="704" y="1399"/>
                    <a:pt x="667" y="1370"/>
                  </a:cubicBezTo>
                  <a:cubicBezTo>
                    <a:pt x="455" y="974"/>
                    <a:pt x="184" y="330"/>
                    <a:pt x="242" y="147"/>
                  </a:cubicBezTo>
                  <a:cubicBezTo>
                    <a:pt x="272" y="117"/>
                    <a:pt x="272" y="117"/>
                    <a:pt x="301" y="117"/>
                  </a:cubicBezTo>
                  <a:cubicBezTo>
                    <a:pt x="367" y="117"/>
                    <a:pt x="521" y="271"/>
                    <a:pt x="609" y="425"/>
                  </a:cubicBezTo>
                  <a:cubicBezTo>
                    <a:pt x="609" y="446"/>
                    <a:pt x="638" y="466"/>
                    <a:pt x="668" y="466"/>
                  </a:cubicBezTo>
                  <a:cubicBezTo>
                    <a:pt x="680" y="466"/>
                    <a:pt x="693" y="463"/>
                    <a:pt x="704" y="454"/>
                  </a:cubicBezTo>
                  <a:cubicBezTo>
                    <a:pt x="733" y="425"/>
                    <a:pt x="733" y="396"/>
                    <a:pt x="704" y="366"/>
                  </a:cubicBezTo>
                  <a:cubicBezTo>
                    <a:pt x="667" y="300"/>
                    <a:pt x="455" y="0"/>
                    <a:pt x="3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5"/>
            <p:cNvSpPr/>
            <p:nvPr/>
          </p:nvSpPr>
          <p:spPr>
            <a:xfrm>
              <a:off x="6273875" y="2561167"/>
              <a:ext cx="50127" cy="30290"/>
            </a:xfrm>
            <a:custGeom>
              <a:avLst/>
              <a:gdLst/>
              <a:ahLst/>
              <a:cxnLst/>
              <a:rect l="l" t="t" r="r" b="b"/>
              <a:pathLst>
                <a:path w="609" h="368" extrusionOk="0">
                  <a:moveTo>
                    <a:pt x="520" y="1"/>
                  </a:moveTo>
                  <a:cubicBezTo>
                    <a:pt x="520" y="1"/>
                    <a:pt x="242" y="60"/>
                    <a:pt x="30" y="243"/>
                  </a:cubicBezTo>
                  <a:cubicBezTo>
                    <a:pt x="0" y="272"/>
                    <a:pt x="0" y="308"/>
                    <a:pt x="30" y="338"/>
                  </a:cubicBezTo>
                  <a:cubicBezTo>
                    <a:pt x="30" y="367"/>
                    <a:pt x="59" y="367"/>
                    <a:pt x="59" y="367"/>
                  </a:cubicBezTo>
                  <a:cubicBezTo>
                    <a:pt x="95" y="367"/>
                    <a:pt x="95" y="367"/>
                    <a:pt x="125" y="338"/>
                  </a:cubicBezTo>
                  <a:cubicBezTo>
                    <a:pt x="308" y="155"/>
                    <a:pt x="549" y="125"/>
                    <a:pt x="549" y="125"/>
                  </a:cubicBezTo>
                  <a:cubicBezTo>
                    <a:pt x="579" y="125"/>
                    <a:pt x="608" y="89"/>
                    <a:pt x="608" y="60"/>
                  </a:cubicBezTo>
                  <a:cubicBezTo>
                    <a:pt x="579" y="30"/>
                    <a:pt x="549" y="1"/>
                    <a:pt x="5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5"/>
            <p:cNvSpPr/>
            <p:nvPr/>
          </p:nvSpPr>
          <p:spPr>
            <a:xfrm>
              <a:off x="6261199" y="2493836"/>
              <a:ext cx="38027" cy="74655"/>
            </a:xfrm>
            <a:custGeom>
              <a:avLst/>
              <a:gdLst/>
              <a:ahLst/>
              <a:cxnLst/>
              <a:rect l="l" t="t" r="r" b="b"/>
              <a:pathLst>
                <a:path w="462" h="907" extrusionOk="0">
                  <a:moveTo>
                    <a:pt x="352" y="1"/>
                  </a:moveTo>
                  <a:cubicBezTo>
                    <a:pt x="337" y="1"/>
                    <a:pt x="323" y="10"/>
                    <a:pt x="308" y="28"/>
                  </a:cubicBezTo>
                  <a:cubicBezTo>
                    <a:pt x="308" y="28"/>
                    <a:pt x="1" y="270"/>
                    <a:pt x="66" y="665"/>
                  </a:cubicBezTo>
                  <a:cubicBezTo>
                    <a:pt x="96" y="790"/>
                    <a:pt x="184" y="878"/>
                    <a:pt x="279" y="907"/>
                  </a:cubicBezTo>
                  <a:cubicBezTo>
                    <a:pt x="337" y="907"/>
                    <a:pt x="396" y="848"/>
                    <a:pt x="433" y="790"/>
                  </a:cubicBezTo>
                  <a:cubicBezTo>
                    <a:pt x="462" y="760"/>
                    <a:pt x="433" y="724"/>
                    <a:pt x="396" y="694"/>
                  </a:cubicBezTo>
                  <a:cubicBezTo>
                    <a:pt x="367" y="694"/>
                    <a:pt x="337" y="694"/>
                    <a:pt x="337" y="724"/>
                  </a:cubicBezTo>
                  <a:cubicBezTo>
                    <a:pt x="308" y="760"/>
                    <a:pt x="308" y="790"/>
                    <a:pt x="279" y="790"/>
                  </a:cubicBezTo>
                  <a:cubicBezTo>
                    <a:pt x="249" y="790"/>
                    <a:pt x="213" y="724"/>
                    <a:pt x="184" y="665"/>
                  </a:cubicBezTo>
                  <a:cubicBezTo>
                    <a:pt x="125" y="328"/>
                    <a:pt x="367" y="116"/>
                    <a:pt x="396" y="116"/>
                  </a:cubicBezTo>
                  <a:cubicBezTo>
                    <a:pt x="396" y="87"/>
                    <a:pt x="433" y="57"/>
                    <a:pt x="396" y="28"/>
                  </a:cubicBezTo>
                  <a:cubicBezTo>
                    <a:pt x="381" y="10"/>
                    <a:pt x="367" y="1"/>
                    <a:pt x="35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5"/>
            <p:cNvSpPr/>
            <p:nvPr/>
          </p:nvSpPr>
          <p:spPr>
            <a:xfrm>
              <a:off x="6276262" y="2496141"/>
              <a:ext cx="55559" cy="65107"/>
            </a:xfrm>
            <a:custGeom>
              <a:avLst/>
              <a:gdLst/>
              <a:ahLst/>
              <a:cxnLst/>
              <a:rect l="l" t="t" r="r" b="b"/>
              <a:pathLst>
                <a:path w="675" h="791" extrusionOk="0">
                  <a:moveTo>
                    <a:pt x="433" y="0"/>
                  </a:moveTo>
                  <a:cubicBezTo>
                    <a:pt x="433" y="0"/>
                    <a:pt x="1" y="117"/>
                    <a:pt x="96" y="579"/>
                  </a:cubicBezTo>
                  <a:cubicBezTo>
                    <a:pt x="96" y="732"/>
                    <a:pt x="184" y="791"/>
                    <a:pt x="279" y="791"/>
                  </a:cubicBezTo>
                  <a:lnTo>
                    <a:pt x="308" y="791"/>
                  </a:lnTo>
                  <a:cubicBezTo>
                    <a:pt x="396" y="791"/>
                    <a:pt x="491" y="666"/>
                    <a:pt x="462" y="483"/>
                  </a:cubicBezTo>
                  <a:cubicBezTo>
                    <a:pt x="433" y="330"/>
                    <a:pt x="645" y="212"/>
                    <a:pt x="645" y="212"/>
                  </a:cubicBezTo>
                  <a:cubicBezTo>
                    <a:pt x="674" y="183"/>
                    <a:pt x="674" y="147"/>
                    <a:pt x="674" y="117"/>
                  </a:cubicBezTo>
                  <a:cubicBezTo>
                    <a:pt x="645" y="88"/>
                    <a:pt x="616" y="88"/>
                    <a:pt x="579" y="88"/>
                  </a:cubicBezTo>
                  <a:cubicBezTo>
                    <a:pt x="550" y="117"/>
                    <a:pt x="308" y="271"/>
                    <a:pt x="337" y="513"/>
                  </a:cubicBezTo>
                  <a:cubicBezTo>
                    <a:pt x="367" y="608"/>
                    <a:pt x="308" y="666"/>
                    <a:pt x="279" y="666"/>
                  </a:cubicBezTo>
                  <a:cubicBezTo>
                    <a:pt x="250" y="666"/>
                    <a:pt x="213" y="637"/>
                    <a:pt x="213" y="579"/>
                  </a:cubicBezTo>
                  <a:cubicBezTo>
                    <a:pt x="154" y="212"/>
                    <a:pt x="462" y="117"/>
                    <a:pt x="462" y="117"/>
                  </a:cubicBezTo>
                  <a:cubicBezTo>
                    <a:pt x="491" y="88"/>
                    <a:pt x="520" y="59"/>
                    <a:pt x="491" y="29"/>
                  </a:cubicBezTo>
                  <a:cubicBezTo>
                    <a:pt x="491" y="0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5"/>
            <p:cNvSpPr/>
            <p:nvPr/>
          </p:nvSpPr>
          <p:spPr>
            <a:xfrm>
              <a:off x="6248523" y="2522234"/>
              <a:ext cx="30208" cy="49304"/>
            </a:xfrm>
            <a:custGeom>
              <a:avLst/>
              <a:gdLst/>
              <a:ahLst/>
              <a:cxnLst/>
              <a:rect l="l" t="t" r="r" b="b"/>
              <a:pathLst>
                <a:path w="367" h="599" extrusionOk="0">
                  <a:moveTo>
                    <a:pt x="101" y="1"/>
                  </a:moveTo>
                  <a:cubicBezTo>
                    <a:pt x="82" y="1"/>
                    <a:pt x="67" y="23"/>
                    <a:pt x="67" y="49"/>
                  </a:cubicBezTo>
                  <a:cubicBezTo>
                    <a:pt x="1" y="196"/>
                    <a:pt x="1" y="379"/>
                    <a:pt x="67" y="474"/>
                  </a:cubicBezTo>
                  <a:cubicBezTo>
                    <a:pt x="96" y="533"/>
                    <a:pt x="125" y="562"/>
                    <a:pt x="184" y="598"/>
                  </a:cubicBezTo>
                  <a:lnTo>
                    <a:pt x="220" y="598"/>
                  </a:lnTo>
                  <a:cubicBezTo>
                    <a:pt x="308" y="598"/>
                    <a:pt x="367" y="503"/>
                    <a:pt x="367" y="445"/>
                  </a:cubicBezTo>
                  <a:cubicBezTo>
                    <a:pt x="367" y="415"/>
                    <a:pt x="367" y="379"/>
                    <a:pt x="338" y="349"/>
                  </a:cubicBezTo>
                  <a:cubicBezTo>
                    <a:pt x="308" y="349"/>
                    <a:pt x="279" y="379"/>
                    <a:pt x="250" y="415"/>
                  </a:cubicBezTo>
                  <a:cubicBezTo>
                    <a:pt x="250" y="415"/>
                    <a:pt x="250" y="474"/>
                    <a:pt x="184" y="474"/>
                  </a:cubicBezTo>
                  <a:cubicBezTo>
                    <a:pt x="184" y="474"/>
                    <a:pt x="184" y="445"/>
                    <a:pt x="155" y="415"/>
                  </a:cubicBezTo>
                  <a:cubicBezTo>
                    <a:pt x="125" y="349"/>
                    <a:pt x="125" y="232"/>
                    <a:pt x="155" y="79"/>
                  </a:cubicBezTo>
                  <a:cubicBezTo>
                    <a:pt x="184" y="49"/>
                    <a:pt x="155" y="13"/>
                    <a:pt x="125" y="13"/>
                  </a:cubicBezTo>
                  <a:cubicBezTo>
                    <a:pt x="117" y="4"/>
                    <a:pt x="109" y="1"/>
                    <a:pt x="1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5"/>
            <p:cNvSpPr/>
            <p:nvPr/>
          </p:nvSpPr>
          <p:spPr>
            <a:xfrm>
              <a:off x="6191317" y="2643808"/>
              <a:ext cx="424390" cy="431551"/>
            </a:xfrm>
            <a:custGeom>
              <a:avLst/>
              <a:gdLst/>
              <a:ahLst/>
              <a:cxnLst/>
              <a:rect l="l" t="t" r="r" b="b"/>
              <a:pathLst>
                <a:path w="5156" h="5243" extrusionOk="0">
                  <a:moveTo>
                    <a:pt x="762" y="0"/>
                  </a:moveTo>
                  <a:cubicBezTo>
                    <a:pt x="0" y="2321"/>
                    <a:pt x="366" y="3844"/>
                    <a:pt x="366" y="3844"/>
                  </a:cubicBezTo>
                  <a:cubicBezTo>
                    <a:pt x="791" y="5073"/>
                    <a:pt x="2069" y="5242"/>
                    <a:pt x="3264" y="5242"/>
                  </a:cubicBezTo>
                  <a:cubicBezTo>
                    <a:pt x="3614" y="5242"/>
                    <a:pt x="3957" y="5228"/>
                    <a:pt x="4269" y="5221"/>
                  </a:cubicBezTo>
                  <a:lnTo>
                    <a:pt x="5155" y="2841"/>
                  </a:lnTo>
                  <a:lnTo>
                    <a:pt x="5126" y="2841"/>
                  </a:lnTo>
                  <a:cubicBezTo>
                    <a:pt x="4057" y="2841"/>
                    <a:pt x="2709" y="2929"/>
                    <a:pt x="2131" y="2995"/>
                  </a:cubicBezTo>
                  <a:cubicBezTo>
                    <a:pt x="2160" y="2321"/>
                    <a:pt x="2102" y="915"/>
                    <a:pt x="2014" y="125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5"/>
            <p:cNvSpPr/>
            <p:nvPr/>
          </p:nvSpPr>
          <p:spPr>
            <a:xfrm>
              <a:off x="6185884" y="2637964"/>
              <a:ext cx="434597" cy="440441"/>
            </a:xfrm>
            <a:custGeom>
              <a:avLst/>
              <a:gdLst/>
              <a:ahLst/>
              <a:cxnLst/>
              <a:rect l="l" t="t" r="r" b="b"/>
              <a:pathLst>
                <a:path w="5280" h="5351" extrusionOk="0">
                  <a:moveTo>
                    <a:pt x="824" y="0"/>
                  </a:moveTo>
                  <a:cubicBezTo>
                    <a:pt x="795" y="0"/>
                    <a:pt x="762" y="21"/>
                    <a:pt x="762" y="42"/>
                  </a:cubicBezTo>
                  <a:cubicBezTo>
                    <a:pt x="0" y="2363"/>
                    <a:pt x="366" y="3915"/>
                    <a:pt x="366" y="3915"/>
                  </a:cubicBezTo>
                  <a:cubicBezTo>
                    <a:pt x="798" y="5197"/>
                    <a:pt x="2168" y="5351"/>
                    <a:pt x="3361" y="5351"/>
                  </a:cubicBezTo>
                  <a:lnTo>
                    <a:pt x="4335" y="5351"/>
                  </a:lnTo>
                  <a:cubicBezTo>
                    <a:pt x="4364" y="5351"/>
                    <a:pt x="4394" y="5321"/>
                    <a:pt x="4394" y="5321"/>
                  </a:cubicBezTo>
                  <a:lnTo>
                    <a:pt x="5280" y="2941"/>
                  </a:lnTo>
                  <a:lnTo>
                    <a:pt x="5280" y="2883"/>
                  </a:lnTo>
                  <a:cubicBezTo>
                    <a:pt x="5250" y="2854"/>
                    <a:pt x="5221" y="2854"/>
                    <a:pt x="5221" y="2854"/>
                  </a:cubicBezTo>
                  <a:lnTo>
                    <a:pt x="5192" y="2854"/>
                  </a:lnTo>
                  <a:cubicBezTo>
                    <a:pt x="4123" y="2854"/>
                    <a:pt x="2841" y="2941"/>
                    <a:pt x="2263" y="3000"/>
                  </a:cubicBezTo>
                  <a:cubicBezTo>
                    <a:pt x="2263" y="2304"/>
                    <a:pt x="2226" y="928"/>
                    <a:pt x="2138" y="196"/>
                  </a:cubicBezTo>
                  <a:cubicBezTo>
                    <a:pt x="2138" y="166"/>
                    <a:pt x="2109" y="137"/>
                    <a:pt x="2080" y="137"/>
                  </a:cubicBezTo>
                  <a:cubicBezTo>
                    <a:pt x="2043" y="137"/>
                    <a:pt x="2014" y="166"/>
                    <a:pt x="2014" y="196"/>
                  </a:cubicBezTo>
                  <a:cubicBezTo>
                    <a:pt x="2109" y="957"/>
                    <a:pt x="2168" y="2392"/>
                    <a:pt x="2138" y="3066"/>
                  </a:cubicBezTo>
                  <a:cubicBezTo>
                    <a:pt x="2138" y="3095"/>
                    <a:pt x="2138" y="3095"/>
                    <a:pt x="2168" y="3095"/>
                  </a:cubicBezTo>
                  <a:cubicBezTo>
                    <a:pt x="2168" y="3125"/>
                    <a:pt x="2197" y="3125"/>
                    <a:pt x="2197" y="3125"/>
                  </a:cubicBezTo>
                  <a:cubicBezTo>
                    <a:pt x="2717" y="3066"/>
                    <a:pt x="4057" y="2971"/>
                    <a:pt x="5126" y="2971"/>
                  </a:cubicBezTo>
                  <a:lnTo>
                    <a:pt x="4306" y="5233"/>
                  </a:lnTo>
                  <a:lnTo>
                    <a:pt x="3969" y="5233"/>
                  </a:lnTo>
                  <a:cubicBezTo>
                    <a:pt x="3756" y="5238"/>
                    <a:pt x="3534" y="5243"/>
                    <a:pt x="3311" y="5243"/>
                  </a:cubicBezTo>
                  <a:cubicBezTo>
                    <a:pt x="2134" y="5243"/>
                    <a:pt x="903" y="5093"/>
                    <a:pt x="491" y="3886"/>
                  </a:cubicBezTo>
                  <a:cubicBezTo>
                    <a:pt x="491" y="3886"/>
                    <a:pt x="125" y="2363"/>
                    <a:pt x="886" y="71"/>
                  </a:cubicBezTo>
                  <a:cubicBezTo>
                    <a:pt x="886" y="42"/>
                    <a:pt x="886" y="13"/>
                    <a:pt x="857" y="13"/>
                  </a:cubicBezTo>
                  <a:cubicBezTo>
                    <a:pt x="848" y="4"/>
                    <a:pt x="837" y="0"/>
                    <a:pt x="82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5"/>
            <p:cNvSpPr/>
            <p:nvPr/>
          </p:nvSpPr>
          <p:spPr>
            <a:xfrm>
              <a:off x="6467306" y="2842673"/>
              <a:ext cx="107991" cy="213430"/>
            </a:xfrm>
            <a:custGeom>
              <a:avLst/>
              <a:gdLst/>
              <a:ahLst/>
              <a:cxnLst/>
              <a:rect l="l" t="t" r="r" b="b"/>
              <a:pathLst>
                <a:path w="1312" h="2593" extrusionOk="0">
                  <a:moveTo>
                    <a:pt x="762" y="1"/>
                  </a:moveTo>
                  <a:cubicBezTo>
                    <a:pt x="579" y="1"/>
                    <a:pt x="858" y="454"/>
                    <a:pt x="762" y="608"/>
                  </a:cubicBezTo>
                  <a:cubicBezTo>
                    <a:pt x="674" y="791"/>
                    <a:pt x="425" y="667"/>
                    <a:pt x="396" y="916"/>
                  </a:cubicBezTo>
                  <a:cubicBezTo>
                    <a:pt x="396" y="1157"/>
                    <a:pt x="704" y="1282"/>
                    <a:pt x="455" y="1524"/>
                  </a:cubicBezTo>
                  <a:cubicBezTo>
                    <a:pt x="242" y="1736"/>
                    <a:pt x="1" y="1860"/>
                    <a:pt x="155" y="2043"/>
                  </a:cubicBezTo>
                  <a:cubicBezTo>
                    <a:pt x="272" y="2256"/>
                    <a:pt x="367" y="2593"/>
                    <a:pt x="367" y="2593"/>
                  </a:cubicBezTo>
                  <a:lnTo>
                    <a:pt x="1312" y="367"/>
                  </a:lnTo>
                  <a:cubicBezTo>
                    <a:pt x="1312" y="367"/>
                    <a:pt x="945" y="1"/>
                    <a:pt x="7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5"/>
            <p:cNvSpPr/>
            <p:nvPr/>
          </p:nvSpPr>
          <p:spPr>
            <a:xfrm>
              <a:off x="6464919" y="2837240"/>
              <a:ext cx="115234" cy="223719"/>
            </a:xfrm>
            <a:custGeom>
              <a:avLst/>
              <a:gdLst/>
              <a:ahLst/>
              <a:cxnLst/>
              <a:rect l="l" t="t" r="r" b="b"/>
              <a:pathLst>
                <a:path w="1400" h="2718" extrusionOk="0">
                  <a:moveTo>
                    <a:pt x="791" y="125"/>
                  </a:moveTo>
                  <a:cubicBezTo>
                    <a:pt x="916" y="125"/>
                    <a:pt x="1128" y="308"/>
                    <a:pt x="1253" y="433"/>
                  </a:cubicBezTo>
                  <a:lnTo>
                    <a:pt x="425" y="2476"/>
                  </a:lnTo>
                  <a:cubicBezTo>
                    <a:pt x="367" y="2351"/>
                    <a:pt x="301" y="2197"/>
                    <a:pt x="213" y="2080"/>
                  </a:cubicBezTo>
                  <a:cubicBezTo>
                    <a:pt x="154" y="1985"/>
                    <a:pt x="213" y="1926"/>
                    <a:pt x="367" y="1802"/>
                  </a:cubicBezTo>
                  <a:cubicBezTo>
                    <a:pt x="425" y="1743"/>
                    <a:pt x="484" y="1677"/>
                    <a:pt x="550" y="1619"/>
                  </a:cubicBezTo>
                  <a:cubicBezTo>
                    <a:pt x="703" y="1465"/>
                    <a:pt x="638" y="1311"/>
                    <a:pt x="579" y="1223"/>
                  </a:cubicBezTo>
                  <a:cubicBezTo>
                    <a:pt x="520" y="1128"/>
                    <a:pt x="484" y="1070"/>
                    <a:pt x="484" y="1011"/>
                  </a:cubicBezTo>
                  <a:cubicBezTo>
                    <a:pt x="484" y="916"/>
                    <a:pt x="550" y="887"/>
                    <a:pt x="638" y="857"/>
                  </a:cubicBezTo>
                  <a:cubicBezTo>
                    <a:pt x="703" y="828"/>
                    <a:pt x="791" y="828"/>
                    <a:pt x="850" y="704"/>
                  </a:cubicBezTo>
                  <a:cubicBezTo>
                    <a:pt x="916" y="616"/>
                    <a:pt x="850" y="462"/>
                    <a:pt x="821" y="337"/>
                  </a:cubicBezTo>
                  <a:cubicBezTo>
                    <a:pt x="821" y="279"/>
                    <a:pt x="791" y="154"/>
                    <a:pt x="791" y="125"/>
                  </a:cubicBezTo>
                  <a:close/>
                  <a:moveTo>
                    <a:pt x="791" y="1"/>
                  </a:moveTo>
                  <a:cubicBezTo>
                    <a:pt x="762" y="1"/>
                    <a:pt x="733" y="30"/>
                    <a:pt x="703" y="67"/>
                  </a:cubicBezTo>
                  <a:cubicBezTo>
                    <a:pt x="638" y="125"/>
                    <a:pt x="667" y="250"/>
                    <a:pt x="703" y="367"/>
                  </a:cubicBezTo>
                  <a:cubicBezTo>
                    <a:pt x="733" y="462"/>
                    <a:pt x="762" y="616"/>
                    <a:pt x="733" y="645"/>
                  </a:cubicBezTo>
                  <a:cubicBezTo>
                    <a:pt x="733" y="704"/>
                    <a:pt x="667" y="733"/>
                    <a:pt x="608" y="733"/>
                  </a:cubicBezTo>
                  <a:cubicBezTo>
                    <a:pt x="520" y="762"/>
                    <a:pt x="396" y="799"/>
                    <a:pt x="367" y="982"/>
                  </a:cubicBezTo>
                  <a:cubicBezTo>
                    <a:pt x="367" y="1099"/>
                    <a:pt x="425" y="1194"/>
                    <a:pt x="454" y="1282"/>
                  </a:cubicBezTo>
                  <a:cubicBezTo>
                    <a:pt x="520" y="1377"/>
                    <a:pt x="550" y="1436"/>
                    <a:pt x="454" y="1560"/>
                  </a:cubicBezTo>
                  <a:cubicBezTo>
                    <a:pt x="396" y="1590"/>
                    <a:pt x="337" y="1648"/>
                    <a:pt x="301" y="1677"/>
                  </a:cubicBezTo>
                  <a:cubicBezTo>
                    <a:pt x="154" y="1831"/>
                    <a:pt x="1" y="1956"/>
                    <a:pt x="118" y="2139"/>
                  </a:cubicBezTo>
                  <a:cubicBezTo>
                    <a:pt x="242" y="2351"/>
                    <a:pt x="367" y="2659"/>
                    <a:pt x="367" y="2659"/>
                  </a:cubicBezTo>
                  <a:cubicBezTo>
                    <a:pt x="367" y="2688"/>
                    <a:pt x="396" y="2717"/>
                    <a:pt x="396" y="2717"/>
                  </a:cubicBezTo>
                  <a:cubicBezTo>
                    <a:pt x="425" y="2717"/>
                    <a:pt x="454" y="2688"/>
                    <a:pt x="454" y="2688"/>
                  </a:cubicBezTo>
                  <a:lnTo>
                    <a:pt x="1399" y="433"/>
                  </a:lnTo>
                  <a:cubicBezTo>
                    <a:pt x="1399" y="433"/>
                    <a:pt x="1399" y="396"/>
                    <a:pt x="1370" y="367"/>
                  </a:cubicBezTo>
                  <a:cubicBezTo>
                    <a:pt x="1341" y="337"/>
                    <a:pt x="1004" y="1"/>
                    <a:pt x="7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5"/>
            <p:cNvSpPr/>
            <p:nvPr/>
          </p:nvSpPr>
          <p:spPr>
            <a:xfrm>
              <a:off x="6492658" y="2852797"/>
              <a:ext cx="476822" cy="540201"/>
            </a:xfrm>
            <a:custGeom>
              <a:avLst/>
              <a:gdLst/>
              <a:ahLst/>
              <a:cxnLst/>
              <a:rect l="l" t="t" r="r" b="b"/>
              <a:pathLst>
                <a:path w="5793" h="6563" extrusionOk="0">
                  <a:moveTo>
                    <a:pt x="4674" y="0"/>
                  </a:moveTo>
                  <a:cubicBezTo>
                    <a:pt x="4547" y="0"/>
                    <a:pt x="4411" y="7"/>
                    <a:pt x="4269" y="24"/>
                  </a:cubicBezTo>
                  <a:cubicBezTo>
                    <a:pt x="4269" y="24"/>
                    <a:pt x="3761" y="208"/>
                    <a:pt x="2998" y="208"/>
                  </a:cubicBezTo>
                  <a:cubicBezTo>
                    <a:pt x="2685" y="208"/>
                    <a:pt x="2329" y="177"/>
                    <a:pt x="1948" y="90"/>
                  </a:cubicBezTo>
                  <a:cubicBezTo>
                    <a:pt x="1948" y="90"/>
                    <a:pt x="1187" y="119"/>
                    <a:pt x="974" y="148"/>
                  </a:cubicBezTo>
                  <a:cubicBezTo>
                    <a:pt x="762" y="148"/>
                    <a:pt x="30" y="1708"/>
                    <a:pt x="0" y="2924"/>
                  </a:cubicBezTo>
                  <a:cubicBezTo>
                    <a:pt x="0" y="3780"/>
                    <a:pt x="513" y="6102"/>
                    <a:pt x="513" y="6102"/>
                  </a:cubicBezTo>
                  <a:cubicBezTo>
                    <a:pt x="513" y="6102"/>
                    <a:pt x="1939" y="6562"/>
                    <a:pt x="3641" y="6562"/>
                  </a:cubicBezTo>
                  <a:cubicBezTo>
                    <a:pt x="4250" y="6562"/>
                    <a:pt x="4894" y="6503"/>
                    <a:pt x="5521" y="6343"/>
                  </a:cubicBezTo>
                  <a:cubicBezTo>
                    <a:pt x="5792" y="6285"/>
                    <a:pt x="5609" y="3963"/>
                    <a:pt x="5609" y="3963"/>
                  </a:cubicBezTo>
                  <a:cubicBezTo>
                    <a:pt x="5609" y="3963"/>
                    <a:pt x="5089" y="2741"/>
                    <a:pt x="5060" y="1671"/>
                  </a:cubicBezTo>
                  <a:cubicBezTo>
                    <a:pt x="5002" y="610"/>
                    <a:pt x="5580" y="119"/>
                    <a:pt x="5580" y="119"/>
                  </a:cubicBezTo>
                  <a:cubicBezTo>
                    <a:pt x="5580" y="119"/>
                    <a:pt x="5204" y="0"/>
                    <a:pt x="4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5"/>
            <p:cNvSpPr/>
            <p:nvPr/>
          </p:nvSpPr>
          <p:spPr>
            <a:xfrm>
              <a:off x="6487226" y="2847941"/>
              <a:ext cx="484641" cy="549337"/>
            </a:xfrm>
            <a:custGeom>
              <a:avLst/>
              <a:gdLst/>
              <a:ahLst/>
              <a:cxnLst/>
              <a:rect l="l" t="t" r="r" b="b"/>
              <a:pathLst>
                <a:path w="5888" h="6674" extrusionOk="0">
                  <a:moveTo>
                    <a:pt x="4719" y="126"/>
                  </a:moveTo>
                  <a:cubicBezTo>
                    <a:pt x="5082" y="126"/>
                    <a:pt x="5362" y="185"/>
                    <a:pt x="5522" y="207"/>
                  </a:cubicBezTo>
                  <a:cubicBezTo>
                    <a:pt x="5375" y="390"/>
                    <a:pt x="5038" y="881"/>
                    <a:pt x="5068" y="1730"/>
                  </a:cubicBezTo>
                  <a:cubicBezTo>
                    <a:pt x="5097" y="2741"/>
                    <a:pt x="5587" y="3898"/>
                    <a:pt x="5617" y="4022"/>
                  </a:cubicBezTo>
                  <a:cubicBezTo>
                    <a:pt x="5705" y="5091"/>
                    <a:pt x="5705" y="6278"/>
                    <a:pt x="5558" y="6344"/>
                  </a:cubicBezTo>
                  <a:cubicBezTo>
                    <a:pt x="4938" y="6509"/>
                    <a:pt x="4296" y="6570"/>
                    <a:pt x="3687" y="6570"/>
                  </a:cubicBezTo>
                  <a:cubicBezTo>
                    <a:pt x="2167" y="6570"/>
                    <a:pt x="859" y="6192"/>
                    <a:pt x="645" y="6124"/>
                  </a:cubicBezTo>
                  <a:cubicBezTo>
                    <a:pt x="579" y="5824"/>
                    <a:pt x="125" y="3744"/>
                    <a:pt x="125" y="2983"/>
                  </a:cubicBezTo>
                  <a:cubicBezTo>
                    <a:pt x="154" y="1767"/>
                    <a:pt x="886" y="303"/>
                    <a:pt x="1040" y="266"/>
                  </a:cubicBezTo>
                  <a:cubicBezTo>
                    <a:pt x="1223" y="237"/>
                    <a:pt x="1926" y="207"/>
                    <a:pt x="2014" y="207"/>
                  </a:cubicBezTo>
                  <a:cubicBezTo>
                    <a:pt x="2401" y="303"/>
                    <a:pt x="2762" y="336"/>
                    <a:pt x="3078" y="336"/>
                  </a:cubicBezTo>
                  <a:cubicBezTo>
                    <a:pt x="3785" y="336"/>
                    <a:pt x="4270" y="169"/>
                    <a:pt x="4335" y="149"/>
                  </a:cubicBezTo>
                  <a:cubicBezTo>
                    <a:pt x="4471" y="133"/>
                    <a:pt x="4600" y="126"/>
                    <a:pt x="4719" y="126"/>
                  </a:cubicBezTo>
                  <a:close/>
                  <a:moveTo>
                    <a:pt x="4711" y="1"/>
                  </a:moveTo>
                  <a:cubicBezTo>
                    <a:pt x="4584" y="1"/>
                    <a:pt x="4448" y="7"/>
                    <a:pt x="4306" y="24"/>
                  </a:cubicBezTo>
                  <a:cubicBezTo>
                    <a:pt x="4306" y="24"/>
                    <a:pt x="3805" y="206"/>
                    <a:pt x="3071" y="206"/>
                  </a:cubicBezTo>
                  <a:cubicBezTo>
                    <a:pt x="2763" y="206"/>
                    <a:pt x="2414" y="174"/>
                    <a:pt x="2043" y="83"/>
                  </a:cubicBezTo>
                  <a:lnTo>
                    <a:pt x="2014" y="83"/>
                  </a:lnTo>
                  <a:cubicBezTo>
                    <a:pt x="1985" y="83"/>
                    <a:pt x="1253" y="120"/>
                    <a:pt x="1040" y="149"/>
                  </a:cubicBezTo>
                  <a:cubicBezTo>
                    <a:pt x="762" y="178"/>
                    <a:pt x="30" y="1796"/>
                    <a:pt x="0" y="2983"/>
                  </a:cubicBezTo>
                  <a:cubicBezTo>
                    <a:pt x="0" y="3810"/>
                    <a:pt x="491" y="6095"/>
                    <a:pt x="520" y="6190"/>
                  </a:cubicBezTo>
                  <a:lnTo>
                    <a:pt x="550" y="6219"/>
                  </a:lnTo>
                  <a:cubicBezTo>
                    <a:pt x="579" y="6219"/>
                    <a:pt x="2014" y="6673"/>
                    <a:pt x="3728" y="6673"/>
                  </a:cubicBezTo>
                  <a:cubicBezTo>
                    <a:pt x="4335" y="6673"/>
                    <a:pt x="4972" y="6615"/>
                    <a:pt x="5587" y="6461"/>
                  </a:cubicBezTo>
                  <a:cubicBezTo>
                    <a:pt x="5888" y="6402"/>
                    <a:pt x="5800" y="4725"/>
                    <a:pt x="5741" y="4022"/>
                  </a:cubicBezTo>
                  <a:lnTo>
                    <a:pt x="5741" y="3993"/>
                  </a:lnTo>
                  <a:cubicBezTo>
                    <a:pt x="5741" y="3993"/>
                    <a:pt x="5221" y="2770"/>
                    <a:pt x="5192" y="1730"/>
                  </a:cubicBezTo>
                  <a:cubicBezTo>
                    <a:pt x="5126" y="727"/>
                    <a:pt x="5675" y="237"/>
                    <a:pt x="5675" y="237"/>
                  </a:cubicBezTo>
                  <a:cubicBezTo>
                    <a:pt x="5675" y="207"/>
                    <a:pt x="5705" y="178"/>
                    <a:pt x="5705" y="178"/>
                  </a:cubicBezTo>
                  <a:cubicBezTo>
                    <a:pt x="5675" y="149"/>
                    <a:pt x="5675" y="120"/>
                    <a:pt x="5646" y="120"/>
                  </a:cubicBezTo>
                  <a:cubicBezTo>
                    <a:pt x="5622" y="120"/>
                    <a:pt x="5242" y="1"/>
                    <a:pt x="471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5"/>
            <p:cNvSpPr/>
            <p:nvPr/>
          </p:nvSpPr>
          <p:spPr>
            <a:xfrm>
              <a:off x="6567973" y="3063268"/>
              <a:ext cx="147746" cy="160998"/>
            </a:xfrm>
            <a:custGeom>
              <a:avLst/>
              <a:gdLst/>
              <a:ahLst/>
              <a:cxnLst/>
              <a:rect l="l" t="t" r="r" b="b"/>
              <a:pathLst>
                <a:path w="1795" h="1956" extrusionOk="0">
                  <a:moveTo>
                    <a:pt x="30" y="0"/>
                  </a:moveTo>
                  <a:cubicBezTo>
                    <a:pt x="1" y="0"/>
                    <a:pt x="1" y="0"/>
                    <a:pt x="1" y="30"/>
                  </a:cubicBezTo>
                  <a:cubicBezTo>
                    <a:pt x="367" y="828"/>
                    <a:pt x="975" y="1531"/>
                    <a:pt x="1765" y="1956"/>
                  </a:cubicBezTo>
                  <a:lnTo>
                    <a:pt x="1795" y="1956"/>
                  </a:lnTo>
                  <a:lnTo>
                    <a:pt x="1765" y="1926"/>
                  </a:lnTo>
                  <a:cubicBezTo>
                    <a:pt x="1004" y="1494"/>
                    <a:pt x="396" y="828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5"/>
            <p:cNvSpPr/>
            <p:nvPr/>
          </p:nvSpPr>
          <p:spPr>
            <a:xfrm>
              <a:off x="6562541" y="3144015"/>
              <a:ext cx="90541" cy="145359"/>
            </a:xfrm>
            <a:custGeom>
              <a:avLst/>
              <a:gdLst/>
              <a:ahLst/>
              <a:cxnLst/>
              <a:rect l="l" t="t" r="r" b="b"/>
              <a:pathLst>
                <a:path w="1100" h="1766" extrusionOk="0">
                  <a:moveTo>
                    <a:pt x="30" y="1"/>
                  </a:moveTo>
                  <a:cubicBezTo>
                    <a:pt x="1" y="1"/>
                    <a:pt x="1" y="1"/>
                    <a:pt x="1" y="30"/>
                  </a:cubicBezTo>
                  <a:cubicBezTo>
                    <a:pt x="213" y="667"/>
                    <a:pt x="579" y="1282"/>
                    <a:pt x="1070" y="1765"/>
                  </a:cubicBezTo>
                  <a:lnTo>
                    <a:pt x="1099" y="1765"/>
                  </a:lnTo>
                  <a:lnTo>
                    <a:pt x="1099" y="1736"/>
                  </a:lnTo>
                  <a:cubicBezTo>
                    <a:pt x="616" y="1245"/>
                    <a:pt x="250" y="638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5"/>
            <p:cNvSpPr/>
            <p:nvPr/>
          </p:nvSpPr>
          <p:spPr>
            <a:xfrm>
              <a:off x="6889234" y="2849175"/>
              <a:ext cx="118197" cy="329898"/>
            </a:xfrm>
            <a:custGeom>
              <a:avLst/>
              <a:gdLst/>
              <a:ahLst/>
              <a:cxnLst/>
              <a:rect l="l" t="t" r="r" b="b"/>
              <a:pathLst>
                <a:path w="1436" h="4008" extrusionOk="0">
                  <a:moveTo>
                    <a:pt x="1122" y="1"/>
                  </a:moveTo>
                  <a:cubicBezTo>
                    <a:pt x="890" y="1"/>
                    <a:pt x="550" y="134"/>
                    <a:pt x="550" y="134"/>
                  </a:cubicBezTo>
                  <a:cubicBezTo>
                    <a:pt x="550" y="134"/>
                    <a:pt x="0" y="683"/>
                    <a:pt x="30" y="1715"/>
                  </a:cubicBezTo>
                  <a:cubicBezTo>
                    <a:pt x="59" y="3092"/>
                    <a:pt x="791" y="4007"/>
                    <a:pt x="791" y="4007"/>
                  </a:cubicBezTo>
                  <a:cubicBezTo>
                    <a:pt x="791" y="4007"/>
                    <a:pt x="1070" y="2755"/>
                    <a:pt x="1040" y="2572"/>
                  </a:cubicBezTo>
                  <a:cubicBezTo>
                    <a:pt x="1040" y="2389"/>
                    <a:pt x="608" y="2206"/>
                    <a:pt x="579" y="1935"/>
                  </a:cubicBezTo>
                  <a:cubicBezTo>
                    <a:pt x="550" y="1686"/>
                    <a:pt x="974" y="1320"/>
                    <a:pt x="1040" y="1108"/>
                  </a:cubicBezTo>
                  <a:cubicBezTo>
                    <a:pt x="1099" y="895"/>
                    <a:pt x="674" y="742"/>
                    <a:pt x="762" y="654"/>
                  </a:cubicBezTo>
                  <a:cubicBezTo>
                    <a:pt x="857" y="529"/>
                    <a:pt x="1436" y="222"/>
                    <a:pt x="1311" y="68"/>
                  </a:cubicBezTo>
                  <a:cubicBezTo>
                    <a:pt x="1278" y="19"/>
                    <a:pt x="1207" y="1"/>
                    <a:pt x="1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5"/>
            <p:cNvSpPr/>
            <p:nvPr/>
          </p:nvSpPr>
          <p:spPr>
            <a:xfrm>
              <a:off x="6884378" y="2844072"/>
              <a:ext cx="125440" cy="339776"/>
            </a:xfrm>
            <a:custGeom>
              <a:avLst/>
              <a:gdLst/>
              <a:ahLst/>
              <a:cxnLst/>
              <a:rect l="l" t="t" r="r" b="b"/>
              <a:pathLst>
                <a:path w="1524" h="4128" extrusionOk="0">
                  <a:moveTo>
                    <a:pt x="1180" y="119"/>
                  </a:moveTo>
                  <a:cubicBezTo>
                    <a:pt x="1252" y="119"/>
                    <a:pt x="1302" y="134"/>
                    <a:pt x="1312" y="167"/>
                  </a:cubicBezTo>
                  <a:cubicBezTo>
                    <a:pt x="1370" y="225"/>
                    <a:pt x="1063" y="437"/>
                    <a:pt x="975" y="496"/>
                  </a:cubicBezTo>
                  <a:cubicBezTo>
                    <a:pt x="880" y="562"/>
                    <a:pt x="792" y="621"/>
                    <a:pt x="762" y="650"/>
                  </a:cubicBezTo>
                  <a:cubicBezTo>
                    <a:pt x="667" y="774"/>
                    <a:pt x="792" y="862"/>
                    <a:pt x="880" y="928"/>
                  </a:cubicBezTo>
                  <a:cubicBezTo>
                    <a:pt x="975" y="987"/>
                    <a:pt x="1063" y="1082"/>
                    <a:pt x="1033" y="1140"/>
                  </a:cubicBezTo>
                  <a:cubicBezTo>
                    <a:pt x="1033" y="1228"/>
                    <a:pt x="946" y="1323"/>
                    <a:pt x="850" y="1448"/>
                  </a:cubicBezTo>
                  <a:cubicBezTo>
                    <a:pt x="697" y="1631"/>
                    <a:pt x="550" y="1814"/>
                    <a:pt x="579" y="1997"/>
                  </a:cubicBezTo>
                  <a:cubicBezTo>
                    <a:pt x="609" y="2180"/>
                    <a:pt x="733" y="2297"/>
                    <a:pt x="850" y="2393"/>
                  </a:cubicBezTo>
                  <a:cubicBezTo>
                    <a:pt x="946" y="2480"/>
                    <a:pt x="1033" y="2576"/>
                    <a:pt x="1033" y="2634"/>
                  </a:cubicBezTo>
                  <a:cubicBezTo>
                    <a:pt x="1063" y="2759"/>
                    <a:pt x="916" y="3520"/>
                    <a:pt x="821" y="3916"/>
                  </a:cubicBezTo>
                  <a:cubicBezTo>
                    <a:pt x="638" y="3645"/>
                    <a:pt x="184" y="2847"/>
                    <a:pt x="147" y="1777"/>
                  </a:cubicBezTo>
                  <a:cubicBezTo>
                    <a:pt x="118" y="833"/>
                    <a:pt x="550" y="313"/>
                    <a:pt x="638" y="254"/>
                  </a:cubicBezTo>
                  <a:cubicBezTo>
                    <a:pt x="821" y="173"/>
                    <a:pt x="1041" y="119"/>
                    <a:pt x="1180" y="119"/>
                  </a:cubicBezTo>
                  <a:close/>
                  <a:moveTo>
                    <a:pt x="1163" y="1"/>
                  </a:moveTo>
                  <a:cubicBezTo>
                    <a:pt x="948" y="1"/>
                    <a:pt x="680" y="92"/>
                    <a:pt x="579" y="130"/>
                  </a:cubicBezTo>
                  <a:lnTo>
                    <a:pt x="550" y="167"/>
                  </a:lnTo>
                  <a:cubicBezTo>
                    <a:pt x="513" y="196"/>
                    <a:pt x="1" y="716"/>
                    <a:pt x="30" y="1777"/>
                  </a:cubicBezTo>
                  <a:cubicBezTo>
                    <a:pt x="59" y="3154"/>
                    <a:pt x="792" y="4069"/>
                    <a:pt x="821" y="4099"/>
                  </a:cubicBezTo>
                  <a:cubicBezTo>
                    <a:pt x="821" y="4128"/>
                    <a:pt x="850" y="4128"/>
                    <a:pt x="850" y="4128"/>
                  </a:cubicBezTo>
                  <a:lnTo>
                    <a:pt x="880" y="4128"/>
                  </a:lnTo>
                  <a:cubicBezTo>
                    <a:pt x="916" y="4128"/>
                    <a:pt x="916" y="4099"/>
                    <a:pt x="916" y="4069"/>
                  </a:cubicBezTo>
                  <a:cubicBezTo>
                    <a:pt x="946" y="4011"/>
                    <a:pt x="1187" y="2817"/>
                    <a:pt x="1158" y="2634"/>
                  </a:cubicBezTo>
                  <a:cubicBezTo>
                    <a:pt x="1158" y="2510"/>
                    <a:pt x="1063" y="2422"/>
                    <a:pt x="946" y="2297"/>
                  </a:cubicBezTo>
                  <a:cubicBezTo>
                    <a:pt x="850" y="2210"/>
                    <a:pt x="733" y="2114"/>
                    <a:pt x="697" y="1997"/>
                  </a:cubicBezTo>
                  <a:cubicBezTo>
                    <a:pt x="667" y="1843"/>
                    <a:pt x="821" y="1660"/>
                    <a:pt x="946" y="1507"/>
                  </a:cubicBezTo>
                  <a:cubicBezTo>
                    <a:pt x="1033" y="1382"/>
                    <a:pt x="1129" y="1265"/>
                    <a:pt x="1158" y="1170"/>
                  </a:cubicBezTo>
                  <a:cubicBezTo>
                    <a:pt x="1187" y="1016"/>
                    <a:pt x="1063" y="928"/>
                    <a:pt x="975" y="833"/>
                  </a:cubicBezTo>
                  <a:cubicBezTo>
                    <a:pt x="916" y="804"/>
                    <a:pt x="850" y="745"/>
                    <a:pt x="850" y="745"/>
                  </a:cubicBezTo>
                  <a:cubicBezTo>
                    <a:pt x="880" y="716"/>
                    <a:pt x="975" y="650"/>
                    <a:pt x="1033" y="591"/>
                  </a:cubicBezTo>
                  <a:cubicBezTo>
                    <a:pt x="1282" y="437"/>
                    <a:pt x="1524" y="254"/>
                    <a:pt x="1429" y="101"/>
                  </a:cubicBezTo>
                  <a:cubicBezTo>
                    <a:pt x="1378" y="27"/>
                    <a:pt x="1278" y="1"/>
                    <a:pt x="11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5"/>
            <p:cNvSpPr/>
            <p:nvPr/>
          </p:nvSpPr>
          <p:spPr>
            <a:xfrm>
              <a:off x="6936810" y="2545116"/>
              <a:ext cx="129227" cy="146347"/>
            </a:xfrm>
            <a:custGeom>
              <a:avLst/>
              <a:gdLst/>
              <a:ahLst/>
              <a:cxnLst/>
              <a:rect l="l" t="t" r="r" b="b"/>
              <a:pathLst>
                <a:path w="1570" h="1778" extrusionOk="0">
                  <a:moveTo>
                    <a:pt x="766" y="1"/>
                  </a:moveTo>
                  <a:cubicBezTo>
                    <a:pt x="507" y="1"/>
                    <a:pt x="279" y="101"/>
                    <a:pt x="279" y="101"/>
                  </a:cubicBezTo>
                  <a:lnTo>
                    <a:pt x="1" y="1353"/>
                  </a:lnTo>
                  <a:cubicBezTo>
                    <a:pt x="171" y="1634"/>
                    <a:pt x="463" y="1778"/>
                    <a:pt x="745" y="1778"/>
                  </a:cubicBezTo>
                  <a:cubicBezTo>
                    <a:pt x="1169" y="1778"/>
                    <a:pt x="1570" y="1452"/>
                    <a:pt x="1495" y="774"/>
                  </a:cubicBezTo>
                  <a:cubicBezTo>
                    <a:pt x="1431" y="144"/>
                    <a:pt x="1076" y="1"/>
                    <a:pt x="7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5"/>
            <p:cNvSpPr/>
            <p:nvPr/>
          </p:nvSpPr>
          <p:spPr>
            <a:xfrm>
              <a:off x="6929649" y="2539108"/>
              <a:ext cx="140503" cy="157788"/>
            </a:xfrm>
            <a:custGeom>
              <a:avLst/>
              <a:gdLst/>
              <a:ahLst/>
              <a:cxnLst/>
              <a:rect l="l" t="t" r="r" b="b"/>
              <a:pathLst>
                <a:path w="1707" h="1917" extrusionOk="0">
                  <a:moveTo>
                    <a:pt x="807" y="1"/>
                  </a:moveTo>
                  <a:cubicBezTo>
                    <a:pt x="546" y="1"/>
                    <a:pt x="330" y="96"/>
                    <a:pt x="330" y="115"/>
                  </a:cubicBezTo>
                  <a:cubicBezTo>
                    <a:pt x="300" y="115"/>
                    <a:pt x="271" y="144"/>
                    <a:pt x="300" y="174"/>
                  </a:cubicBezTo>
                  <a:cubicBezTo>
                    <a:pt x="300" y="200"/>
                    <a:pt x="315" y="222"/>
                    <a:pt x="337" y="222"/>
                  </a:cubicBezTo>
                  <a:cubicBezTo>
                    <a:pt x="346" y="222"/>
                    <a:pt x="356" y="219"/>
                    <a:pt x="366" y="210"/>
                  </a:cubicBezTo>
                  <a:cubicBezTo>
                    <a:pt x="366" y="210"/>
                    <a:pt x="581" y="129"/>
                    <a:pt x="824" y="129"/>
                  </a:cubicBezTo>
                  <a:cubicBezTo>
                    <a:pt x="945" y="129"/>
                    <a:pt x="1074" y="149"/>
                    <a:pt x="1186" y="210"/>
                  </a:cubicBezTo>
                  <a:cubicBezTo>
                    <a:pt x="1369" y="328"/>
                    <a:pt x="1494" y="540"/>
                    <a:pt x="1523" y="847"/>
                  </a:cubicBezTo>
                  <a:cubicBezTo>
                    <a:pt x="1582" y="1309"/>
                    <a:pt x="1399" y="1638"/>
                    <a:pt x="1062" y="1763"/>
                  </a:cubicBezTo>
                  <a:cubicBezTo>
                    <a:pt x="996" y="1782"/>
                    <a:pt x="928" y="1791"/>
                    <a:pt x="859" y="1791"/>
                  </a:cubicBezTo>
                  <a:cubicBezTo>
                    <a:pt x="580" y="1791"/>
                    <a:pt x="287" y="1643"/>
                    <a:pt x="117" y="1397"/>
                  </a:cubicBezTo>
                  <a:cubicBezTo>
                    <a:pt x="117" y="1376"/>
                    <a:pt x="88" y="1355"/>
                    <a:pt x="71" y="1355"/>
                  </a:cubicBezTo>
                  <a:cubicBezTo>
                    <a:pt x="64" y="1355"/>
                    <a:pt x="59" y="1359"/>
                    <a:pt x="59" y="1367"/>
                  </a:cubicBezTo>
                  <a:cubicBezTo>
                    <a:pt x="29" y="1367"/>
                    <a:pt x="0" y="1426"/>
                    <a:pt x="29" y="1455"/>
                  </a:cubicBezTo>
                  <a:cubicBezTo>
                    <a:pt x="212" y="1733"/>
                    <a:pt x="513" y="1916"/>
                    <a:pt x="820" y="1916"/>
                  </a:cubicBezTo>
                  <a:cubicBezTo>
                    <a:pt x="915" y="1916"/>
                    <a:pt x="1003" y="1887"/>
                    <a:pt x="1098" y="1858"/>
                  </a:cubicBezTo>
                  <a:cubicBezTo>
                    <a:pt x="1494" y="1733"/>
                    <a:pt x="1706" y="1338"/>
                    <a:pt x="1648" y="818"/>
                  </a:cubicBezTo>
                  <a:cubicBezTo>
                    <a:pt x="1611" y="481"/>
                    <a:pt x="1465" y="240"/>
                    <a:pt x="1245" y="115"/>
                  </a:cubicBezTo>
                  <a:cubicBezTo>
                    <a:pt x="1105" y="30"/>
                    <a:pt x="949" y="1"/>
                    <a:pt x="8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5"/>
            <p:cNvSpPr/>
            <p:nvPr/>
          </p:nvSpPr>
          <p:spPr>
            <a:xfrm>
              <a:off x="6941667" y="2573843"/>
              <a:ext cx="103134" cy="85109"/>
            </a:xfrm>
            <a:custGeom>
              <a:avLst/>
              <a:gdLst/>
              <a:ahLst/>
              <a:cxnLst/>
              <a:rect l="l" t="t" r="r" b="b"/>
              <a:pathLst>
                <a:path w="1253" h="1034" extrusionOk="0">
                  <a:moveTo>
                    <a:pt x="828" y="1"/>
                  </a:moveTo>
                  <a:cubicBezTo>
                    <a:pt x="703" y="1"/>
                    <a:pt x="550" y="30"/>
                    <a:pt x="403" y="118"/>
                  </a:cubicBezTo>
                  <a:cubicBezTo>
                    <a:pt x="1" y="455"/>
                    <a:pt x="308" y="1004"/>
                    <a:pt x="308" y="1033"/>
                  </a:cubicBezTo>
                  <a:lnTo>
                    <a:pt x="337" y="1033"/>
                  </a:lnTo>
                  <a:cubicBezTo>
                    <a:pt x="337" y="1033"/>
                    <a:pt x="367" y="1004"/>
                    <a:pt x="337" y="1004"/>
                  </a:cubicBezTo>
                  <a:cubicBezTo>
                    <a:pt x="337" y="1004"/>
                    <a:pt x="66" y="455"/>
                    <a:pt x="433" y="184"/>
                  </a:cubicBezTo>
                  <a:cubicBezTo>
                    <a:pt x="522" y="88"/>
                    <a:pt x="634" y="49"/>
                    <a:pt x="737" y="49"/>
                  </a:cubicBezTo>
                  <a:cubicBezTo>
                    <a:pt x="768" y="49"/>
                    <a:pt x="799" y="52"/>
                    <a:pt x="828" y="59"/>
                  </a:cubicBezTo>
                  <a:cubicBezTo>
                    <a:pt x="1040" y="89"/>
                    <a:pt x="1194" y="301"/>
                    <a:pt x="1194" y="301"/>
                  </a:cubicBezTo>
                  <a:lnTo>
                    <a:pt x="1223" y="301"/>
                  </a:lnTo>
                  <a:lnTo>
                    <a:pt x="1253" y="272"/>
                  </a:lnTo>
                  <a:cubicBezTo>
                    <a:pt x="1223" y="242"/>
                    <a:pt x="1070" y="30"/>
                    <a:pt x="828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5"/>
            <p:cNvSpPr/>
            <p:nvPr/>
          </p:nvSpPr>
          <p:spPr>
            <a:xfrm>
              <a:off x="6939280" y="2573020"/>
              <a:ext cx="105521" cy="88895"/>
            </a:xfrm>
            <a:custGeom>
              <a:avLst/>
              <a:gdLst/>
              <a:ahLst/>
              <a:cxnLst/>
              <a:rect l="l" t="t" r="r" b="b"/>
              <a:pathLst>
                <a:path w="1282" h="1080" extrusionOk="0">
                  <a:moveTo>
                    <a:pt x="857" y="40"/>
                  </a:moveTo>
                  <a:cubicBezTo>
                    <a:pt x="732" y="40"/>
                    <a:pt x="579" y="69"/>
                    <a:pt x="462" y="164"/>
                  </a:cubicBezTo>
                  <a:cubicBezTo>
                    <a:pt x="549" y="69"/>
                    <a:pt x="674" y="40"/>
                    <a:pt x="798" y="40"/>
                  </a:cubicBezTo>
                  <a:close/>
                  <a:moveTo>
                    <a:pt x="857" y="40"/>
                  </a:moveTo>
                  <a:lnTo>
                    <a:pt x="857" y="40"/>
                  </a:lnTo>
                  <a:cubicBezTo>
                    <a:pt x="1099" y="69"/>
                    <a:pt x="1252" y="282"/>
                    <a:pt x="1252" y="282"/>
                  </a:cubicBezTo>
                  <a:cubicBezTo>
                    <a:pt x="1223" y="282"/>
                    <a:pt x="1069" y="69"/>
                    <a:pt x="857" y="40"/>
                  </a:cubicBezTo>
                  <a:close/>
                  <a:moveTo>
                    <a:pt x="764" y="0"/>
                  </a:moveTo>
                  <a:cubicBezTo>
                    <a:pt x="660" y="0"/>
                    <a:pt x="544" y="38"/>
                    <a:pt x="432" y="128"/>
                  </a:cubicBezTo>
                  <a:cubicBezTo>
                    <a:pt x="0" y="435"/>
                    <a:pt x="308" y="1043"/>
                    <a:pt x="337" y="1043"/>
                  </a:cubicBezTo>
                  <a:cubicBezTo>
                    <a:pt x="337" y="1043"/>
                    <a:pt x="337" y="1080"/>
                    <a:pt x="366" y="1080"/>
                  </a:cubicBezTo>
                  <a:lnTo>
                    <a:pt x="366" y="1043"/>
                  </a:lnTo>
                  <a:lnTo>
                    <a:pt x="337" y="1014"/>
                  </a:lnTo>
                  <a:cubicBezTo>
                    <a:pt x="337" y="1014"/>
                    <a:pt x="66" y="465"/>
                    <a:pt x="461" y="165"/>
                  </a:cubicBezTo>
                  <a:lnTo>
                    <a:pt x="461" y="165"/>
                  </a:lnTo>
                  <a:cubicBezTo>
                    <a:pt x="66" y="465"/>
                    <a:pt x="366" y="1014"/>
                    <a:pt x="366" y="1014"/>
                  </a:cubicBezTo>
                  <a:lnTo>
                    <a:pt x="366" y="1043"/>
                  </a:lnTo>
                  <a:cubicBezTo>
                    <a:pt x="396" y="1043"/>
                    <a:pt x="396" y="1014"/>
                    <a:pt x="396" y="1014"/>
                  </a:cubicBezTo>
                  <a:cubicBezTo>
                    <a:pt x="396" y="985"/>
                    <a:pt x="125" y="465"/>
                    <a:pt x="462" y="194"/>
                  </a:cubicBezTo>
                  <a:cubicBezTo>
                    <a:pt x="615" y="99"/>
                    <a:pt x="732" y="69"/>
                    <a:pt x="857" y="69"/>
                  </a:cubicBezTo>
                  <a:cubicBezTo>
                    <a:pt x="1069" y="99"/>
                    <a:pt x="1194" y="282"/>
                    <a:pt x="1223" y="311"/>
                  </a:cubicBezTo>
                  <a:cubicBezTo>
                    <a:pt x="1223" y="311"/>
                    <a:pt x="1236" y="327"/>
                    <a:pt x="1253" y="327"/>
                  </a:cubicBezTo>
                  <a:cubicBezTo>
                    <a:pt x="1262" y="327"/>
                    <a:pt x="1272" y="323"/>
                    <a:pt x="1282" y="311"/>
                  </a:cubicBezTo>
                  <a:lnTo>
                    <a:pt x="1282" y="252"/>
                  </a:lnTo>
                  <a:cubicBezTo>
                    <a:pt x="1282" y="252"/>
                    <a:pt x="1128" y="40"/>
                    <a:pt x="857" y="11"/>
                  </a:cubicBezTo>
                  <a:cubicBezTo>
                    <a:pt x="828" y="4"/>
                    <a:pt x="797" y="0"/>
                    <a:pt x="764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5"/>
            <p:cNvSpPr/>
            <p:nvPr/>
          </p:nvSpPr>
          <p:spPr>
            <a:xfrm>
              <a:off x="6956730" y="2606356"/>
              <a:ext cx="57946" cy="15227"/>
            </a:xfrm>
            <a:custGeom>
              <a:avLst/>
              <a:gdLst/>
              <a:ahLst/>
              <a:cxnLst/>
              <a:rect l="l" t="t" r="r" b="b"/>
              <a:pathLst>
                <a:path w="704" h="185" extrusionOk="0">
                  <a:moveTo>
                    <a:pt x="348" y="1"/>
                  </a:moveTo>
                  <a:cubicBezTo>
                    <a:pt x="232" y="1"/>
                    <a:pt x="106" y="39"/>
                    <a:pt x="1" y="155"/>
                  </a:cubicBezTo>
                  <a:lnTo>
                    <a:pt x="37" y="184"/>
                  </a:lnTo>
                  <a:lnTo>
                    <a:pt x="67" y="184"/>
                  </a:lnTo>
                  <a:cubicBezTo>
                    <a:pt x="153" y="84"/>
                    <a:pt x="256" y="52"/>
                    <a:pt x="352" y="52"/>
                  </a:cubicBezTo>
                  <a:cubicBezTo>
                    <a:pt x="524" y="52"/>
                    <a:pt x="674" y="155"/>
                    <a:pt x="674" y="155"/>
                  </a:cubicBezTo>
                  <a:lnTo>
                    <a:pt x="704" y="155"/>
                  </a:lnTo>
                  <a:lnTo>
                    <a:pt x="704" y="126"/>
                  </a:lnTo>
                  <a:cubicBezTo>
                    <a:pt x="704" y="103"/>
                    <a:pt x="539" y="1"/>
                    <a:pt x="348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5"/>
            <p:cNvSpPr/>
            <p:nvPr/>
          </p:nvSpPr>
          <p:spPr>
            <a:xfrm>
              <a:off x="6956730" y="2605122"/>
              <a:ext cx="60333" cy="18849"/>
            </a:xfrm>
            <a:custGeom>
              <a:avLst/>
              <a:gdLst/>
              <a:ahLst/>
              <a:cxnLst/>
              <a:rect l="l" t="t" r="r" b="b"/>
              <a:pathLst>
                <a:path w="733" h="229" extrusionOk="0">
                  <a:moveTo>
                    <a:pt x="610" y="105"/>
                  </a:moveTo>
                  <a:cubicBezTo>
                    <a:pt x="658" y="124"/>
                    <a:pt x="691" y="141"/>
                    <a:pt x="704" y="141"/>
                  </a:cubicBezTo>
                  <a:lnTo>
                    <a:pt x="674" y="141"/>
                  </a:lnTo>
                  <a:cubicBezTo>
                    <a:pt x="674" y="141"/>
                    <a:pt x="650" y="124"/>
                    <a:pt x="610" y="105"/>
                  </a:cubicBezTo>
                  <a:close/>
                  <a:moveTo>
                    <a:pt x="337" y="45"/>
                  </a:moveTo>
                  <a:cubicBezTo>
                    <a:pt x="342" y="45"/>
                    <a:pt x="347" y="45"/>
                    <a:pt x="352" y="46"/>
                  </a:cubicBezTo>
                  <a:lnTo>
                    <a:pt x="352" y="46"/>
                  </a:lnTo>
                  <a:cubicBezTo>
                    <a:pt x="249" y="48"/>
                    <a:pt x="137" y="86"/>
                    <a:pt x="37" y="199"/>
                  </a:cubicBezTo>
                  <a:lnTo>
                    <a:pt x="37" y="170"/>
                  </a:lnTo>
                  <a:cubicBezTo>
                    <a:pt x="125" y="75"/>
                    <a:pt x="250" y="45"/>
                    <a:pt x="337" y="45"/>
                  </a:cubicBezTo>
                  <a:close/>
                  <a:moveTo>
                    <a:pt x="353" y="1"/>
                  </a:moveTo>
                  <a:cubicBezTo>
                    <a:pt x="235" y="1"/>
                    <a:pt x="107" y="41"/>
                    <a:pt x="1" y="170"/>
                  </a:cubicBezTo>
                  <a:lnTo>
                    <a:pt x="1" y="199"/>
                  </a:lnTo>
                  <a:lnTo>
                    <a:pt x="37" y="228"/>
                  </a:lnTo>
                  <a:lnTo>
                    <a:pt x="67" y="199"/>
                  </a:lnTo>
                  <a:cubicBezTo>
                    <a:pt x="154" y="112"/>
                    <a:pt x="258" y="84"/>
                    <a:pt x="355" y="84"/>
                  </a:cubicBezTo>
                  <a:cubicBezTo>
                    <a:pt x="526" y="84"/>
                    <a:pt x="674" y="170"/>
                    <a:pt x="674" y="170"/>
                  </a:cubicBezTo>
                  <a:lnTo>
                    <a:pt x="704" y="170"/>
                  </a:lnTo>
                  <a:cubicBezTo>
                    <a:pt x="733" y="141"/>
                    <a:pt x="733" y="141"/>
                    <a:pt x="704" y="104"/>
                  </a:cubicBezTo>
                  <a:cubicBezTo>
                    <a:pt x="704" y="104"/>
                    <a:pt x="542" y="1"/>
                    <a:pt x="353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5"/>
            <p:cNvSpPr/>
            <p:nvPr/>
          </p:nvSpPr>
          <p:spPr>
            <a:xfrm>
              <a:off x="6261199" y="3544379"/>
              <a:ext cx="243555" cy="1152"/>
            </a:xfrm>
            <a:custGeom>
              <a:avLst/>
              <a:gdLst/>
              <a:ahLst/>
              <a:cxnLst/>
              <a:rect l="l" t="t" r="r" b="b"/>
              <a:pathLst>
                <a:path w="2959" h="14" extrusionOk="0">
                  <a:moveTo>
                    <a:pt x="1746" y="0"/>
                  </a:moveTo>
                  <a:cubicBezTo>
                    <a:pt x="869" y="0"/>
                    <a:pt x="1" y="13"/>
                    <a:pt x="1" y="13"/>
                  </a:cubicBezTo>
                  <a:lnTo>
                    <a:pt x="2959" y="13"/>
                  </a:lnTo>
                  <a:cubicBezTo>
                    <a:pt x="2624" y="4"/>
                    <a:pt x="2184" y="0"/>
                    <a:pt x="1746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45"/>
          <p:cNvGrpSpPr/>
          <p:nvPr/>
        </p:nvGrpSpPr>
        <p:grpSpPr>
          <a:xfrm>
            <a:off x="976487" y="2086769"/>
            <a:ext cx="1383891" cy="2492804"/>
            <a:chOff x="737687" y="2016594"/>
            <a:chExt cx="1383891" cy="2492804"/>
          </a:xfrm>
        </p:grpSpPr>
        <p:sp>
          <p:nvSpPr>
            <p:cNvPr id="967" name="Google Shape;967;p45"/>
            <p:cNvSpPr/>
            <p:nvPr/>
          </p:nvSpPr>
          <p:spPr>
            <a:xfrm>
              <a:off x="1307858" y="3435151"/>
              <a:ext cx="236312" cy="389409"/>
            </a:xfrm>
            <a:custGeom>
              <a:avLst/>
              <a:gdLst/>
              <a:ahLst/>
              <a:cxnLst/>
              <a:rect l="l" t="t" r="r" b="b"/>
              <a:pathLst>
                <a:path w="2871" h="4731" extrusionOk="0">
                  <a:moveTo>
                    <a:pt x="2717" y="0"/>
                  </a:moveTo>
                  <a:lnTo>
                    <a:pt x="367" y="608"/>
                  </a:lnTo>
                  <a:lnTo>
                    <a:pt x="0" y="3383"/>
                  </a:lnTo>
                  <a:lnTo>
                    <a:pt x="154" y="4731"/>
                  </a:lnTo>
                  <a:cubicBezTo>
                    <a:pt x="1011" y="4635"/>
                    <a:pt x="1831" y="4482"/>
                    <a:pt x="2622" y="4211"/>
                  </a:cubicBezTo>
                  <a:cubicBezTo>
                    <a:pt x="2688" y="3749"/>
                    <a:pt x="2717" y="3325"/>
                    <a:pt x="2717" y="3083"/>
                  </a:cubicBezTo>
                  <a:cubicBezTo>
                    <a:pt x="2871" y="608"/>
                    <a:pt x="2717" y="0"/>
                    <a:pt x="2717" y="0"/>
                  </a:cubicBezTo>
                  <a:close/>
                </a:path>
              </a:pathLst>
            </a:custGeom>
            <a:solidFill>
              <a:srgbClr val="EB7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5"/>
            <p:cNvSpPr/>
            <p:nvPr/>
          </p:nvSpPr>
          <p:spPr>
            <a:xfrm>
              <a:off x="1179205" y="3776909"/>
              <a:ext cx="332450" cy="725151"/>
            </a:xfrm>
            <a:custGeom>
              <a:avLst/>
              <a:gdLst/>
              <a:ahLst/>
              <a:cxnLst/>
              <a:rect l="l" t="t" r="r" b="b"/>
              <a:pathLst>
                <a:path w="4039" h="8810" extrusionOk="0">
                  <a:moveTo>
                    <a:pt x="2633" y="0"/>
                  </a:moveTo>
                  <a:lnTo>
                    <a:pt x="2633" y="0"/>
                  </a:lnTo>
                  <a:cubicBezTo>
                    <a:pt x="1805" y="242"/>
                    <a:pt x="985" y="396"/>
                    <a:pt x="128" y="483"/>
                  </a:cubicBezTo>
                  <a:lnTo>
                    <a:pt x="407" y="2805"/>
                  </a:lnTo>
                  <a:lnTo>
                    <a:pt x="436" y="7835"/>
                  </a:lnTo>
                  <a:cubicBezTo>
                    <a:pt x="0" y="8590"/>
                    <a:pt x="886" y="8668"/>
                    <a:pt x="1271" y="8668"/>
                  </a:cubicBezTo>
                  <a:cubicBezTo>
                    <a:pt x="1372" y="8668"/>
                    <a:pt x="1439" y="8663"/>
                    <a:pt x="1439" y="8663"/>
                  </a:cubicBezTo>
                  <a:cubicBezTo>
                    <a:pt x="1439" y="8663"/>
                    <a:pt x="2454" y="8809"/>
                    <a:pt x="3206" y="8809"/>
                  </a:cubicBezTo>
                  <a:cubicBezTo>
                    <a:pt x="3643" y="8809"/>
                    <a:pt x="3991" y="8760"/>
                    <a:pt x="4002" y="8604"/>
                  </a:cubicBezTo>
                  <a:cubicBezTo>
                    <a:pt x="4038" y="8172"/>
                    <a:pt x="1900" y="7535"/>
                    <a:pt x="1900" y="7535"/>
                  </a:cubicBezTo>
                  <a:cubicBezTo>
                    <a:pt x="1930" y="7286"/>
                    <a:pt x="2296" y="3661"/>
                    <a:pt x="2354" y="2709"/>
                  </a:cubicBezTo>
                  <a:cubicBezTo>
                    <a:pt x="2420" y="2160"/>
                    <a:pt x="2537" y="945"/>
                    <a:pt x="26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5"/>
            <p:cNvSpPr/>
            <p:nvPr/>
          </p:nvSpPr>
          <p:spPr>
            <a:xfrm>
              <a:off x="1184884" y="3770406"/>
              <a:ext cx="331627" cy="734617"/>
            </a:xfrm>
            <a:custGeom>
              <a:avLst/>
              <a:gdLst/>
              <a:ahLst/>
              <a:cxnLst/>
              <a:rect l="l" t="t" r="r" b="b"/>
              <a:pathLst>
                <a:path w="4029" h="8925" extrusionOk="0">
                  <a:moveTo>
                    <a:pt x="2468" y="138"/>
                  </a:moveTo>
                  <a:cubicBezTo>
                    <a:pt x="2439" y="445"/>
                    <a:pt x="2410" y="746"/>
                    <a:pt x="2410" y="1053"/>
                  </a:cubicBezTo>
                  <a:cubicBezTo>
                    <a:pt x="2322" y="1756"/>
                    <a:pt x="2256" y="2422"/>
                    <a:pt x="2227" y="2788"/>
                  </a:cubicBezTo>
                  <a:cubicBezTo>
                    <a:pt x="2168" y="3770"/>
                    <a:pt x="1802" y="7365"/>
                    <a:pt x="1773" y="7614"/>
                  </a:cubicBezTo>
                  <a:cubicBezTo>
                    <a:pt x="1736" y="7643"/>
                    <a:pt x="1773" y="7673"/>
                    <a:pt x="1802" y="7673"/>
                  </a:cubicBezTo>
                  <a:cubicBezTo>
                    <a:pt x="2651" y="7951"/>
                    <a:pt x="3874" y="8405"/>
                    <a:pt x="3874" y="8683"/>
                  </a:cubicBezTo>
                  <a:lnTo>
                    <a:pt x="3845" y="8712"/>
                  </a:lnTo>
                  <a:cubicBezTo>
                    <a:pt x="3748" y="8786"/>
                    <a:pt x="3493" y="8812"/>
                    <a:pt x="3176" y="8812"/>
                  </a:cubicBezTo>
                  <a:cubicBezTo>
                    <a:pt x="2582" y="8812"/>
                    <a:pt x="1771" y="8721"/>
                    <a:pt x="1370" y="8683"/>
                  </a:cubicBezTo>
                  <a:cubicBezTo>
                    <a:pt x="1128" y="8683"/>
                    <a:pt x="521" y="8683"/>
                    <a:pt x="338" y="8405"/>
                  </a:cubicBezTo>
                  <a:cubicBezTo>
                    <a:pt x="272" y="8317"/>
                    <a:pt x="308" y="8163"/>
                    <a:pt x="396" y="7951"/>
                  </a:cubicBezTo>
                  <a:lnTo>
                    <a:pt x="425" y="7914"/>
                  </a:lnTo>
                  <a:lnTo>
                    <a:pt x="396" y="2854"/>
                  </a:lnTo>
                  <a:lnTo>
                    <a:pt x="125" y="628"/>
                  </a:lnTo>
                  <a:cubicBezTo>
                    <a:pt x="945" y="533"/>
                    <a:pt x="1736" y="379"/>
                    <a:pt x="2468" y="138"/>
                  </a:cubicBezTo>
                  <a:close/>
                  <a:moveTo>
                    <a:pt x="2556" y="0"/>
                  </a:moveTo>
                  <a:cubicBezTo>
                    <a:pt x="2551" y="0"/>
                    <a:pt x="2544" y="4"/>
                    <a:pt x="2534" y="13"/>
                  </a:cubicBezTo>
                  <a:cubicBezTo>
                    <a:pt x="1736" y="262"/>
                    <a:pt x="916" y="409"/>
                    <a:pt x="59" y="504"/>
                  </a:cubicBezTo>
                  <a:lnTo>
                    <a:pt x="30" y="504"/>
                  </a:lnTo>
                  <a:cubicBezTo>
                    <a:pt x="1" y="533"/>
                    <a:pt x="1" y="533"/>
                    <a:pt x="1" y="562"/>
                  </a:cubicBezTo>
                  <a:lnTo>
                    <a:pt x="272" y="2884"/>
                  </a:lnTo>
                  <a:lnTo>
                    <a:pt x="308" y="7914"/>
                  </a:lnTo>
                  <a:cubicBezTo>
                    <a:pt x="154" y="8134"/>
                    <a:pt x="154" y="8346"/>
                    <a:pt x="242" y="8500"/>
                  </a:cubicBezTo>
                  <a:cubicBezTo>
                    <a:pt x="454" y="8780"/>
                    <a:pt x="1056" y="8801"/>
                    <a:pt x="1286" y="8801"/>
                  </a:cubicBezTo>
                  <a:cubicBezTo>
                    <a:pt x="1327" y="8801"/>
                    <a:pt x="1357" y="8800"/>
                    <a:pt x="1370" y="8800"/>
                  </a:cubicBezTo>
                  <a:cubicBezTo>
                    <a:pt x="1524" y="8800"/>
                    <a:pt x="2439" y="8925"/>
                    <a:pt x="3142" y="8925"/>
                  </a:cubicBezTo>
                  <a:cubicBezTo>
                    <a:pt x="3479" y="8925"/>
                    <a:pt x="3816" y="8895"/>
                    <a:pt x="3933" y="8800"/>
                  </a:cubicBezTo>
                  <a:cubicBezTo>
                    <a:pt x="3969" y="8771"/>
                    <a:pt x="3999" y="8712"/>
                    <a:pt x="3999" y="8683"/>
                  </a:cubicBezTo>
                  <a:cubicBezTo>
                    <a:pt x="4028" y="8251"/>
                    <a:pt x="2351" y="7702"/>
                    <a:pt x="1890" y="7585"/>
                  </a:cubicBezTo>
                  <a:cubicBezTo>
                    <a:pt x="1956" y="7065"/>
                    <a:pt x="2285" y="3704"/>
                    <a:pt x="2351" y="2788"/>
                  </a:cubicBezTo>
                  <a:cubicBezTo>
                    <a:pt x="2380" y="2422"/>
                    <a:pt x="2439" y="1756"/>
                    <a:pt x="2534" y="1053"/>
                  </a:cubicBezTo>
                  <a:cubicBezTo>
                    <a:pt x="2564" y="716"/>
                    <a:pt x="2593" y="379"/>
                    <a:pt x="2622" y="79"/>
                  </a:cubicBezTo>
                  <a:cubicBezTo>
                    <a:pt x="2622" y="43"/>
                    <a:pt x="2593" y="13"/>
                    <a:pt x="2593" y="13"/>
                  </a:cubicBezTo>
                  <a:cubicBezTo>
                    <a:pt x="2573" y="13"/>
                    <a:pt x="2567" y="0"/>
                    <a:pt x="2556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5"/>
            <p:cNvSpPr/>
            <p:nvPr/>
          </p:nvSpPr>
          <p:spPr>
            <a:xfrm>
              <a:off x="1034255" y="3409470"/>
              <a:ext cx="261005" cy="417476"/>
            </a:xfrm>
            <a:custGeom>
              <a:avLst/>
              <a:gdLst/>
              <a:ahLst/>
              <a:cxnLst/>
              <a:rect l="l" t="t" r="r" b="b"/>
              <a:pathLst>
                <a:path w="3171" h="5072" extrusionOk="0">
                  <a:moveTo>
                    <a:pt x="826" y="1"/>
                  </a:moveTo>
                  <a:cubicBezTo>
                    <a:pt x="376" y="1"/>
                    <a:pt x="39" y="94"/>
                    <a:pt x="29" y="371"/>
                  </a:cubicBezTo>
                  <a:cubicBezTo>
                    <a:pt x="29" y="1835"/>
                    <a:pt x="0" y="3366"/>
                    <a:pt x="0" y="4794"/>
                  </a:cubicBezTo>
                  <a:cubicBezTo>
                    <a:pt x="857" y="4977"/>
                    <a:pt x="1736" y="5072"/>
                    <a:pt x="2622" y="5072"/>
                  </a:cubicBezTo>
                  <a:cubicBezTo>
                    <a:pt x="2687" y="4677"/>
                    <a:pt x="2746" y="4340"/>
                    <a:pt x="2775" y="4157"/>
                  </a:cubicBezTo>
                  <a:cubicBezTo>
                    <a:pt x="3141" y="1623"/>
                    <a:pt x="3171" y="400"/>
                    <a:pt x="3171" y="400"/>
                  </a:cubicBezTo>
                  <a:cubicBezTo>
                    <a:pt x="3171" y="400"/>
                    <a:pt x="1756" y="1"/>
                    <a:pt x="826" y="1"/>
                  </a:cubicBezTo>
                  <a:close/>
                </a:path>
              </a:pathLst>
            </a:custGeom>
            <a:solidFill>
              <a:srgbClr val="EB7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5"/>
            <p:cNvSpPr/>
            <p:nvPr/>
          </p:nvSpPr>
          <p:spPr>
            <a:xfrm>
              <a:off x="737687" y="3796746"/>
              <a:ext cx="382165" cy="695766"/>
            </a:xfrm>
            <a:custGeom>
              <a:avLst/>
              <a:gdLst/>
              <a:ahLst/>
              <a:cxnLst/>
              <a:rect l="l" t="t" r="r" b="b"/>
              <a:pathLst>
                <a:path w="4643" h="8453" extrusionOk="0">
                  <a:moveTo>
                    <a:pt x="2014" y="1"/>
                  </a:moveTo>
                  <a:lnTo>
                    <a:pt x="2014" y="491"/>
                  </a:lnTo>
                  <a:lnTo>
                    <a:pt x="2014" y="1802"/>
                  </a:lnTo>
                  <a:cubicBezTo>
                    <a:pt x="1831" y="2505"/>
                    <a:pt x="1648" y="3171"/>
                    <a:pt x="1494" y="3750"/>
                  </a:cubicBezTo>
                  <a:cubicBezTo>
                    <a:pt x="1436" y="3970"/>
                    <a:pt x="1377" y="4182"/>
                    <a:pt x="1348" y="4365"/>
                  </a:cubicBezTo>
                  <a:cubicBezTo>
                    <a:pt x="1311" y="4453"/>
                    <a:pt x="1282" y="4577"/>
                    <a:pt x="1253" y="4665"/>
                  </a:cubicBezTo>
                  <a:cubicBezTo>
                    <a:pt x="945" y="5764"/>
                    <a:pt x="762" y="6466"/>
                    <a:pt x="762" y="6466"/>
                  </a:cubicBezTo>
                  <a:cubicBezTo>
                    <a:pt x="0" y="7199"/>
                    <a:pt x="1531" y="7719"/>
                    <a:pt x="1531" y="7719"/>
                  </a:cubicBezTo>
                  <a:cubicBezTo>
                    <a:pt x="1531" y="7719"/>
                    <a:pt x="3164" y="8453"/>
                    <a:pt x="3760" y="8453"/>
                  </a:cubicBezTo>
                  <a:cubicBezTo>
                    <a:pt x="3874" y="8453"/>
                    <a:pt x="3949" y="8426"/>
                    <a:pt x="3969" y="8363"/>
                  </a:cubicBezTo>
                  <a:cubicBezTo>
                    <a:pt x="4094" y="7960"/>
                    <a:pt x="2263" y="6562"/>
                    <a:pt x="2263" y="6562"/>
                  </a:cubicBezTo>
                  <a:cubicBezTo>
                    <a:pt x="2410" y="6225"/>
                    <a:pt x="2629" y="5800"/>
                    <a:pt x="2842" y="5310"/>
                  </a:cubicBezTo>
                  <a:cubicBezTo>
                    <a:pt x="2871" y="5214"/>
                    <a:pt x="2929" y="5126"/>
                    <a:pt x="2959" y="5031"/>
                  </a:cubicBezTo>
                  <a:cubicBezTo>
                    <a:pt x="3054" y="4848"/>
                    <a:pt x="3112" y="4665"/>
                    <a:pt x="3208" y="4482"/>
                  </a:cubicBezTo>
                  <a:cubicBezTo>
                    <a:pt x="3361" y="4116"/>
                    <a:pt x="3545" y="3750"/>
                    <a:pt x="3691" y="3354"/>
                  </a:cubicBezTo>
                  <a:cubicBezTo>
                    <a:pt x="4028" y="2835"/>
                    <a:pt x="4394" y="1312"/>
                    <a:pt x="4643" y="272"/>
                  </a:cubicBezTo>
                  <a:cubicBezTo>
                    <a:pt x="3757" y="272"/>
                    <a:pt x="2871" y="184"/>
                    <a:pt x="20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5"/>
            <p:cNvSpPr/>
            <p:nvPr/>
          </p:nvSpPr>
          <p:spPr>
            <a:xfrm>
              <a:off x="775632" y="3790572"/>
              <a:ext cx="349077" cy="706631"/>
            </a:xfrm>
            <a:custGeom>
              <a:avLst/>
              <a:gdLst/>
              <a:ahLst/>
              <a:cxnLst/>
              <a:rect l="l" t="t" r="r" b="b"/>
              <a:pathLst>
                <a:path w="4241" h="8585" extrusionOk="0">
                  <a:moveTo>
                    <a:pt x="1619" y="134"/>
                  </a:moveTo>
                  <a:cubicBezTo>
                    <a:pt x="2439" y="317"/>
                    <a:pt x="3267" y="413"/>
                    <a:pt x="4087" y="413"/>
                  </a:cubicBezTo>
                  <a:cubicBezTo>
                    <a:pt x="3845" y="1511"/>
                    <a:pt x="3479" y="2910"/>
                    <a:pt x="3201" y="3400"/>
                  </a:cubicBezTo>
                  <a:cubicBezTo>
                    <a:pt x="3018" y="3796"/>
                    <a:pt x="2835" y="4162"/>
                    <a:pt x="2681" y="4528"/>
                  </a:cubicBezTo>
                  <a:cubicBezTo>
                    <a:pt x="2593" y="4711"/>
                    <a:pt x="2534" y="4894"/>
                    <a:pt x="2439" y="5077"/>
                  </a:cubicBezTo>
                  <a:lnTo>
                    <a:pt x="2315" y="5355"/>
                  </a:lnTo>
                  <a:cubicBezTo>
                    <a:pt x="2102" y="5875"/>
                    <a:pt x="1890" y="6300"/>
                    <a:pt x="1736" y="6607"/>
                  </a:cubicBezTo>
                  <a:cubicBezTo>
                    <a:pt x="1736" y="6637"/>
                    <a:pt x="1736" y="6666"/>
                    <a:pt x="1765" y="6666"/>
                  </a:cubicBezTo>
                  <a:cubicBezTo>
                    <a:pt x="2534" y="7244"/>
                    <a:pt x="3538" y="8160"/>
                    <a:pt x="3450" y="8401"/>
                  </a:cubicBezTo>
                  <a:cubicBezTo>
                    <a:pt x="3450" y="8401"/>
                    <a:pt x="3450" y="8438"/>
                    <a:pt x="3413" y="8438"/>
                  </a:cubicBezTo>
                  <a:cubicBezTo>
                    <a:pt x="3381" y="8453"/>
                    <a:pt x="3337" y="8460"/>
                    <a:pt x="3282" y="8460"/>
                  </a:cubicBezTo>
                  <a:cubicBezTo>
                    <a:pt x="2814" y="8460"/>
                    <a:pt x="1590" y="7951"/>
                    <a:pt x="1099" y="7735"/>
                  </a:cubicBezTo>
                  <a:cubicBezTo>
                    <a:pt x="1070" y="7735"/>
                    <a:pt x="272" y="7457"/>
                    <a:pt x="184" y="7032"/>
                  </a:cubicBezTo>
                  <a:cubicBezTo>
                    <a:pt x="118" y="6878"/>
                    <a:pt x="213" y="6725"/>
                    <a:pt x="367" y="6571"/>
                  </a:cubicBezTo>
                  <a:lnTo>
                    <a:pt x="367" y="6541"/>
                  </a:lnTo>
                  <a:cubicBezTo>
                    <a:pt x="367" y="6541"/>
                    <a:pt x="550" y="5875"/>
                    <a:pt x="850" y="4777"/>
                  </a:cubicBezTo>
                  <a:lnTo>
                    <a:pt x="1099" y="3825"/>
                  </a:lnTo>
                  <a:cubicBezTo>
                    <a:pt x="1253" y="3246"/>
                    <a:pt x="1436" y="2609"/>
                    <a:pt x="1619" y="1906"/>
                  </a:cubicBezTo>
                  <a:lnTo>
                    <a:pt x="1619" y="1877"/>
                  </a:lnTo>
                  <a:lnTo>
                    <a:pt x="1619" y="566"/>
                  </a:lnTo>
                  <a:lnTo>
                    <a:pt x="1619" y="134"/>
                  </a:lnTo>
                  <a:close/>
                  <a:moveTo>
                    <a:pt x="1561" y="1"/>
                  </a:moveTo>
                  <a:cubicBezTo>
                    <a:pt x="1550" y="1"/>
                    <a:pt x="1543" y="17"/>
                    <a:pt x="1524" y="17"/>
                  </a:cubicBezTo>
                  <a:cubicBezTo>
                    <a:pt x="1524" y="17"/>
                    <a:pt x="1495" y="47"/>
                    <a:pt x="1495" y="76"/>
                  </a:cubicBezTo>
                  <a:lnTo>
                    <a:pt x="1495" y="566"/>
                  </a:lnTo>
                  <a:lnTo>
                    <a:pt x="1495" y="1877"/>
                  </a:lnTo>
                  <a:cubicBezTo>
                    <a:pt x="1311" y="2580"/>
                    <a:pt x="1128" y="3217"/>
                    <a:pt x="975" y="3796"/>
                  </a:cubicBezTo>
                  <a:lnTo>
                    <a:pt x="733" y="4740"/>
                  </a:lnTo>
                  <a:cubicBezTo>
                    <a:pt x="455" y="5751"/>
                    <a:pt x="272" y="6388"/>
                    <a:pt x="272" y="6512"/>
                  </a:cubicBezTo>
                  <a:cubicBezTo>
                    <a:pt x="89" y="6695"/>
                    <a:pt x="1" y="6878"/>
                    <a:pt x="59" y="7061"/>
                  </a:cubicBezTo>
                  <a:cubicBezTo>
                    <a:pt x="155" y="7552"/>
                    <a:pt x="1004" y="7852"/>
                    <a:pt x="1033" y="7852"/>
                  </a:cubicBezTo>
                  <a:cubicBezTo>
                    <a:pt x="1216" y="7947"/>
                    <a:pt x="2681" y="8584"/>
                    <a:pt x="3296" y="8584"/>
                  </a:cubicBezTo>
                  <a:cubicBezTo>
                    <a:pt x="3354" y="8584"/>
                    <a:pt x="3413" y="8555"/>
                    <a:pt x="3479" y="8555"/>
                  </a:cubicBezTo>
                  <a:cubicBezTo>
                    <a:pt x="3538" y="8526"/>
                    <a:pt x="3567" y="8467"/>
                    <a:pt x="3567" y="8438"/>
                  </a:cubicBezTo>
                  <a:cubicBezTo>
                    <a:pt x="3691" y="8035"/>
                    <a:pt x="2256" y="6908"/>
                    <a:pt x="1890" y="6607"/>
                  </a:cubicBezTo>
                  <a:cubicBezTo>
                    <a:pt x="2014" y="6300"/>
                    <a:pt x="2198" y="5904"/>
                    <a:pt x="2439" y="5414"/>
                  </a:cubicBezTo>
                  <a:lnTo>
                    <a:pt x="2564" y="5143"/>
                  </a:lnTo>
                  <a:cubicBezTo>
                    <a:pt x="2622" y="4960"/>
                    <a:pt x="2717" y="4777"/>
                    <a:pt x="2805" y="4594"/>
                  </a:cubicBezTo>
                  <a:cubicBezTo>
                    <a:pt x="2959" y="4228"/>
                    <a:pt x="3142" y="3825"/>
                    <a:pt x="3296" y="3459"/>
                  </a:cubicBezTo>
                  <a:cubicBezTo>
                    <a:pt x="3596" y="2946"/>
                    <a:pt x="3999" y="1482"/>
                    <a:pt x="4240" y="347"/>
                  </a:cubicBezTo>
                  <a:cubicBezTo>
                    <a:pt x="4240" y="347"/>
                    <a:pt x="4240" y="317"/>
                    <a:pt x="4211" y="317"/>
                  </a:cubicBezTo>
                  <a:cubicBezTo>
                    <a:pt x="4211" y="288"/>
                    <a:pt x="4182" y="288"/>
                    <a:pt x="4182" y="288"/>
                  </a:cubicBezTo>
                  <a:cubicBezTo>
                    <a:pt x="3296" y="288"/>
                    <a:pt x="2410" y="200"/>
                    <a:pt x="1582" y="17"/>
                  </a:cubicBezTo>
                  <a:cubicBezTo>
                    <a:pt x="1573" y="5"/>
                    <a:pt x="1566" y="1"/>
                    <a:pt x="1561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5"/>
            <p:cNvSpPr/>
            <p:nvPr/>
          </p:nvSpPr>
          <p:spPr>
            <a:xfrm>
              <a:off x="782876" y="3194061"/>
              <a:ext cx="789024" cy="873638"/>
            </a:xfrm>
            <a:custGeom>
              <a:avLst/>
              <a:gdLst/>
              <a:ahLst/>
              <a:cxnLst/>
              <a:rect l="l" t="t" r="r" b="b"/>
              <a:pathLst>
                <a:path w="9586" h="10614" extrusionOk="0">
                  <a:moveTo>
                    <a:pt x="3508" y="0"/>
                  </a:moveTo>
                  <a:cubicBezTo>
                    <a:pt x="3508" y="0"/>
                    <a:pt x="1861" y="2534"/>
                    <a:pt x="1" y="8692"/>
                  </a:cubicBezTo>
                  <a:cubicBezTo>
                    <a:pt x="3020" y="10222"/>
                    <a:pt x="5882" y="10614"/>
                    <a:pt x="7636" y="10614"/>
                  </a:cubicBezTo>
                  <a:cubicBezTo>
                    <a:pt x="8367" y="10614"/>
                    <a:pt x="8905" y="10546"/>
                    <a:pt x="9183" y="10464"/>
                  </a:cubicBezTo>
                  <a:cubicBezTo>
                    <a:pt x="9586" y="8114"/>
                    <a:pt x="9461" y="4335"/>
                    <a:pt x="9307" y="1802"/>
                  </a:cubicBezTo>
                  <a:lnTo>
                    <a:pt x="9307" y="1802"/>
                  </a:lnTo>
                  <a:cubicBezTo>
                    <a:pt x="9145" y="1811"/>
                    <a:pt x="8973" y="1816"/>
                    <a:pt x="8792" y="1816"/>
                  </a:cubicBezTo>
                  <a:cubicBezTo>
                    <a:pt x="7282" y="1816"/>
                    <a:pt x="5202" y="1446"/>
                    <a:pt x="35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5"/>
            <p:cNvSpPr/>
            <p:nvPr/>
          </p:nvSpPr>
          <p:spPr>
            <a:xfrm>
              <a:off x="778102" y="3189204"/>
              <a:ext cx="798654" cy="883680"/>
            </a:xfrm>
            <a:custGeom>
              <a:avLst/>
              <a:gdLst/>
              <a:ahLst/>
              <a:cxnLst/>
              <a:rect l="l" t="t" r="r" b="b"/>
              <a:pathLst>
                <a:path w="9703" h="10736" extrusionOk="0">
                  <a:moveTo>
                    <a:pt x="3603" y="147"/>
                  </a:moveTo>
                  <a:cubicBezTo>
                    <a:pt x="5427" y="1686"/>
                    <a:pt x="7578" y="1933"/>
                    <a:pt x="8812" y="1933"/>
                  </a:cubicBezTo>
                  <a:cubicBezTo>
                    <a:pt x="9000" y="1933"/>
                    <a:pt x="9166" y="1927"/>
                    <a:pt x="9307" y="1919"/>
                  </a:cubicBezTo>
                  <a:lnTo>
                    <a:pt x="9307" y="1919"/>
                  </a:lnTo>
                  <a:cubicBezTo>
                    <a:pt x="9490" y="4577"/>
                    <a:pt x="9578" y="8173"/>
                    <a:pt x="9182" y="10465"/>
                  </a:cubicBezTo>
                  <a:cubicBezTo>
                    <a:pt x="8899" y="10541"/>
                    <a:pt x="8383" y="10601"/>
                    <a:pt x="7696" y="10601"/>
                  </a:cubicBezTo>
                  <a:cubicBezTo>
                    <a:pt x="5952" y="10601"/>
                    <a:pt x="3106" y="10214"/>
                    <a:pt x="154" y="8722"/>
                  </a:cubicBezTo>
                  <a:cubicBezTo>
                    <a:pt x="1831" y="3171"/>
                    <a:pt x="3324" y="579"/>
                    <a:pt x="3603" y="147"/>
                  </a:cubicBezTo>
                  <a:close/>
                  <a:moveTo>
                    <a:pt x="3566" y="1"/>
                  </a:moveTo>
                  <a:lnTo>
                    <a:pt x="3537" y="30"/>
                  </a:lnTo>
                  <a:cubicBezTo>
                    <a:pt x="3508" y="59"/>
                    <a:pt x="1860" y="2622"/>
                    <a:pt x="0" y="8751"/>
                  </a:cubicBezTo>
                  <a:cubicBezTo>
                    <a:pt x="0" y="8788"/>
                    <a:pt x="29" y="8817"/>
                    <a:pt x="29" y="8817"/>
                  </a:cubicBezTo>
                  <a:cubicBezTo>
                    <a:pt x="3054" y="10340"/>
                    <a:pt x="5946" y="10735"/>
                    <a:pt x="7718" y="10735"/>
                  </a:cubicBezTo>
                  <a:cubicBezTo>
                    <a:pt x="8450" y="10735"/>
                    <a:pt x="8970" y="10677"/>
                    <a:pt x="9278" y="10582"/>
                  </a:cubicBezTo>
                  <a:cubicBezTo>
                    <a:pt x="9278" y="10582"/>
                    <a:pt x="9307" y="10552"/>
                    <a:pt x="9307" y="10523"/>
                  </a:cubicBezTo>
                  <a:cubicBezTo>
                    <a:pt x="9702" y="8202"/>
                    <a:pt x="9607" y="4541"/>
                    <a:pt x="9424" y="1861"/>
                  </a:cubicBezTo>
                  <a:cubicBezTo>
                    <a:pt x="9424" y="1861"/>
                    <a:pt x="9424" y="1831"/>
                    <a:pt x="9395" y="1831"/>
                  </a:cubicBezTo>
                  <a:cubicBezTo>
                    <a:pt x="9395" y="1795"/>
                    <a:pt x="9365" y="1795"/>
                    <a:pt x="9365" y="1795"/>
                  </a:cubicBezTo>
                  <a:cubicBezTo>
                    <a:pt x="9210" y="1805"/>
                    <a:pt x="9020" y="1812"/>
                    <a:pt x="8802" y="1812"/>
                  </a:cubicBezTo>
                  <a:cubicBezTo>
                    <a:pt x="7562" y="1812"/>
                    <a:pt x="5419" y="1562"/>
                    <a:pt x="3632" y="30"/>
                  </a:cubicBezTo>
                  <a:cubicBezTo>
                    <a:pt x="3603" y="30"/>
                    <a:pt x="3603" y="1"/>
                    <a:pt x="3566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5"/>
            <p:cNvSpPr/>
            <p:nvPr/>
          </p:nvSpPr>
          <p:spPr>
            <a:xfrm>
              <a:off x="1511578" y="2878149"/>
              <a:ext cx="609999" cy="551971"/>
            </a:xfrm>
            <a:custGeom>
              <a:avLst/>
              <a:gdLst/>
              <a:ahLst/>
              <a:cxnLst/>
              <a:rect l="l" t="t" r="r" b="b"/>
              <a:pathLst>
                <a:path w="7411" h="6706" extrusionOk="0">
                  <a:moveTo>
                    <a:pt x="1279" y="1"/>
                  </a:moveTo>
                  <a:cubicBezTo>
                    <a:pt x="791" y="1"/>
                    <a:pt x="222" y="519"/>
                    <a:pt x="147" y="1122"/>
                  </a:cubicBezTo>
                  <a:cubicBezTo>
                    <a:pt x="0" y="2740"/>
                    <a:pt x="579" y="5274"/>
                    <a:pt x="667" y="5486"/>
                  </a:cubicBezTo>
                  <a:cubicBezTo>
                    <a:pt x="791" y="5823"/>
                    <a:pt x="1216" y="6431"/>
                    <a:pt x="1494" y="6489"/>
                  </a:cubicBezTo>
                  <a:cubicBezTo>
                    <a:pt x="2175" y="6650"/>
                    <a:pt x="2812" y="6706"/>
                    <a:pt x="3366" y="6706"/>
                  </a:cubicBezTo>
                  <a:cubicBezTo>
                    <a:pt x="4600" y="6706"/>
                    <a:pt x="5426" y="6431"/>
                    <a:pt x="5426" y="6431"/>
                  </a:cubicBezTo>
                  <a:cubicBezTo>
                    <a:pt x="6044" y="6617"/>
                    <a:pt x="6420" y="6669"/>
                    <a:pt x="6648" y="6669"/>
                  </a:cubicBezTo>
                  <a:cubicBezTo>
                    <a:pt x="6938" y="6669"/>
                    <a:pt x="6986" y="6584"/>
                    <a:pt x="6986" y="6584"/>
                  </a:cubicBezTo>
                  <a:cubicBezTo>
                    <a:pt x="7411" y="5794"/>
                    <a:pt x="6803" y="5698"/>
                    <a:pt x="6803" y="5698"/>
                  </a:cubicBezTo>
                  <a:cubicBezTo>
                    <a:pt x="6803" y="5698"/>
                    <a:pt x="7323" y="5669"/>
                    <a:pt x="7074" y="5457"/>
                  </a:cubicBezTo>
                  <a:cubicBezTo>
                    <a:pt x="7000" y="5392"/>
                    <a:pt x="6855" y="5369"/>
                    <a:pt x="6688" y="5369"/>
                  </a:cubicBezTo>
                  <a:cubicBezTo>
                    <a:pt x="6309" y="5369"/>
                    <a:pt x="5822" y="5486"/>
                    <a:pt x="5822" y="5486"/>
                  </a:cubicBezTo>
                  <a:cubicBezTo>
                    <a:pt x="5822" y="5486"/>
                    <a:pt x="4211" y="5303"/>
                    <a:pt x="2622" y="4908"/>
                  </a:cubicBezTo>
                  <a:cubicBezTo>
                    <a:pt x="2439" y="2645"/>
                    <a:pt x="1978" y="814"/>
                    <a:pt x="1978" y="814"/>
                  </a:cubicBezTo>
                  <a:cubicBezTo>
                    <a:pt x="1893" y="230"/>
                    <a:pt x="1604" y="1"/>
                    <a:pt x="1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5"/>
            <p:cNvSpPr/>
            <p:nvPr/>
          </p:nvSpPr>
          <p:spPr>
            <a:xfrm>
              <a:off x="1506146" y="2872799"/>
              <a:ext cx="600369" cy="562424"/>
            </a:xfrm>
            <a:custGeom>
              <a:avLst/>
              <a:gdLst/>
              <a:ahLst/>
              <a:cxnLst/>
              <a:rect l="l" t="t" r="r" b="b"/>
              <a:pathLst>
                <a:path w="7294" h="6833" extrusionOk="0">
                  <a:moveTo>
                    <a:pt x="1348" y="118"/>
                  </a:moveTo>
                  <a:cubicBezTo>
                    <a:pt x="1677" y="118"/>
                    <a:pt x="1926" y="396"/>
                    <a:pt x="1985" y="879"/>
                  </a:cubicBezTo>
                  <a:cubicBezTo>
                    <a:pt x="1985" y="916"/>
                    <a:pt x="2476" y="2710"/>
                    <a:pt x="2629" y="4973"/>
                  </a:cubicBezTo>
                  <a:cubicBezTo>
                    <a:pt x="2629" y="5002"/>
                    <a:pt x="2659" y="5031"/>
                    <a:pt x="2688" y="5031"/>
                  </a:cubicBezTo>
                  <a:cubicBezTo>
                    <a:pt x="4240" y="5427"/>
                    <a:pt x="5888" y="5610"/>
                    <a:pt x="5888" y="5610"/>
                  </a:cubicBezTo>
                  <a:lnTo>
                    <a:pt x="5924" y="5610"/>
                  </a:lnTo>
                  <a:cubicBezTo>
                    <a:pt x="6164" y="5552"/>
                    <a:pt x="6521" y="5491"/>
                    <a:pt x="6781" y="5491"/>
                  </a:cubicBezTo>
                  <a:cubicBezTo>
                    <a:pt x="6918" y="5491"/>
                    <a:pt x="7028" y="5508"/>
                    <a:pt x="7081" y="5551"/>
                  </a:cubicBezTo>
                  <a:cubicBezTo>
                    <a:pt x="7140" y="5610"/>
                    <a:pt x="7140" y="5610"/>
                    <a:pt x="7140" y="5639"/>
                  </a:cubicBezTo>
                  <a:cubicBezTo>
                    <a:pt x="7140" y="5675"/>
                    <a:pt x="6986" y="5705"/>
                    <a:pt x="6869" y="5705"/>
                  </a:cubicBezTo>
                  <a:cubicBezTo>
                    <a:pt x="6840" y="5705"/>
                    <a:pt x="6803" y="5734"/>
                    <a:pt x="6803" y="5763"/>
                  </a:cubicBezTo>
                  <a:cubicBezTo>
                    <a:pt x="6803" y="5793"/>
                    <a:pt x="6840" y="5822"/>
                    <a:pt x="6869" y="5822"/>
                  </a:cubicBezTo>
                  <a:cubicBezTo>
                    <a:pt x="6869" y="5822"/>
                    <a:pt x="7023" y="5859"/>
                    <a:pt x="7111" y="6005"/>
                  </a:cubicBezTo>
                  <a:cubicBezTo>
                    <a:pt x="7169" y="6129"/>
                    <a:pt x="7140" y="6342"/>
                    <a:pt x="6986" y="6620"/>
                  </a:cubicBezTo>
                  <a:cubicBezTo>
                    <a:pt x="6986" y="6620"/>
                    <a:pt x="6937" y="6677"/>
                    <a:pt x="6708" y="6677"/>
                  </a:cubicBezTo>
                  <a:cubicBezTo>
                    <a:pt x="6494" y="6677"/>
                    <a:pt x="6124" y="6628"/>
                    <a:pt x="5492" y="6437"/>
                  </a:cubicBezTo>
                  <a:lnTo>
                    <a:pt x="5463" y="6437"/>
                  </a:lnTo>
                  <a:cubicBezTo>
                    <a:pt x="5463" y="6437"/>
                    <a:pt x="4634" y="6699"/>
                    <a:pt x="3406" y="6699"/>
                  </a:cubicBezTo>
                  <a:cubicBezTo>
                    <a:pt x="2857" y="6699"/>
                    <a:pt x="2229" y="6647"/>
                    <a:pt x="1560" y="6496"/>
                  </a:cubicBezTo>
                  <a:cubicBezTo>
                    <a:pt x="1311" y="6437"/>
                    <a:pt x="916" y="5859"/>
                    <a:pt x="799" y="5522"/>
                  </a:cubicBezTo>
                  <a:cubicBezTo>
                    <a:pt x="674" y="5309"/>
                    <a:pt x="125" y="2805"/>
                    <a:pt x="279" y="1216"/>
                  </a:cubicBezTo>
                  <a:cubicBezTo>
                    <a:pt x="337" y="608"/>
                    <a:pt x="887" y="118"/>
                    <a:pt x="1348" y="118"/>
                  </a:cubicBezTo>
                  <a:close/>
                  <a:moveTo>
                    <a:pt x="1348" y="1"/>
                  </a:moveTo>
                  <a:cubicBezTo>
                    <a:pt x="828" y="1"/>
                    <a:pt x="213" y="513"/>
                    <a:pt x="154" y="1187"/>
                  </a:cubicBezTo>
                  <a:cubicBezTo>
                    <a:pt x="1" y="2805"/>
                    <a:pt x="579" y="5339"/>
                    <a:pt x="704" y="5580"/>
                  </a:cubicBezTo>
                  <a:cubicBezTo>
                    <a:pt x="799" y="5888"/>
                    <a:pt x="1223" y="6554"/>
                    <a:pt x="1531" y="6620"/>
                  </a:cubicBezTo>
                  <a:cubicBezTo>
                    <a:pt x="2227" y="6774"/>
                    <a:pt x="2842" y="6832"/>
                    <a:pt x="3420" y="6832"/>
                  </a:cubicBezTo>
                  <a:cubicBezTo>
                    <a:pt x="4548" y="6832"/>
                    <a:pt x="5375" y="6591"/>
                    <a:pt x="5492" y="6554"/>
                  </a:cubicBezTo>
                  <a:cubicBezTo>
                    <a:pt x="6101" y="6745"/>
                    <a:pt x="6483" y="6803"/>
                    <a:pt x="6718" y="6803"/>
                  </a:cubicBezTo>
                  <a:cubicBezTo>
                    <a:pt x="7015" y="6803"/>
                    <a:pt x="7081" y="6711"/>
                    <a:pt x="7081" y="6679"/>
                  </a:cubicBezTo>
                  <a:cubicBezTo>
                    <a:pt x="7264" y="6371"/>
                    <a:pt x="7294" y="6129"/>
                    <a:pt x="7206" y="5946"/>
                  </a:cubicBezTo>
                  <a:cubicBezTo>
                    <a:pt x="7169" y="5888"/>
                    <a:pt x="7111" y="5822"/>
                    <a:pt x="7081" y="5793"/>
                  </a:cubicBezTo>
                  <a:cubicBezTo>
                    <a:pt x="7169" y="5763"/>
                    <a:pt x="7235" y="5734"/>
                    <a:pt x="7264" y="5675"/>
                  </a:cubicBezTo>
                  <a:cubicBezTo>
                    <a:pt x="7264" y="5610"/>
                    <a:pt x="7235" y="5551"/>
                    <a:pt x="7169" y="5456"/>
                  </a:cubicBezTo>
                  <a:cubicBezTo>
                    <a:pt x="7091" y="5387"/>
                    <a:pt x="6945" y="5363"/>
                    <a:pt x="6778" y="5363"/>
                  </a:cubicBezTo>
                  <a:cubicBezTo>
                    <a:pt x="6430" y="5363"/>
                    <a:pt x="5992" y="5468"/>
                    <a:pt x="5888" y="5492"/>
                  </a:cubicBezTo>
                  <a:cubicBezTo>
                    <a:pt x="5771" y="5492"/>
                    <a:pt x="4211" y="5309"/>
                    <a:pt x="2746" y="4907"/>
                  </a:cubicBezTo>
                  <a:cubicBezTo>
                    <a:pt x="2659" y="3750"/>
                    <a:pt x="2505" y="2747"/>
                    <a:pt x="2351" y="2073"/>
                  </a:cubicBezTo>
                  <a:cubicBezTo>
                    <a:pt x="2197" y="1245"/>
                    <a:pt x="2139" y="974"/>
                    <a:pt x="2109" y="879"/>
                  </a:cubicBezTo>
                  <a:cubicBezTo>
                    <a:pt x="1985" y="59"/>
                    <a:pt x="1531" y="1"/>
                    <a:pt x="1348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5"/>
            <p:cNvSpPr/>
            <p:nvPr/>
          </p:nvSpPr>
          <p:spPr>
            <a:xfrm>
              <a:off x="1586887" y="3364600"/>
              <a:ext cx="509327" cy="25450"/>
            </a:xfrm>
            <a:custGeom>
              <a:avLst/>
              <a:gdLst/>
              <a:ahLst/>
              <a:cxnLst/>
              <a:rect l="l" t="t" r="r" b="b"/>
              <a:pathLst>
                <a:path w="6101" h="309" extrusionOk="0">
                  <a:moveTo>
                    <a:pt x="1" y="1"/>
                  </a:moveTo>
                  <a:lnTo>
                    <a:pt x="1" y="308"/>
                  </a:lnTo>
                  <a:lnTo>
                    <a:pt x="6100" y="308"/>
                  </a:lnTo>
                  <a:lnTo>
                    <a:pt x="6100" y="1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5"/>
            <p:cNvSpPr/>
            <p:nvPr/>
          </p:nvSpPr>
          <p:spPr>
            <a:xfrm>
              <a:off x="1491165" y="2872716"/>
              <a:ext cx="248905" cy="281171"/>
            </a:xfrm>
            <a:custGeom>
              <a:avLst/>
              <a:gdLst/>
              <a:ahLst/>
              <a:cxnLst/>
              <a:rect l="l" t="t" r="r" b="b"/>
              <a:pathLst>
                <a:path w="3024" h="3416" extrusionOk="0">
                  <a:moveTo>
                    <a:pt x="1631" y="1"/>
                  </a:moveTo>
                  <a:cubicBezTo>
                    <a:pt x="386" y="1"/>
                    <a:pt x="0" y="1489"/>
                    <a:pt x="65" y="3414"/>
                  </a:cubicBezTo>
                  <a:cubicBezTo>
                    <a:pt x="65" y="3414"/>
                    <a:pt x="140" y="3416"/>
                    <a:pt x="267" y="3416"/>
                  </a:cubicBezTo>
                  <a:cubicBezTo>
                    <a:pt x="858" y="3416"/>
                    <a:pt x="2571" y="3371"/>
                    <a:pt x="3024" y="2865"/>
                  </a:cubicBezTo>
                  <a:cubicBezTo>
                    <a:pt x="3024" y="2865"/>
                    <a:pt x="2958" y="2"/>
                    <a:pt x="1676" y="2"/>
                  </a:cubicBezTo>
                  <a:cubicBezTo>
                    <a:pt x="1661" y="1"/>
                    <a:pt x="1646" y="1"/>
                    <a:pt x="1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5"/>
            <p:cNvSpPr/>
            <p:nvPr/>
          </p:nvSpPr>
          <p:spPr>
            <a:xfrm>
              <a:off x="1486226" y="2867366"/>
              <a:ext cx="258700" cy="291789"/>
            </a:xfrm>
            <a:custGeom>
              <a:avLst/>
              <a:gdLst/>
              <a:ahLst/>
              <a:cxnLst/>
              <a:rect l="l" t="t" r="r" b="b"/>
              <a:pathLst>
                <a:path w="3143" h="3545" extrusionOk="0">
                  <a:moveTo>
                    <a:pt x="1736" y="125"/>
                  </a:moveTo>
                  <a:cubicBezTo>
                    <a:pt x="2871" y="125"/>
                    <a:pt x="2988" y="2629"/>
                    <a:pt x="3018" y="2900"/>
                  </a:cubicBezTo>
                  <a:cubicBezTo>
                    <a:pt x="2534" y="3420"/>
                    <a:pt x="550" y="3420"/>
                    <a:pt x="184" y="3420"/>
                  </a:cubicBezTo>
                  <a:cubicBezTo>
                    <a:pt x="125" y="1985"/>
                    <a:pt x="367" y="945"/>
                    <a:pt x="858" y="462"/>
                  </a:cubicBezTo>
                  <a:cubicBezTo>
                    <a:pt x="1070" y="213"/>
                    <a:pt x="1370" y="125"/>
                    <a:pt x="1736" y="125"/>
                  </a:cubicBezTo>
                  <a:close/>
                  <a:moveTo>
                    <a:pt x="1736" y="1"/>
                  </a:moveTo>
                  <a:cubicBezTo>
                    <a:pt x="1341" y="1"/>
                    <a:pt x="1004" y="125"/>
                    <a:pt x="762" y="367"/>
                  </a:cubicBezTo>
                  <a:cubicBezTo>
                    <a:pt x="243" y="916"/>
                    <a:pt x="1" y="1956"/>
                    <a:pt x="59" y="3479"/>
                  </a:cubicBezTo>
                  <a:cubicBezTo>
                    <a:pt x="59" y="3508"/>
                    <a:pt x="89" y="3545"/>
                    <a:pt x="125" y="3545"/>
                  </a:cubicBezTo>
                  <a:lnTo>
                    <a:pt x="367" y="3545"/>
                  </a:lnTo>
                  <a:cubicBezTo>
                    <a:pt x="975" y="3545"/>
                    <a:pt x="2652" y="3479"/>
                    <a:pt x="3113" y="2959"/>
                  </a:cubicBezTo>
                  <a:cubicBezTo>
                    <a:pt x="3113" y="2959"/>
                    <a:pt x="3142" y="2959"/>
                    <a:pt x="3142" y="2930"/>
                  </a:cubicBezTo>
                  <a:cubicBezTo>
                    <a:pt x="3113" y="2813"/>
                    <a:pt x="3054" y="1"/>
                    <a:pt x="1736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5"/>
            <p:cNvSpPr/>
            <p:nvPr/>
          </p:nvSpPr>
          <p:spPr>
            <a:xfrm>
              <a:off x="1380785" y="2812547"/>
              <a:ext cx="268907" cy="564811"/>
            </a:xfrm>
            <a:custGeom>
              <a:avLst/>
              <a:gdLst/>
              <a:ahLst/>
              <a:cxnLst/>
              <a:rect l="l" t="t" r="r" b="b"/>
              <a:pathLst>
                <a:path w="3267" h="6862" extrusionOk="0">
                  <a:moveTo>
                    <a:pt x="0" y="0"/>
                  </a:moveTo>
                  <a:cubicBezTo>
                    <a:pt x="396" y="608"/>
                    <a:pt x="59" y="6342"/>
                    <a:pt x="1128" y="6861"/>
                  </a:cubicBezTo>
                  <a:cubicBezTo>
                    <a:pt x="1128" y="6861"/>
                    <a:pt x="2805" y="4086"/>
                    <a:pt x="3266" y="1582"/>
                  </a:cubicBezTo>
                  <a:cubicBezTo>
                    <a:pt x="3113" y="1370"/>
                    <a:pt x="3200" y="762"/>
                    <a:pt x="3200" y="762"/>
                  </a:cubicBezTo>
                  <a:cubicBezTo>
                    <a:pt x="2834" y="550"/>
                    <a:pt x="2593" y="425"/>
                    <a:pt x="2593" y="425"/>
                  </a:cubicBezTo>
                  <a:cubicBezTo>
                    <a:pt x="2593" y="425"/>
                    <a:pt x="2168" y="213"/>
                    <a:pt x="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5"/>
            <p:cNvSpPr/>
            <p:nvPr/>
          </p:nvSpPr>
          <p:spPr>
            <a:xfrm>
              <a:off x="1372966" y="2807114"/>
              <a:ext cx="281500" cy="575100"/>
            </a:xfrm>
            <a:custGeom>
              <a:avLst/>
              <a:gdLst/>
              <a:ahLst/>
              <a:cxnLst/>
              <a:rect l="l" t="t" r="r" b="b"/>
              <a:pathLst>
                <a:path w="3420" h="6987" extrusionOk="0">
                  <a:moveTo>
                    <a:pt x="549" y="125"/>
                  </a:moveTo>
                  <a:cubicBezTo>
                    <a:pt x="2197" y="337"/>
                    <a:pt x="2658" y="550"/>
                    <a:pt x="2658" y="550"/>
                  </a:cubicBezTo>
                  <a:cubicBezTo>
                    <a:pt x="2688" y="550"/>
                    <a:pt x="2900" y="645"/>
                    <a:pt x="3237" y="857"/>
                  </a:cubicBezTo>
                  <a:cubicBezTo>
                    <a:pt x="3208" y="1011"/>
                    <a:pt x="3149" y="1465"/>
                    <a:pt x="3295" y="1677"/>
                  </a:cubicBezTo>
                  <a:cubicBezTo>
                    <a:pt x="2871" y="3940"/>
                    <a:pt x="1435" y="6473"/>
                    <a:pt x="1194" y="6840"/>
                  </a:cubicBezTo>
                  <a:cubicBezTo>
                    <a:pt x="615" y="6437"/>
                    <a:pt x="491" y="4123"/>
                    <a:pt x="403" y="2410"/>
                  </a:cubicBezTo>
                  <a:cubicBezTo>
                    <a:pt x="366" y="1348"/>
                    <a:pt x="308" y="491"/>
                    <a:pt x="183" y="125"/>
                  </a:cubicBezTo>
                  <a:close/>
                  <a:moveTo>
                    <a:pt x="95" y="0"/>
                  </a:moveTo>
                  <a:cubicBezTo>
                    <a:pt x="66" y="0"/>
                    <a:pt x="37" y="30"/>
                    <a:pt x="37" y="30"/>
                  </a:cubicBezTo>
                  <a:cubicBezTo>
                    <a:pt x="0" y="66"/>
                    <a:pt x="0" y="96"/>
                    <a:pt x="37" y="96"/>
                  </a:cubicBezTo>
                  <a:cubicBezTo>
                    <a:pt x="183" y="337"/>
                    <a:pt x="249" y="1348"/>
                    <a:pt x="279" y="2410"/>
                  </a:cubicBezTo>
                  <a:cubicBezTo>
                    <a:pt x="403" y="4394"/>
                    <a:pt x="491" y="6657"/>
                    <a:pt x="1194" y="6986"/>
                  </a:cubicBezTo>
                  <a:lnTo>
                    <a:pt x="1223" y="6986"/>
                  </a:lnTo>
                  <a:cubicBezTo>
                    <a:pt x="1252" y="6986"/>
                    <a:pt x="1252" y="6986"/>
                    <a:pt x="1282" y="6957"/>
                  </a:cubicBezTo>
                  <a:cubicBezTo>
                    <a:pt x="1282" y="6927"/>
                    <a:pt x="2966" y="4152"/>
                    <a:pt x="3420" y="1648"/>
                  </a:cubicBezTo>
                  <a:lnTo>
                    <a:pt x="3420" y="1619"/>
                  </a:lnTo>
                  <a:cubicBezTo>
                    <a:pt x="3295" y="1465"/>
                    <a:pt x="3332" y="1011"/>
                    <a:pt x="3361" y="828"/>
                  </a:cubicBezTo>
                  <a:cubicBezTo>
                    <a:pt x="3361" y="828"/>
                    <a:pt x="3361" y="799"/>
                    <a:pt x="3332" y="762"/>
                  </a:cubicBezTo>
                  <a:cubicBezTo>
                    <a:pt x="2966" y="550"/>
                    <a:pt x="2717" y="433"/>
                    <a:pt x="2717" y="433"/>
                  </a:cubicBezTo>
                  <a:cubicBezTo>
                    <a:pt x="2717" y="433"/>
                    <a:pt x="2263" y="213"/>
                    <a:pt x="54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5"/>
            <p:cNvSpPr/>
            <p:nvPr/>
          </p:nvSpPr>
          <p:spPr>
            <a:xfrm>
              <a:off x="1071624" y="2812135"/>
              <a:ext cx="602756" cy="565223"/>
            </a:xfrm>
            <a:custGeom>
              <a:avLst/>
              <a:gdLst/>
              <a:ahLst/>
              <a:cxnLst/>
              <a:rect l="l" t="t" r="r" b="b"/>
              <a:pathLst>
                <a:path w="7323" h="6867" extrusionOk="0">
                  <a:moveTo>
                    <a:pt x="3648" y="1"/>
                  </a:moveTo>
                  <a:cubicBezTo>
                    <a:pt x="3227" y="1"/>
                    <a:pt x="1675" y="163"/>
                    <a:pt x="732" y="2444"/>
                  </a:cubicBezTo>
                  <a:cubicBezTo>
                    <a:pt x="0" y="4245"/>
                    <a:pt x="37" y="4670"/>
                    <a:pt x="37" y="4670"/>
                  </a:cubicBezTo>
                  <a:cubicBezTo>
                    <a:pt x="952" y="5893"/>
                    <a:pt x="4884" y="6866"/>
                    <a:pt x="4884" y="6866"/>
                  </a:cubicBezTo>
                  <a:lnTo>
                    <a:pt x="5404" y="6229"/>
                  </a:lnTo>
                  <a:cubicBezTo>
                    <a:pt x="5895" y="5556"/>
                    <a:pt x="6685" y="4824"/>
                    <a:pt x="6927" y="4062"/>
                  </a:cubicBezTo>
                  <a:cubicBezTo>
                    <a:pt x="7110" y="3542"/>
                    <a:pt x="7139" y="3022"/>
                    <a:pt x="7176" y="2568"/>
                  </a:cubicBezTo>
                  <a:lnTo>
                    <a:pt x="7323" y="979"/>
                  </a:lnTo>
                  <a:cubicBezTo>
                    <a:pt x="7081" y="738"/>
                    <a:pt x="6561" y="518"/>
                    <a:pt x="6561" y="518"/>
                  </a:cubicBezTo>
                  <a:lnTo>
                    <a:pt x="6561" y="518"/>
                  </a:lnTo>
                  <a:cubicBezTo>
                    <a:pt x="6561" y="518"/>
                    <a:pt x="6839" y="1192"/>
                    <a:pt x="5646" y="3176"/>
                  </a:cubicBezTo>
                  <a:cubicBezTo>
                    <a:pt x="5009" y="2532"/>
                    <a:pt x="3756" y="5"/>
                    <a:pt x="3756" y="5"/>
                  </a:cubicBezTo>
                  <a:cubicBezTo>
                    <a:pt x="3756" y="5"/>
                    <a:pt x="3718" y="1"/>
                    <a:pt x="3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5"/>
            <p:cNvSpPr/>
            <p:nvPr/>
          </p:nvSpPr>
          <p:spPr>
            <a:xfrm>
              <a:off x="1066768" y="2806867"/>
              <a:ext cx="613045" cy="575347"/>
            </a:xfrm>
            <a:custGeom>
              <a:avLst/>
              <a:gdLst/>
              <a:ahLst/>
              <a:cxnLst/>
              <a:rect l="l" t="t" r="r" b="b"/>
              <a:pathLst>
                <a:path w="7448" h="6990" extrusionOk="0">
                  <a:moveTo>
                    <a:pt x="3725" y="1"/>
                  </a:moveTo>
                  <a:cubicBezTo>
                    <a:pt x="3325" y="1"/>
                    <a:pt x="1698" y="142"/>
                    <a:pt x="733" y="2478"/>
                  </a:cubicBezTo>
                  <a:cubicBezTo>
                    <a:pt x="1" y="4280"/>
                    <a:pt x="30" y="4704"/>
                    <a:pt x="30" y="4734"/>
                  </a:cubicBezTo>
                  <a:lnTo>
                    <a:pt x="30" y="4763"/>
                  </a:lnTo>
                  <a:cubicBezTo>
                    <a:pt x="945" y="6015"/>
                    <a:pt x="4760" y="6960"/>
                    <a:pt x="4914" y="6989"/>
                  </a:cubicBezTo>
                  <a:lnTo>
                    <a:pt x="4943" y="6989"/>
                  </a:lnTo>
                  <a:cubicBezTo>
                    <a:pt x="4943" y="6989"/>
                    <a:pt x="4972" y="6989"/>
                    <a:pt x="4972" y="6960"/>
                  </a:cubicBezTo>
                  <a:lnTo>
                    <a:pt x="5492" y="6323"/>
                  </a:lnTo>
                  <a:cubicBezTo>
                    <a:pt x="5646" y="6140"/>
                    <a:pt x="5771" y="5986"/>
                    <a:pt x="5954" y="5803"/>
                  </a:cubicBezTo>
                  <a:cubicBezTo>
                    <a:pt x="6378" y="5254"/>
                    <a:pt x="6869" y="4734"/>
                    <a:pt x="7052" y="4126"/>
                  </a:cubicBezTo>
                  <a:cubicBezTo>
                    <a:pt x="7198" y="3694"/>
                    <a:pt x="7264" y="3211"/>
                    <a:pt x="7294" y="2632"/>
                  </a:cubicBezTo>
                  <a:cubicBezTo>
                    <a:pt x="7294" y="2596"/>
                    <a:pt x="7264" y="2566"/>
                    <a:pt x="7235" y="2566"/>
                  </a:cubicBezTo>
                  <a:cubicBezTo>
                    <a:pt x="7198" y="2566"/>
                    <a:pt x="7169" y="2596"/>
                    <a:pt x="7169" y="2632"/>
                  </a:cubicBezTo>
                  <a:cubicBezTo>
                    <a:pt x="7140" y="3181"/>
                    <a:pt x="7081" y="3665"/>
                    <a:pt x="6928" y="4097"/>
                  </a:cubicBezTo>
                  <a:cubicBezTo>
                    <a:pt x="6744" y="4675"/>
                    <a:pt x="6283" y="5195"/>
                    <a:pt x="5858" y="5708"/>
                  </a:cubicBezTo>
                  <a:cubicBezTo>
                    <a:pt x="5675" y="5891"/>
                    <a:pt x="5522" y="6074"/>
                    <a:pt x="5404" y="6228"/>
                  </a:cubicBezTo>
                  <a:lnTo>
                    <a:pt x="4914" y="6872"/>
                  </a:lnTo>
                  <a:cubicBezTo>
                    <a:pt x="4518" y="6747"/>
                    <a:pt x="1011" y="5832"/>
                    <a:pt x="154" y="4704"/>
                  </a:cubicBezTo>
                  <a:cubicBezTo>
                    <a:pt x="154" y="4609"/>
                    <a:pt x="213" y="4097"/>
                    <a:pt x="857" y="2537"/>
                  </a:cubicBezTo>
                  <a:cubicBezTo>
                    <a:pt x="1831" y="128"/>
                    <a:pt x="3508" y="128"/>
                    <a:pt x="3757" y="128"/>
                  </a:cubicBezTo>
                  <a:cubicBezTo>
                    <a:pt x="3903" y="436"/>
                    <a:pt x="5068" y="2691"/>
                    <a:pt x="5675" y="3299"/>
                  </a:cubicBezTo>
                  <a:lnTo>
                    <a:pt x="5734" y="3299"/>
                  </a:lnTo>
                  <a:cubicBezTo>
                    <a:pt x="5734" y="3299"/>
                    <a:pt x="5771" y="3299"/>
                    <a:pt x="5771" y="3269"/>
                  </a:cubicBezTo>
                  <a:cubicBezTo>
                    <a:pt x="6686" y="1717"/>
                    <a:pt x="6744" y="948"/>
                    <a:pt x="6715" y="677"/>
                  </a:cubicBezTo>
                  <a:lnTo>
                    <a:pt x="6715" y="677"/>
                  </a:lnTo>
                  <a:cubicBezTo>
                    <a:pt x="6869" y="736"/>
                    <a:pt x="7169" y="919"/>
                    <a:pt x="7352" y="1073"/>
                  </a:cubicBezTo>
                  <a:cubicBezTo>
                    <a:pt x="7367" y="1087"/>
                    <a:pt x="7383" y="1095"/>
                    <a:pt x="7400" y="1095"/>
                  </a:cubicBezTo>
                  <a:cubicBezTo>
                    <a:pt x="7416" y="1095"/>
                    <a:pt x="7433" y="1087"/>
                    <a:pt x="7447" y="1073"/>
                  </a:cubicBezTo>
                  <a:lnTo>
                    <a:pt x="7447" y="985"/>
                  </a:lnTo>
                  <a:cubicBezTo>
                    <a:pt x="7169" y="736"/>
                    <a:pt x="6649" y="523"/>
                    <a:pt x="6649" y="523"/>
                  </a:cubicBezTo>
                  <a:cubicBezTo>
                    <a:pt x="6639" y="514"/>
                    <a:pt x="6630" y="510"/>
                    <a:pt x="6620" y="510"/>
                  </a:cubicBezTo>
                  <a:cubicBezTo>
                    <a:pt x="6600" y="510"/>
                    <a:pt x="6581" y="523"/>
                    <a:pt x="6561" y="523"/>
                  </a:cubicBezTo>
                  <a:lnTo>
                    <a:pt x="6561" y="582"/>
                  </a:lnTo>
                  <a:cubicBezTo>
                    <a:pt x="6561" y="619"/>
                    <a:pt x="6803" y="1256"/>
                    <a:pt x="5705" y="3145"/>
                  </a:cubicBezTo>
                  <a:cubicBezTo>
                    <a:pt x="5068" y="2449"/>
                    <a:pt x="3874" y="69"/>
                    <a:pt x="3845" y="33"/>
                  </a:cubicBezTo>
                  <a:lnTo>
                    <a:pt x="3815" y="3"/>
                  </a:lnTo>
                  <a:cubicBezTo>
                    <a:pt x="3812" y="3"/>
                    <a:pt x="3780" y="1"/>
                    <a:pt x="372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5"/>
            <p:cNvSpPr/>
            <p:nvPr/>
          </p:nvSpPr>
          <p:spPr>
            <a:xfrm>
              <a:off x="1418155" y="2794438"/>
              <a:ext cx="183881" cy="90541"/>
            </a:xfrm>
            <a:custGeom>
              <a:avLst/>
              <a:gdLst/>
              <a:ahLst/>
              <a:cxnLst/>
              <a:rect l="l" t="t" r="r" b="b"/>
              <a:pathLst>
                <a:path w="2234" h="1100" extrusionOk="0">
                  <a:moveTo>
                    <a:pt x="0" y="1"/>
                  </a:moveTo>
                  <a:lnTo>
                    <a:pt x="0" y="433"/>
                  </a:lnTo>
                  <a:lnTo>
                    <a:pt x="2014" y="1099"/>
                  </a:lnTo>
                  <a:lnTo>
                    <a:pt x="2014" y="1070"/>
                  </a:lnTo>
                  <a:lnTo>
                    <a:pt x="2197" y="220"/>
                  </a:lnTo>
                  <a:lnTo>
                    <a:pt x="2234" y="37"/>
                  </a:lnTo>
                  <a:lnTo>
                    <a:pt x="2234" y="37"/>
                  </a:lnTo>
                  <a:cubicBezTo>
                    <a:pt x="1994" y="79"/>
                    <a:pt x="1708" y="95"/>
                    <a:pt x="1416" y="95"/>
                  </a:cubicBezTo>
                  <a:cubicBezTo>
                    <a:pt x="886" y="95"/>
                    <a:pt x="335" y="43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5"/>
            <p:cNvSpPr/>
            <p:nvPr/>
          </p:nvSpPr>
          <p:spPr>
            <a:xfrm>
              <a:off x="1413298" y="2789664"/>
              <a:ext cx="193593" cy="100665"/>
            </a:xfrm>
            <a:custGeom>
              <a:avLst/>
              <a:gdLst/>
              <a:ahLst/>
              <a:cxnLst/>
              <a:rect l="l" t="t" r="r" b="b"/>
              <a:pathLst>
                <a:path w="2352" h="1223" extrusionOk="0">
                  <a:moveTo>
                    <a:pt x="30" y="0"/>
                  </a:moveTo>
                  <a:cubicBezTo>
                    <a:pt x="30" y="29"/>
                    <a:pt x="1" y="29"/>
                    <a:pt x="1" y="59"/>
                  </a:cubicBezTo>
                  <a:lnTo>
                    <a:pt x="1" y="491"/>
                  </a:lnTo>
                  <a:cubicBezTo>
                    <a:pt x="1" y="520"/>
                    <a:pt x="30" y="549"/>
                    <a:pt x="59" y="549"/>
                  </a:cubicBezTo>
                  <a:cubicBezTo>
                    <a:pt x="96" y="549"/>
                    <a:pt x="125" y="520"/>
                    <a:pt x="125" y="491"/>
                  </a:cubicBezTo>
                  <a:lnTo>
                    <a:pt x="125" y="125"/>
                  </a:lnTo>
                  <a:cubicBezTo>
                    <a:pt x="473" y="162"/>
                    <a:pt x="955" y="199"/>
                    <a:pt x="1423" y="199"/>
                  </a:cubicBezTo>
                  <a:cubicBezTo>
                    <a:pt x="1696" y="199"/>
                    <a:pt x="1963" y="186"/>
                    <a:pt x="2198" y="154"/>
                  </a:cubicBezTo>
                  <a:lnTo>
                    <a:pt x="2198" y="154"/>
                  </a:lnTo>
                  <a:lnTo>
                    <a:pt x="2015" y="1098"/>
                  </a:lnTo>
                  <a:cubicBezTo>
                    <a:pt x="1985" y="1128"/>
                    <a:pt x="2015" y="1194"/>
                    <a:pt x="2044" y="1194"/>
                  </a:cubicBezTo>
                  <a:cubicBezTo>
                    <a:pt x="2044" y="1194"/>
                    <a:pt x="2044" y="1223"/>
                    <a:pt x="2073" y="1223"/>
                  </a:cubicBezTo>
                  <a:lnTo>
                    <a:pt x="2110" y="1194"/>
                  </a:lnTo>
                  <a:lnTo>
                    <a:pt x="2139" y="1157"/>
                  </a:lnTo>
                  <a:lnTo>
                    <a:pt x="2139" y="1128"/>
                  </a:lnTo>
                  <a:lnTo>
                    <a:pt x="2351" y="95"/>
                  </a:lnTo>
                  <a:cubicBezTo>
                    <a:pt x="2351" y="59"/>
                    <a:pt x="2351" y="59"/>
                    <a:pt x="2322" y="29"/>
                  </a:cubicBezTo>
                  <a:lnTo>
                    <a:pt x="2293" y="29"/>
                  </a:lnTo>
                  <a:cubicBezTo>
                    <a:pt x="2052" y="74"/>
                    <a:pt x="1767" y="90"/>
                    <a:pt x="1476" y="90"/>
                  </a:cubicBezTo>
                  <a:cubicBezTo>
                    <a:pt x="954" y="90"/>
                    <a:pt x="412" y="38"/>
                    <a:pt x="59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5"/>
            <p:cNvSpPr/>
            <p:nvPr/>
          </p:nvSpPr>
          <p:spPr>
            <a:xfrm>
              <a:off x="1418155" y="2726943"/>
              <a:ext cx="193511" cy="75314"/>
            </a:xfrm>
            <a:custGeom>
              <a:avLst/>
              <a:gdLst/>
              <a:ahLst/>
              <a:cxnLst/>
              <a:rect l="l" t="t" r="r" b="b"/>
              <a:pathLst>
                <a:path w="2351" h="915" extrusionOk="0">
                  <a:moveTo>
                    <a:pt x="66" y="1"/>
                  </a:moveTo>
                  <a:lnTo>
                    <a:pt x="37" y="608"/>
                  </a:lnTo>
                  <a:lnTo>
                    <a:pt x="0" y="821"/>
                  </a:lnTo>
                  <a:cubicBezTo>
                    <a:pt x="335" y="863"/>
                    <a:pt x="886" y="915"/>
                    <a:pt x="1416" y="915"/>
                  </a:cubicBezTo>
                  <a:cubicBezTo>
                    <a:pt x="1708" y="915"/>
                    <a:pt x="1994" y="899"/>
                    <a:pt x="2234" y="857"/>
                  </a:cubicBezTo>
                  <a:lnTo>
                    <a:pt x="2351" y="213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5"/>
            <p:cNvSpPr/>
            <p:nvPr/>
          </p:nvSpPr>
          <p:spPr>
            <a:xfrm>
              <a:off x="1415768" y="2722169"/>
              <a:ext cx="201330" cy="82639"/>
            </a:xfrm>
            <a:custGeom>
              <a:avLst/>
              <a:gdLst/>
              <a:ahLst/>
              <a:cxnLst/>
              <a:rect l="l" t="t" r="r" b="b"/>
              <a:pathLst>
                <a:path w="2446" h="1004" extrusionOk="0">
                  <a:moveTo>
                    <a:pt x="154" y="88"/>
                  </a:moveTo>
                  <a:lnTo>
                    <a:pt x="2321" y="300"/>
                  </a:lnTo>
                  <a:lnTo>
                    <a:pt x="2226" y="849"/>
                  </a:lnTo>
                  <a:cubicBezTo>
                    <a:pt x="1968" y="900"/>
                    <a:pt x="1658" y="920"/>
                    <a:pt x="1345" y="920"/>
                  </a:cubicBezTo>
                  <a:cubicBezTo>
                    <a:pt x="887" y="920"/>
                    <a:pt x="422" y="877"/>
                    <a:pt x="95" y="820"/>
                  </a:cubicBezTo>
                  <a:lnTo>
                    <a:pt x="154" y="88"/>
                  </a:lnTo>
                  <a:close/>
                  <a:moveTo>
                    <a:pt x="66" y="0"/>
                  </a:moveTo>
                  <a:lnTo>
                    <a:pt x="0" y="915"/>
                  </a:lnTo>
                  <a:lnTo>
                    <a:pt x="29" y="915"/>
                  </a:lnTo>
                  <a:cubicBezTo>
                    <a:pt x="366" y="945"/>
                    <a:pt x="915" y="1003"/>
                    <a:pt x="1435" y="1003"/>
                  </a:cubicBezTo>
                  <a:cubicBezTo>
                    <a:pt x="1743" y="1003"/>
                    <a:pt x="2014" y="1003"/>
                    <a:pt x="2263" y="945"/>
                  </a:cubicBezTo>
                  <a:lnTo>
                    <a:pt x="2292" y="945"/>
                  </a:lnTo>
                  <a:lnTo>
                    <a:pt x="2446" y="212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5"/>
            <p:cNvSpPr/>
            <p:nvPr/>
          </p:nvSpPr>
          <p:spPr>
            <a:xfrm>
              <a:off x="1137308" y="2309870"/>
              <a:ext cx="273681" cy="439371"/>
            </a:xfrm>
            <a:custGeom>
              <a:avLst/>
              <a:gdLst/>
              <a:ahLst/>
              <a:cxnLst/>
              <a:rect l="l" t="t" r="r" b="b"/>
              <a:pathLst>
                <a:path w="3325" h="5338" extrusionOk="0">
                  <a:moveTo>
                    <a:pt x="2439" y="1"/>
                  </a:moveTo>
                  <a:lnTo>
                    <a:pt x="337" y="799"/>
                  </a:lnTo>
                  <a:cubicBezTo>
                    <a:pt x="337" y="799"/>
                    <a:pt x="0" y="2322"/>
                    <a:pt x="732" y="2593"/>
                  </a:cubicBezTo>
                  <a:cubicBezTo>
                    <a:pt x="732" y="2593"/>
                    <a:pt x="579" y="3911"/>
                    <a:pt x="1523" y="4094"/>
                  </a:cubicBezTo>
                  <a:cubicBezTo>
                    <a:pt x="1523" y="4094"/>
                    <a:pt x="1965" y="5338"/>
                    <a:pt x="3037" y="5338"/>
                  </a:cubicBezTo>
                  <a:cubicBezTo>
                    <a:pt x="3129" y="5338"/>
                    <a:pt x="3224" y="5329"/>
                    <a:pt x="3325" y="5309"/>
                  </a:cubicBezTo>
                  <a:lnTo>
                    <a:pt x="2439" y="1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1652001" y="2257438"/>
              <a:ext cx="251457" cy="437066"/>
            </a:xfrm>
            <a:custGeom>
              <a:avLst/>
              <a:gdLst/>
              <a:ahLst/>
              <a:cxnLst/>
              <a:rect l="l" t="t" r="r" b="b"/>
              <a:pathLst>
                <a:path w="3055" h="5310" extrusionOk="0">
                  <a:moveTo>
                    <a:pt x="1" y="0"/>
                  </a:moveTo>
                  <a:lnTo>
                    <a:pt x="887" y="5309"/>
                  </a:lnTo>
                  <a:cubicBezTo>
                    <a:pt x="2168" y="5126"/>
                    <a:pt x="2197" y="3566"/>
                    <a:pt x="2197" y="3566"/>
                  </a:cubicBezTo>
                  <a:cubicBezTo>
                    <a:pt x="3017" y="3083"/>
                    <a:pt x="2439" y="1890"/>
                    <a:pt x="2439" y="1890"/>
                  </a:cubicBezTo>
                  <a:cubicBezTo>
                    <a:pt x="3054" y="1399"/>
                    <a:pt x="2227" y="59"/>
                    <a:pt x="2227" y="5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5"/>
            <p:cNvSpPr/>
            <p:nvPr/>
          </p:nvSpPr>
          <p:spPr>
            <a:xfrm>
              <a:off x="939020" y="2016594"/>
              <a:ext cx="534686" cy="448178"/>
            </a:xfrm>
            <a:custGeom>
              <a:avLst/>
              <a:gdLst/>
              <a:ahLst/>
              <a:cxnLst/>
              <a:rect l="l" t="t" r="r" b="b"/>
              <a:pathLst>
                <a:path w="6496" h="5445" extrusionOk="0">
                  <a:moveTo>
                    <a:pt x="3065" y="0"/>
                  </a:moveTo>
                  <a:cubicBezTo>
                    <a:pt x="2742" y="0"/>
                    <a:pt x="2377" y="142"/>
                    <a:pt x="2197" y="700"/>
                  </a:cubicBezTo>
                  <a:cubicBezTo>
                    <a:pt x="2197" y="700"/>
                    <a:pt x="549" y="1030"/>
                    <a:pt x="1128" y="2165"/>
                  </a:cubicBezTo>
                  <a:cubicBezTo>
                    <a:pt x="1128" y="2165"/>
                    <a:pt x="0" y="2956"/>
                    <a:pt x="1099" y="3747"/>
                  </a:cubicBezTo>
                  <a:cubicBezTo>
                    <a:pt x="1099" y="3747"/>
                    <a:pt x="1167" y="4912"/>
                    <a:pt x="2106" y="4912"/>
                  </a:cubicBezTo>
                  <a:cubicBezTo>
                    <a:pt x="2230" y="4912"/>
                    <a:pt x="2370" y="4891"/>
                    <a:pt x="2526" y="4845"/>
                  </a:cubicBezTo>
                  <a:cubicBezTo>
                    <a:pt x="2526" y="4845"/>
                    <a:pt x="2865" y="5444"/>
                    <a:pt x="3604" y="5444"/>
                  </a:cubicBezTo>
                  <a:cubicBezTo>
                    <a:pt x="3908" y="5444"/>
                    <a:pt x="4279" y="5343"/>
                    <a:pt x="4723" y="5057"/>
                  </a:cubicBezTo>
                  <a:cubicBezTo>
                    <a:pt x="4723" y="5057"/>
                    <a:pt x="6224" y="4940"/>
                    <a:pt x="6041" y="3446"/>
                  </a:cubicBezTo>
                  <a:cubicBezTo>
                    <a:pt x="6041" y="3446"/>
                    <a:pt x="6495" y="2590"/>
                    <a:pt x="5821" y="1733"/>
                  </a:cubicBezTo>
                  <a:cubicBezTo>
                    <a:pt x="5821" y="1733"/>
                    <a:pt x="6005" y="818"/>
                    <a:pt x="4848" y="481"/>
                  </a:cubicBezTo>
                  <a:cubicBezTo>
                    <a:pt x="4848" y="481"/>
                    <a:pt x="4793" y="45"/>
                    <a:pt x="4239" y="45"/>
                  </a:cubicBezTo>
                  <a:cubicBezTo>
                    <a:pt x="4094" y="45"/>
                    <a:pt x="3913" y="75"/>
                    <a:pt x="3691" y="151"/>
                  </a:cubicBezTo>
                  <a:cubicBezTo>
                    <a:pt x="3691" y="151"/>
                    <a:pt x="3400" y="0"/>
                    <a:pt x="3065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5"/>
            <p:cNvSpPr/>
            <p:nvPr/>
          </p:nvSpPr>
          <p:spPr>
            <a:xfrm>
              <a:off x="1142083" y="2123846"/>
              <a:ext cx="387022" cy="356402"/>
            </a:xfrm>
            <a:custGeom>
              <a:avLst/>
              <a:gdLst/>
              <a:ahLst/>
              <a:cxnLst/>
              <a:rect l="l" t="t" r="r" b="b"/>
              <a:pathLst>
                <a:path w="4702" h="4330" extrusionOk="0">
                  <a:moveTo>
                    <a:pt x="2372" y="0"/>
                  </a:moveTo>
                  <a:cubicBezTo>
                    <a:pt x="2244" y="0"/>
                    <a:pt x="2115" y="11"/>
                    <a:pt x="1985" y="35"/>
                  </a:cubicBezTo>
                  <a:cubicBezTo>
                    <a:pt x="828" y="218"/>
                    <a:pt x="1" y="1345"/>
                    <a:pt x="213" y="2539"/>
                  </a:cubicBezTo>
                  <a:cubicBezTo>
                    <a:pt x="378" y="3584"/>
                    <a:pt x="1314" y="4330"/>
                    <a:pt x="2373" y="4330"/>
                  </a:cubicBezTo>
                  <a:cubicBezTo>
                    <a:pt x="2487" y="4330"/>
                    <a:pt x="2602" y="4321"/>
                    <a:pt x="2717" y="4303"/>
                  </a:cubicBezTo>
                  <a:cubicBezTo>
                    <a:pt x="3904" y="4091"/>
                    <a:pt x="4702" y="2993"/>
                    <a:pt x="4489" y="1807"/>
                  </a:cubicBezTo>
                  <a:cubicBezTo>
                    <a:pt x="4326" y="744"/>
                    <a:pt x="3408" y="0"/>
                    <a:pt x="2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5"/>
            <p:cNvSpPr/>
            <p:nvPr/>
          </p:nvSpPr>
          <p:spPr>
            <a:xfrm>
              <a:off x="1137308" y="2119072"/>
              <a:ext cx="386363" cy="366856"/>
            </a:xfrm>
            <a:custGeom>
              <a:avLst/>
              <a:gdLst/>
              <a:ahLst/>
              <a:cxnLst/>
              <a:rect l="l" t="t" r="r" b="b"/>
              <a:pathLst>
                <a:path w="4694" h="4457" extrusionOk="0">
                  <a:moveTo>
                    <a:pt x="2409" y="122"/>
                  </a:moveTo>
                  <a:cubicBezTo>
                    <a:pt x="2834" y="122"/>
                    <a:pt x="3266" y="246"/>
                    <a:pt x="3632" y="488"/>
                  </a:cubicBezTo>
                  <a:cubicBezTo>
                    <a:pt x="4086" y="825"/>
                    <a:pt x="4394" y="1315"/>
                    <a:pt x="4482" y="1865"/>
                  </a:cubicBezTo>
                  <a:cubicBezTo>
                    <a:pt x="4577" y="2414"/>
                    <a:pt x="4452" y="2992"/>
                    <a:pt x="4115" y="3446"/>
                  </a:cubicBezTo>
                  <a:cubicBezTo>
                    <a:pt x="3815" y="3907"/>
                    <a:pt x="3325" y="4215"/>
                    <a:pt x="2775" y="4303"/>
                  </a:cubicBezTo>
                  <a:cubicBezTo>
                    <a:pt x="2660" y="4321"/>
                    <a:pt x="2545" y="4330"/>
                    <a:pt x="2432" y="4330"/>
                  </a:cubicBezTo>
                  <a:cubicBezTo>
                    <a:pt x="1408" y="4330"/>
                    <a:pt x="502" y="3609"/>
                    <a:pt x="337" y="2567"/>
                  </a:cubicBezTo>
                  <a:cubicBezTo>
                    <a:pt x="154" y="1433"/>
                    <a:pt x="916" y="334"/>
                    <a:pt x="2072" y="122"/>
                  </a:cubicBezTo>
                  <a:close/>
                  <a:moveTo>
                    <a:pt x="2430" y="0"/>
                  </a:moveTo>
                  <a:cubicBezTo>
                    <a:pt x="2302" y="0"/>
                    <a:pt x="2173" y="11"/>
                    <a:pt x="2043" y="34"/>
                  </a:cubicBezTo>
                  <a:cubicBezTo>
                    <a:pt x="820" y="217"/>
                    <a:pt x="0" y="1374"/>
                    <a:pt x="213" y="2597"/>
                  </a:cubicBezTo>
                  <a:cubicBezTo>
                    <a:pt x="396" y="3695"/>
                    <a:pt x="1340" y="4457"/>
                    <a:pt x="2409" y="4457"/>
                  </a:cubicBezTo>
                  <a:cubicBezTo>
                    <a:pt x="2534" y="4457"/>
                    <a:pt x="2651" y="4457"/>
                    <a:pt x="2775" y="4427"/>
                  </a:cubicBezTo>
                  <a:cubicBezTo>
                    <a:pt x="3383" y="4332"/>
                    <a:pt x="3874" y="3995"/>
                    <a:pt x="4240" y="3512"/>
                  </a:cubicBezTo>
                  <a:cubicBezTo>
                    <a:pt x="4577" y="3021"/>
                    <a:pt x="4694" y="2443"/>
                    <a:pt x="4606" y="1865"/>
                  </a:cubicBezTo>
                  <a:cubicBezTo>
                    <a:pt x="4442" y="772"/>
                    <a:pt x="3501" y="0"/>
                    <a:pt x="243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5"/>
            <p:cNvSpPr/>
            <p:nvPr/>
          </p:nvSpPr>
          <p:spPr>
            <a:xfrm>
              <a:off x="1131876" y="2126068"/>
              <a:ext cx="733547" cy="632388"/>
            </a:xfrm>
            <a:custGeom>
              <a:avLst/>
              <a:gdLst/>
              <a:ahLst/>
              <a:cxnLst/>
              <a:rect l="l" t="t" r="r" b="b"/>
              <a:pathLst>
                <a:path w="8912" h="7683" extrusionOk="0">
                  <a:moveTo>
                    <a:pt x="5454" y="0"/>
                  </a:moveTo>
                  <a:cubicBezTo>
                    <a:pt x="4763" y="0"/>
                    <a:pt x="3983" y="138"/>
                    <a:pt x="3149" y="432"/>
                  </a:cubicBezTo>
                  <a:cubicBezTo>
                    <a:pt x="674" y="1289"/>
                    <a:pt x="0" y="3120"/>
                    <a:pt x="1011" y="5346"/>
                  </a:cubicBezTo>
                  <a:cubicBezTo>
                    <a:pt x="1777" y="7046"/>
                    <a:pt x="2992" y="7683"/>
                    <a:pt x="4395" y="7683"/>
                  </a:cubicBezTo>
                  <a:cubicBezTo>
                    <a:pt x="4828" y="7683"/>
                    <a:pt x="5280" y="7622"/>
                    <a:pt x="5741" y="7513"/>
                  </a:cubicBezTo>
                  <a:cubicBezTo>
                    <a:pt x="7813" y="7059"/>
                    <a:pt x="8912" y="5411"/>
                    <a:pt x="8853" y="3947"/>
                  </a:cubicBezTo>
                  <a:cubicBezTo>
                    <a:pt x="8787" y="2358"/>
                    <a:pt x="8209" y="1348"/>
                    <a:pt x="8209" y="1348"/>
                  </a:cubicBezTo>
                  <a:cubicBezTo>
                    <a:pt x="7749" y="491"/>
                    <a:pt x="6758" y="0"/>
                    <a:pt x="5454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5"/>
            <p:cNvSpPr/>
            <p:nvPr/>
          </p:nvSpPr>
          <p:spPr>
            <a:xfrm>
              <a:off x="1215010" y="2560920"/>
              <a:ext cx="405294" cy="183551"/>
            </a:xfrm>
            <a:custGeom>
              <a:avLst/>
              <a:gdLst/>
              <a:ahLst/>
              <a:cxnLst/>
              <a:rect l="l" t="t" r="r" b="b"/>
              <a:pathLst>
                <a:path w="4924" h="2230" extrusionOk="0">
                  <a:moveTo>
                    <a:pt x="172" y="0"/>
                  </a:moveTo>
                  <a:cubicBezTo>
                    <a:pt x="81" y="0"/>
                    <a:pt x="21" y="20"/>
                    <a:pt x="1" y="63"/>
                  </a:cubicBezTo>
                  <a:lnTo>
                    <a:pt x="4731" y="2230"/>
                  </a:lnTo>
                  <a:cubicBezTo>
                    <a:pt x="4924" y="1819"/>
                    <a:pt x="1058" y="0"/>
                    <a:pt x="172" y="0"/>
                  </a:cubicBezTo>
                  <a:close/>
                </a:path>
              </a:pathLst>
            </a:custGeom>
            <a:solidFill>
              <a:srgbClr val="3D24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5"/>
            <p:cNvSpPr/>
            <p:nvPr/>
          </p:nvSpPr>
          <p:spPr>
            <a:xfrm>
              <a:off x="1732172" y="2436136"/>
              <a:ext cx="162974" cy="166595"/>
            </a:xfrm>
            <a:custGeom>
              <a:avLst/>
              <a:gdLst/>
              <a:ahLst/>
              <a:cxnLst/>
              <a:rect l="l" t="t" r="r" b="b"/>
              <a:pathLst>
                <a:path w="1980" h="2024" extrusionOk="0">
                  <a:moveTo>
                    <a:pt x="869" y="1"/>
                  </a:moveTo>
                  <a:cubicBezTo>
                    <a:pt x="425" y="1"/>
                    <a:pt x="0" y="209"/>
                    <a:pt x="0" y="209"/>
                  </a:cubicBezTo>
                  <a:lnTo>
                    <a:pt x="154" y="1608"/>
                  </a:lnTo>
                  <a:cubicBezTo>
                    <a:pt x="353" y="1886"/>
                    <a:pt x="660" y="2023"/>
                    <a:pt x="957" y="2023"/>
                  </a:cubicBezTo>
                  <a:cubicBezTo>
                    <a:pt x="1483" y="2023"/>
                    <a:pt x="1979" y="1595"/>
                    <a:pt x="1802" y="758"/>
                  </a:cubicBezTo>
                  <a:cubicBezTo>
                    <a:pt x="1658" y="160"/>
                    <a:pt x="1256" y="1"/>
                    <a:pt x="8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5"/>
            <p:cNvSpPr/>
            <p:nvPr/>
          </p:nvSpPr>
          <p:spPr>
            <a:xfrm>
              <a:off x="1724929" y="2431115"/>
              <a:ext cx="170629" cy="175403"/>
            </a:xfrm>
            <a:custGeom>
              <a:avLst/>
              <a:gdLst/>
              <a:ahLst/>
              <a:cxnLst/>
              <a:rect l="l" t="t" r="r" b="b"/>
              <a:pathLst>
                <a:path w="2073" h="2131" extrusionOk="0">
                  <a:moveTo>
                    <a:pt x="971" y="0"/>
                  </a:moveTo>
                  <a:cubicBezTo>
                    <a:pt x="511" y="0"/>
                    <a:pt x="81" y="204"/>
                    <a:pt x="59" y="204"/>
                  </a:cubicBezTo>
                  <a:cubicBezTo>
                    <a:pt x="30" y="241"/>
                    <a:pt x="1" y="270"/>
                    <a:pt x="30" y="300"/>
                  </a:cubicBezTo>
                  <a:cubicBezTo>
                    <a:pt x="30" y="320"/>
                    <a:pt x="59" y="341"/>
                    <a:pt x="87" y="341"/>
                  </a:cubicBezTo>
                  <a:cubicBezTo>
                    <a:pt x="98" y="341"/>
                    <a:pt x="109" y="337"/>
                    <a:pt x="118" y="329"/>
                  </a:cubicBezTo>
                  <a:cubicBezTo>
                    <a:pt x="118" y="329"/>
                    <a:pt x="552" y="122"/>
                    <a:pt x="974" y="122"/>
                  </a:cubicBezTo>
                  <a:cubicBezTo>
                    <a:pt x="1112" y="122"/>
                    <a:pt x="1250" y="144"/>
                    <a:pt x="1370" y="204"/>
                  </a:cubicBezTo>
                  <a:cubicBezTo>
                    <a:pt x="1619" y="329"/>
                    <a:pt x="1765" y="541"/>
                    <a:pt x="1831" y="849"/>
                  </a:cubicBezTo>
                  <a:cubicBezTo>
                    <a:pt x="1948" y="1369"/>
                    <a:pt x="1802" y="1764"/>
                    <a:pt x="1399" y="1947"/>
                  </a:cubicBezTo>
                  <a:cubicBezTo>
                    <a:pt x="1293" y="2000"/>
                    <a:pt x="1176" y="2025"/>
                    <a:pt x="1058" y="2025"/>
                  </a:cubicBezTo>
                  <a:cubicBezTo>
                    <a:pt x="769" y="2025"/>
                    <a:pt x="469" y="1878"/>
                    <a:pt x="272" y="1640"/>
                  </a:cubicBezTo>
                  <a:cubicBezTo>
                    <a:pt x="272" y="1610"/>
                    <a:pt x="213" y="1610"/>
                    <a:pt x="213" y="1610"/>
                  </a:cubicBezTo>
                  <a:cubicBezTo>
                    <a:pt x="184" y="1640"/>
                    <a:pt x="184" y="1669"/>
                    <a:pt x="184" y="1705"/>
                  </a:cubicBezTo>
                  <a:cubicBezTo>
                    <a:pt x="396" y="1976"/>
                    <a:pt x="733" y="2130"/>
                    <a:pt x="1033" y="2130"/>
                  </a:cubicBezTo>
                  <a:cubicBezTo>
                    <a:pt x="1187" y="2130"/>
                    <a:pt x="1341" y="2101"/>
                    <a:pt x="1465" y="2035"/>
                  </a:cubicBezTo>
                  <a:cubicBezTo>
                    <a:pt x="1890" y="1852"/>
                    <a:pt x="2073" y="1398"/>
                    <a:pt x="1948" y="819"/>
                  </a:cubicBezTo>
                  <a:cubicBezTo>
                    <a:pt x="1860" y="453"/>
                    <a:pt x="1707" y="241"/>
                    <a:pt x="1436" y="87"/>
                  </a:cubicBezTo>
                  <a:cubicBezTo>
                    <a:pt x="1287" y="24"/>
                    <a:pt x="1127" y="0"/>
                    <a:pt x="971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5"/>
            <p:cNvSpPr/>
            <p:nvPr/>
          </p:nvSpPr>
          <p:spPr>
            <a:xfrm>
              <a:off x="1744848" y="2467826"/>
              <a:ext cx="115810" cy="100665"/>
            </a:xfrm>
            <a:custGeom>
              <a:avLst/>
              <a:gdLst/>
              <a:ahLst/>
              <a:cxnLst/>
              <a:rect l="l" t="t" r="r" b="b"/>
              <a:pathLst>
                <a:path w="1407" h="1223" extrusionOk="0">
                  <a:moveTo>
                    <a:pt x="827" y="0"/>
                  </a:moveTo>
                  <a:cubicBezTo>
                    <a:pt x="682" y="0"/>
                    <a:pt x="553" y="62"/>
                    <a:pt x="425" y="190"/>
                  </a:cubicBezTo>
                  <a:cubicBezTo>
                    <a:pt x="0" y="586"/>
                    <a:pt x="425" y="1194"/>
                    <a:pt x="425" y="1223"/>
                  </a:cubicBezTo>
                  <a:lnTo>
                    <a:pt x="462" y="1223"/>
                  </a:lnTo>
                  <a:cubicBezTo>
                    <a:pt x="491" y="1223"/>
                    <a:pt x="491" y="1194"/>
                    <a:pt x="462" y="1194"/>
                  </a:cubicBezTo>
                  <a:cubicBezTo>
                    <a:pt x="462" y="1164"/>
                    <a:pt x="95" y="586"/>
                    <a:pt x="462" y="220"/>
                  </a:cubicBezTo>
                  <a:cubicBezTo>
                    <a:pt x="608" y="95"/>
                    <a:pt x="762" y="37"/>
                    <a:pt x="916" y="37"/>
                  </a:cubicBezTo>
                  <a:cubicBezTo>
                    <a:pt x="1157" y="66"/>
                    <a:pt x="1377" y="278"/>
                    <a:pt x="1377" y="278"/>
                  </a:cubicBezTo>
                  <a:lnTo>
                    <a:pt x="1406" y="278"/>
                  </a:lnTo>
                  <a:lnTo>
                    <a:pt x="1406" y="249"/>
                  </a:lnTo>
                  <a:cubicBezTo>
                    <a:pt x="1406" y="220"/>
                    <a:pt x="1194" y="7"/>
                    <a:pt x="916" y="7"/>
                  </a:cubicBezTo>
                  <a:cubicBezTo>
                    <a:pt x="885" y="2"/>
                    <a:pt x="856" y="0"/>
                    <a:pt x="827" y="0"/>
                  </a:cubicBezTo>
                  <a:close/>
                </a:path>
              </a:pathLst>
            </a:custGeom>
            <a:solidFill>
              <a:srgbClr val="2D20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1764685" y="2506759"/>
              <a:ext cx="65766" cy="21401"/>
            </a:xfrm>
            <a:custGeom>
              <a:avLst/>
              <a:gdLst/>
              <a:ahLst/>
              <a:cxnLst/>
              <a:rect l="l" t="t" r="r" b="b"/>
              <a:pathLst>
                <a:path w="799" h="260" extrusionOk="0">
                  <a:moveTo>
                    <a:pt x="415" y="1"/>
                  </a:moveTo>
                  <a:cubicBezTo>
                    <a:pt x="275" y="1"/>
                    <a:pt x="119" y="46"/>
                    <a:pt x="1" y="201"/>
                  </a:cubicBezTo>
                  <a:lnTo>
                    <a:pt x="1" y="237"/>
                  </a:lnTo>
                  <a:cubicBezTo>
                    <a:pt x="19" y="252"/>
                    <a:pt x="28" y="259"/>
                    <a:pt x="37" y="259"/>
                  </a:cubicBezTo>
                  <a:cubicBezTo>
                    <a:pt x="45" y="259"/>
                    <a:pt x="52" y="252"/>
                    <a:pt x="67" y="237"/>
                  </a:cubicBezTo>
                  <a:cubicBezTo>
                    <a:pt x="174" y="88"/>
                    <a:pt x="324" y="47"/>
                    <a:pt x="457" y="47"/>
                  </a:cubicBezTo>
                  <a:cubicBezTo>
                    <a:pt x="626" y="47"/>
                    <a:pt x="770" y="113"/>
                    <a:pt x="770" y="113"/>
                  </a:cubicBezTo>
                  <a:lnTo>
                    <a:pt x="770" y="142"/>
                  </a:lnTo>
                  <a:lnTo>
                    <a:pt x="799" y="113"/>
                  </a:lnTo>
                  <a:cubicBezTo>
                    <a:pt x="799" y="113"/>
                    <a:pt x="799" y="83"/>
                    <a:pt x="770" y="83"/>
                  </a:cubicBezTo>
                  <a:cubicBezTo>
                    <a:pt x="770" y="83"/>
                    <a:pt x="607" y="1"/>
                    <a:pt x="415" y="1"/>
                  </a:cubicBezTo>
                  <a:close/>
                </a:path>
              </a:pathLst>
            </a:custGeom>
            <a:solidFill>
              <a:srgbClr val="2D20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1189741" y="2126644"/>
              <a:ext cx="643170" cy="645804"/>
            </a:xfrm>
            <a:custGeom>
              <a:avLst/>
              <a:gdLst/>
              <a:ahLst/>
              <a:cxnLst/>
              <a:rect l="l" t="t" r="r" b="b"/>
              <a:pathLst>
                <a:path w="7814" h="7846" extrusionOk="0">
                  <a:moveTo>
                    <a:pt x="4495" y="0"/>
                  </a:moveTo>
                  <a:cubicBezTo>
                    <a:pt x="3934" y="0"/>
                    <a:pt x="3315" y="116"/>
                    <a:pt x="2658" y="367"/>
                  </a:cubicBezTo>
                  <a:cubicBezTo>
                    <a:pt x="549" y="1194"/>
                    <a:pt x="0" y="3083"/>
                    <a:pt x="916" y="5368"/>
                  </a:cubicBezTo>
                  <a:cubicBezTo>
                    <a:pt x="1664" y="7184"/>
                    <a:pt x="2799" y="7846"/>
                    <a:pt x="4072" y="7846"/>
                  </a:cubicBezTo>
                  <a:cubicBezTo>
                    <a:pt x="4405" y="7846"/>
                    <a:pt x="4748" y="7800"/>
                    <a:pt x="5097" y="7718"/>
                  </a:cubicBezTo>
                  <a:cubicBezTo>
                    <a:pt x="6898" y="7294"/>
                    <a:pt x="7813" y="5617"/>
                    <a:pt x="7718" y="4123"/>
                  </a:cubicBezTo>
                  <a:cubicBezTo>
                    <a:pt x="7630" y="2505"/>
                    <a:pt x="7081" y="1436"/>
                    <a:pt x="7081" y="1436"/>
                  </a:cubicBezTo>
                  <a:cubicBezTo>
                    <a:pt x="6641" y="540"/>
                    <a:pt x="570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1212623" y="2122611"/>
              <a:ext cx="625062" cy="654447"/>
            </a:xfrm>
            <a:custGeom>
              <a:avLst/>
              <a:gdLst/>
              <a:ahLst/>
              <a:cxnLst/>
              <a:rect l="l" t="t" r="r" b="b"/>
              <a:pathLst>
                <a:path w="7594" h="7951" extrusionOk="0">
                  <a:moveTo>
                    <a:pt x="4240" y="108"/>
                  </a:moveTo>
                  <a:cubicBezTo>
                    <a:pt x="5368" y="108"/>
                    <a:pt x="6312" y="599"/>
                    <a:pt x="6744" y="1514"/>
                  </a:cubicBezTo>
                  <a:cubicBezTo>
                    <a:pt x="6774" y="1543"/>
                    <a:pt x="7294" y="2583"/>
                    <a:pt x="7382" y="4172"/>
                  </a:cubicBezTo>
                  <a:cubicBezTo>
                    <a:pt x="7477" y="5600"/>
                    <a:pt x="6620" y="7284"/>
                    <a:pt x="4819" y="7709"/>
                  </a:cubicBezTo>
                  <a:cubicBezTo>
                    <a:pt x="4468" y="7792"/>
                    <a:pt x="4134" y="7833"/>
                    <a:pt x="3817" y="7833"/>
                  </a:cubicBezTo>
                  <a:cubicBezTo>
                    <a:pt x="2406" y="7833"/>
                    <a:pt x="1350" y="7009"/>
                    <a:pt x="703" y="5388"/>
                  </a:cubicBezTo>
                  <a:cubicBezTo>
                    <a:pt x="184" y="4135"/>
                    <a:pt x="118" y="3037"/>
                    <a:pt x="520" y="2158"/>
                  </a:cubicBezTo>
                  <a:cubicBezTo>
                    <a:pt x="850" y="1390"/>
                    <a:pt x="1465" y="840"/>
                    <a:pt x="2380" y="474"/>
                  </a:cubicBezTo>
                  <a:cubicBezTo>
                    <a:pt x="3047" y="233"/>
                    <a:pt x="3662" y="108"/>
                    <a:pt x="4240" y="108"/>
                  </a:cubicBezTo>
                  <a:close/>
                  <a:moveTo>
                    <a:pt x="4237" y="1"/>
                  </a:moveTo>
                  <a:cubicBezTo>
                    <a:pt x="3653" y="1"/>
                    <a:pt x="3014" y="126"/>
                    <a:pt x="2351" y="386"/>
                  </a:cubicBezTo>
                  <a:cubicBezTo>
                    <a:pt x="1399" y="752"/>
                    <a:pt x="733" y="1331"/>
                    <a:pt x="396" y="2092"/>
                  </a:cubicBezTo>
                  <a:cubicBezTo>
                    <a:pt x="1" y="3008"/>
                    <a:pt x="59" y="4172"/>
                    <a:pt x="579" y="5453"/>
                  </a:cubicBezTo>
                  <a:cubicBezTo>
                    <a:pt x="1282" y="7101"/>
                    <a:pt x="2351" y="7950"/>
                    <a:pt x="3816" y="7950"/>
                  </a:cubicBezTo>
                  <a:cubicBezTo>
                    <a:pt x="4116" y="7950"/>
                    <a:pt x="4482" y="7921"/>
                    <a:pt x="4848" y="7833"/>
                  </a:cubicBezTo>
                  <a:cubicBezTo>
                    <a:pt x="6708" y="7372"/>
                    <a:pt x="7594" y="5666"/>
                    <a:pt x="7506" y="4172"/>
                  </a:cubicBezTo>
                  <a:cubicBezTo>
                    <a:pt x="7411" y="2583"/>
                    <a:pt x="6891" y="1514"/>
                    <a:pt x="6862" y="1485"/>
                  </a:cubicBezTo>
                  <a:cubicBezTo>
                    <a:pt x="6390" y="522"/>
                    <a:pt x="5427" y="1"/>
                    <a:pt x="423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1039029" y="2090098"/>
              <a:ext cx="808943" cy="493448"/>
            </a:xfrm>
            <a:custGeom>
              <a:avLst/>
              <a:gdLst/>
              <a:ahLst/>
              <a:cxnLst/>
              <a:rect l="l" t="t" r="r" b="b"/>
              <a:pathLst>
                <a:path w="9828" h="5995" extrusionOk="0">
                  <a:moveTo>
                    <a:pt x="6628" y="1"/>
                  </a:moveTo>
                  <a:cubicBezTo>
                    <a:pt x="5867" y="1"/>
                    <a:pt x="4968" y="194"/>
                    <a:pt x="3940" y="686"/>
                  </a:cubicBezTo>
                  <a:cubicBezTo>
                    <a:pt x="1" y="1360"/>
                    <a:pt x="2080" y="5665"/>
                    <a:pt x="2080" y="5665"/>
                  </a:cubicBezTo>
                  <a:lnTo>
                    <a:pt x="2776" y="5995"/>
                  </a:lnTo>
                  <a:cubicBezTo>
                    <a:pt x="3450" y="5358"/>
                    <a:pt x="3025" y="4750"/>
                    <a:pt x="3025" y="4750"/>
                  </a:cubicBezTo>
                  <a:cubicBezTo>
                    <a:pt x="3816" y="4259"/>
                    <a:pt x="3508" y="3498"/>
                    <a:pt x="3508" y="3498"/>
                  </a:cubicBezTo>
                  <a:cubicBezTo>
                    <a:pt x="4182" y="3315"/>
                    <a:pt x="4394" y="2795"/>
                    <a:pt x="4489" y="2429"/>
                  </a:cubicBezTo>
                  <a:cubicBezTo>
                    <a:pt x="4672" y="2612"/>
                    <a:pt x="4973" y="2766"/>
                    <a:pt x="5492" y="2795"/>
                  </a:cubicBezTo>
                  <a:cubicBezTo>
                    <a:pt x="5492" y="2795"/>
                    <a:pt x="5756" y="3425"/>
                    <a:pt x="6387" y="3425"/>
                  </a:cubicBezTo>
                  <a:cubicBezTo>
                    <a:pt x="6529" y="3425"/>
                    <a:pt x="6689" y="3393"/>
                    <a:pt x="6869" y="3315"/>
                  </a:cubicBezTo>
                  <a:cubicBezTo>
                    <a:pt x="6869" y="3315"/>
                    <a:pt x="7431" y="4260"/>
                    <a:pt x="8469" y="4260"/>
                  </a:cubicBezTo>
                  <a:cubicBezTo>
                    <a:pt x="8485" y="4260"/>
                    <a:pt x="8501" y="4260"/>
                    <a:pt x="8517" y="4259"/>
                  </a:cubicBezTo>
                  <a:cubicBezTo>
                    <a:pt x="8517" y="4259"/>
                    <a:pt x="8631" y="4351"/>
                    <a:pt x="8956" y="4351"/>
                  </a:cubicBezTo>
                  <a:cubicBezTo>
                    <a:pt x="9157" y="4351"/>
                    <a:pt x="9440" y="4316"/>
                    <a:pt x="9827" y="4201"/>
                  </a:cubicBezTo>
                  <a:cubicBezTo>
                    <a:pt x="9827" y="4201"/>
                    <a:pt x="9674" y="3249"/>
                    <a:pt x="9674" y="2092"/>
                  </a:cubicBezTo>
                  <a:cubicBezTo>
                    <a:pt x="9652" y="1300"/>
                    <a:pt x="8599" y="1"/>
                    <a:pt x="6628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1178135" y="2527090"/>
              <a:ext cx="159928" cy="168324"/>
            </a:xfrm>
            <a:custGeom>
              <a:avLst/>
              <a:gdLst/>
              <a:ahLst/>
              <a:cxnLst/>
              <a:rect l="l" t="t" r="r" b="b"/>
              <a:pathLst>
                <a:path w="1943" h="2045" extrusionOk="0">
                  <a:moveTo>
                    <a:pt x="1084" y="1"/>
                  </a:moveTo>
                  <a:cubicBezTo>
                    <a:pt x="695" y="1"/>
                    <a:pt x="0" y="132"/>
                    <a:pt x="112" y="1089"/>
                  </a:cubicBezTo>
                  <a:cubicBezTo>
                    <a:pt x="190" y="1757"/>
                    <a:pt x="594" y="2045"/>
                    <a:pt x="1007" y="2045"/>
                  </a:cubicBezTo>
                  <a:cubicBezTo>
                    <a:pt x="1404" y="2045"/>
                    <a:pt x="1810" y="1779"/>
                    <a:pt x="1943" y="1330"/>
                  </a:cubicBezTo>
                  <a:lnTo>
                    <a:pt x="1335" y="20"/>
                  </a:lnTo>
                  <a:cubicBezTo>
                    <a:pt x="1335" y="20"/>
                    <a:pt x="1231" y="1"/>
                    <a:pt x="10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1180110" y="2521575"/>
              <a:ext cx="165772" cy="177707"/>
            </a:xfrm>
            <a:custGeom>
              <a:avLst/>
              <a:gdLst/>
              <a:ahLst/>
              <a:cxnLst/>
              <a:rect l="l" t="t" r="r" b="b"/>
              <a:pathLst>
                <a:path w="2014" h="2159" extrusionOk="0">
                  <a:moveTo>
                    <a:pt x="1035" y="1"/>
                  </a:moveTo>
                  <a:cubicBezTo>
                    <a:pt x="814" y="1"/>
                    <a:pt x="504" y="42"/>
                    <a:pt x="271" y="240"/>
                  </a:cubicBezTo>
                  <a:cubicBezTo>
                    <a:pt x="88" y="453"/>
                    <a:pt x="0" y="753"/>
                    <a:pt x="29" y="1156"/>
                  </a:cubicBezTo>
                  <a:cubicBezTo>
                    <a:pt x="117" y="1734"/>
                    <a:pt x="425" y="2129"/>
                    <a:pt x="879" y="2159"/>
                  </a:cubicBezTo>
                  <a:lnTo>
                    <a:pt x="1003" y="2159"/>
                  </a:lnTo>
                  <a:cubicBezTo>
                    <a:pt x="1428" y="2159"/>
                    <a:pt x="1860" y="1851"/>
                    <a:pt x="1977" y="1427"/>
                  </a:cubicBezTo>
                  <a:cubicBezTo>
                    <a:pt x="2014" y="1397"/>
                    <a:pt x="1977" y="1368"/>
                    <a:pt x="1948" y="1339"/>
                  </a:cubicBezTo>
                  <a:cubicBezTo>
                    <a:pt x="1919" y="1339"/>
                    <a:pt x="1889" y="1339"/>
                    <a:pt x="1860" y="1397"/>
                  </a:cubicBezTo>
                  <a:cubicBezTo>
                    <a:pt x="1743" y="1769"/>
                    <a:pt x="1386" y="2038"/>
                    <a:pt x="991" y="2038"/>
                  </a:cubicBezTo>
                  <a:cubicBezTo>
                    <a:pt x="966" y="2038"/>
                    <a:pt x="941" y="2036"/>
                    <a:pt x="915" y="2034"/>
                  </a:cubicBezTo>
                  <a:cubicBezTo>
                    <a:pt x="483" y="2005"/>
                    <a:pt x="212" y="1668"/>
                    <a:pt x="147" y="1156"/>
                  </a:cubicBezTo>
                  <a:cubicBezTo>
                    <a:pt x="117" y="789"/>
                    <a:pt x="183" y="511"/>
                    <a:pt x="366" y="328"/>
                  </a:cubicBezTo>
                  <a:cubicBezTo>
                    <a:pt x="548" y="158"/>
                    <a:pt x="809" y="120"/>
                    <a:pt x="1005" y="120"/>
                  </a:cubicBezTo>
                  <a:cubicBezTo>
                    <a:pt x="1164" y="120"/>
                    <a:pt x="1282" y="145"/>
                    <a:pt x="1282" y="145"/>
                  </a:cubicBezTo>
                  <a:cubicBezTo>
                    <a:pt x="1311" y="145"/>
                    <a:pt x="1340" y="116"/>
                    <a:pt x="1369" y="87"/>
                  </a:cubicBezTo>
                  <a:cubicBezTo>
                    <a:pt x="1369" y="57"/>
                    <a:pt x="1340" y="21"/>
                    <a:pt x="1311" y="21"/>
                  </a:cubicBezTo>
                  <a:cubicBezTo>
                    <a:pt x="1299" y="21"/>
                    <a:pt x="1188" y="1"/>
                    <a:pt x="103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1202417" y="2562649"/>
              <a:ext cx="118197" cy="86672"/>
            </a:xfrm>
            <a:custGeom>
              <a:avLst/>
              <a:gdLst/>
              <a:ahLst/>
              <a:cxnLst/>
              <a:rect l="l" t="t" r="r" b="b"/>
              <a:pathLst>
                <a:path w="1436" h="1053" extrusionOk="0">
                  <a:moveTo>
                    <a:pt x="618" y="1"/>
                  </a:moveTo>
                  <a:cubicBezTo>
                    <a:pt x="540" y="1"/>
                    <a:pt x="465" y="15"/>
                    <a:pt x="395" y="42"/>
                  </a:cubicBezTo>
                  <a:cubicBezTo>
                    <a:pt x="125" y="137"/>
                    <a:pt x="0" y="408"/>
                    <a:pt x="0" y="437"/>
                  </a:cubicBezTo>
                  <a:cubicBezTo>
                    <a:pt x="0" y="437"/>
                    <a:pt x="0" y="474"/>
                    <a:pt x="29" y="474"/>
                  </a:cubicBezTo>
                  <a:cubicBezTo>
                    <a:pt x="29" y="474"/>
                    <a:pt x="59" y="474"/>
                    <a:pt x="59" y="437"/>
                  </a:cubicBezTo>
                  <a:cubicBezTo>
                    <a:pt x="59" y="437"/>
                    <a:pt x="154" y="195"/>
                    <a:pt x="395" y="71"/>
                  </a:cubicBezTo>
                  <a:cubicBezTo>
                    <a:pt x="457" y="59"/>
                    <a:pt x="518" y="52"/>
                    <a:pt x="582" y="52"/>
                  </a:cubicBezTo>
                  <a:cubicBezTo>
                    <a:pt x="677" y="52"/>
                    <a:pt x="776" y="68"/>
                    <a:pt x="886" y="107"/>
                  </a:cubicBezTo>
                  <a:cubicBezTo>
                    <a:pt x="1377" y="349"/>
                    <a:pt x="1194" y="1023"/>
                    <a:pt x="1194" y="1023"/>
                  </a:cubicBezTo>
                  <a:cubicBezTo>
                    <a:pt x="1194" y="1023"/>
                    <a:pt x="1194" y="1052"/>
                    <a:pt x="1223" y="1052"/>
                  </a:cubicBezTo>
                  <a:lnTo>
                    <a:pt x="1252" y="1023"/>
                  </a:lnTo>
                  <a:cubicBezTo>
                    <a:pt x="1252" y="1023"/>
                    <a:pt x="1435" y="320"/>
                    <a:pt x="915" y="71"/>
                  </a:cubicBezTo>
                  <a:cubicBezTo>
                    <a:pt x="815" y="22"/>
                    <a:pt x="714" y="1"/>
                    <a:pt x="618" y="1"/>
                  </a:cubicBezTo>
                  <a:close/>
                </a:path>
              </a:pathLst>
            </a:custGeom>
            <a:solidFill>
              <a:srgbClr val="2D20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1240362" y="2593433"/>
              <a:ext cx="65190" cy="23294"/>
            </a:xfrm>
            <a:custGeom>
              <a:avLst/>
              <a:gdLst/>
              <a:ahLst/>
              <a:cxnLst/>
              <a:rect l="l" t="t" r="r" b="b"/>
              <a:pathLst>
                <a:path w="792" h="283" extrusionOk="0">
                  <a:moveTo>
                    <a:pt x="489" y="0"/>
                  </a:moveTo>
                  <a:cubicBezTo>
                    <a:pt x="217" y="0"/>
                    <a:pt x="0" y="217"/>
                    <a:pt x="0" y="217"/>
                  </a:cubicBezTo>
                  <a:lnTo>
                    <a:pt x="0" y="283"/>
                  </a:lnTo>
                  <a:lnTo>
                    <a:pt x="59" y="283"/>
                  </a:lnTo>
                  <a:cubicBezTo>
                    <a:pt x="59" y="256"/>
                    <a:pt x="241" y="70"/>
                    <a:pt x="483" y="70"/>
                  </a:cubicBezTo>
                  <a:cubicBezTo>
                    <a:pt x="570" y="70"/>
                    <a:pt x="665" y="94"/>
                    <a:pt x="762" y="158"/>
                  </a:cubicBezTo>
                  <a:cubicBezTo>
                    <a:pt x="762" y="158"/>
                    <a:pt x="791" y="158"/>
                    <a:pt x="791" y="129"/>
                  </a:cubicBezTo>
                  <a:lnTo>
                    <a:pt x="791" y="100"/>
                  </a:lnTo>
                  <a:cubicBezTo>
                    <a:pt x="688" y="27"/>
                    <a:pt x="585" y="0"/>
                    <a:pt x="489" y="0"/>
                  </a:cubicBezTo>
                  <a:close/>
                </a:path>
              </a:pathLst>
            </a:custGeom>
            <a:solidFill>
              <a:srgbClr val="2D20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1368109" y="2404034"/>
              <a:ext cx="118197" cy="73750"/>
            </a:xfrm>
            <a:custGeom>
              <a:avLst/>
              <a:gdLst/>
              <a:ahLst/>
              <a:cxnLst/>
              <a:rect l="l" t="t" r="r" b="b"/>
              <a:pathLst>
                <a:path w="1436" h="896" extrusionOk="0">
                  <a:moveTo>
                    <a:pt x="1149" y="1"/>
                  </a:moveTo>
                  <a:cubicBezTo>
                    <a:pt x="1018" y="1"/>
                    <a:pt x="821" y="80"/>
                    <a:pt x="521" y="292"/>
                  </a:cubicBezTo>
                  <a:cubicBezTo>
                    <a:pt x="1" y="629"/>
                    <a:pt x="279" y="841"/>
                    <a:pt x="279" y="841"/>
                  </a:cubicBezTo>
                  <a:cubicBezTo>
                    <a:pt x="334" y="878"/>
                    <a:pt x="393" y="896"/>
                    <a:pt x="459" y="896"/>
                  </a:cubicBezTo>
                  <a:cubicBezTo>
                    <a:pt x="615" y="896"/>
                    <a:pt x="804" y="798"/>
                    <a:pt x="1040" y="629"/>
                  </a:cubicBezTo>
                  <a:cubicBezTo>
                    <a:pt x="1341" y="445"/>
                    <a:pt x="1436" y="233"/>
                    <a:pt x="1341" y="109"/>
                  </a:cubicBezTo>
                  <a:cubicBezTo>
                    <a:pt x="1304" y="44"/>
                    <a:pt x="1244" y="1"/>
                    <a:pt x="1149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1438650" y="2518036"/>
              <a:ext cx="47657" cy="53831"/>
            </a:xfrm>
            <a:custGeom>
              <a:avLst/>
              <a:gdLst/>
              <a:ahLst/>
              <a:cxnLst/>
              <a:rect l="l" t="t" r="r" b="b"/>
              <a:pathLst>
                <a:path w="579" h="654" extrusionOk="0">
                  <a:moveTo>
                    <a:pt x="286" y="1"/>
                  </a:moveTo>
                  <a:cubicBezTo>
                    <a:pt x="272" y="1"/>
                    <a:pt x="257" y="2"/>
                    <a:pt x="242" y="5"/>
                  </a:cubicBezTo>
                  <a:cubicBezTo>
                    <a:pt x="88" y="5"/>
                    <a:pt x="0" y="159"/>
                    <a:pt x="0" y="342"/>
                  </a:cubicBezTo>
                  <a:cubicBezTo>
                    <a:pt x="27" y="510"/>
                    <a:pt x="159" y="653"/>
                    <a:pt x="271" y="653"/>
                  </a:cubicBezTo>
                  <a:cubicBezTo>
                    <a:pt x="281" y="653"/>
                    <a:pt x="291" y="652"/>
                    <a:pt x="301" y="649"/>
                  </a:cubicBezTo>
                  <a:cubicBezTo>
                    <a:pt x="454" y="613"/>
                    <a:pt x="579" y="466"/>
                    <a:pt x="550" y="283"/>
                  </a:cubicBezTo>
                  <a:cubicBezTo>
                    <a:pt x="523" y="118"/>
                    <a:pt x="419" y="1"/>
                    <a:pt x="286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5"/>
            <p:cNvSpPr/>
            <p:nvPr/>
          </p:nvSpPr>
          <p:spPr>
            <a:xfrm>
              <a:off x="1664677" y="2490708"/>
              <a:ext cx="47657" cy="55477"/>
            </a:xfrm>
            <a:custGeom>
              <a:avLst/>
              <a:gdLst/>
              <a:ahLst/>
              <a:cxnLst/>
              <a:rect l="l" t="t" r="r" b="b"/>
              <a:pathLst>
                <a:path w="579" h="674" extrusionOk="0">
                  <a:moveTo>
                    <a:pt x="271" y="0"/>
                  </a:moveTo>
                  <a:cubicBezTo>
                    <a:pt x="118" y="30"/>
                    <a:pt x="0" y="183"/>
                    <a:pt x="30" y="366"/>
                  </a:cubicBezTo>
                  <a:cubicBezTo>
                    <a:pt x="59" y="549"/>
                    <a:pt x="183" y="674"/>
                    <a:pt x="337" y="674"/>
                  </a:cubicBezTo>
                  <a:cubicBezTo>
                    <a:pt x="484" y="645"/>
                    <a:pt x="579" y="491"/>
                    <a:pt x="579" y="308"/>
                  </a:cubicBezTo>
                  <a:cubicBezTo>
                    <a:pt x="550" y="125"/>
                    <a:pt x="396" y="0"/>
                    <a:pt x="271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1632082" y="2377448"/>
              <a:ext cx="125440" cy="60662"/>
            </a:xfrm>
            <a:custGeom>
              <a:avLst/>
              <a:gdLst/>
              <a:ahLst/>
              <a:cxnLst/>
              <a:rect l="l" t="t" r="r" b="b"/>
              <a:pathLst>
                <a:path w="1524" h="737" extrusionOk="0">
                  <a:moveTo>
                    <a:pt x="373" y="1"/>
                  </a:moveTo>
                  <a:cubicBezTo>
                    <a:pt x="195" y="1"/>
                    <a:pt x="111" y="71"/>
                    <a:pt x="60" y="161"/>
                  </a:cubicBezTo>
                  <a:cubicBezTo>
                    <a:pt x="1" y="307"/>
                    <a:pt x="147" y="490"/>
                    <a:pt x="484" y="615"/>
                  </a:cubicBezTo>
                  <a:cubicBezTo>
                    <a:pt x="712" y="686"/>
                    <a:pt x="901" y="736"/>
                    <a:pt x="1044" y="736"/>
                  </a:cubicBezTo>
                  <a:cubicBezTo>
                    <a:pt x="1149" y="736"/>
                    <a:pt x="1230" y="709"/>
                    <a:pt x="1282" y="644"/>
                  </a:cubicBezTo>
                  <a:cubicBezTo>
                    <a:pt x="1282" y="644"/>
                    <a:pt x="1524" y="373"/>
                    <a:pt x="916" y="124"/>
                  </a:cubicBezTo>
                  <a:cubicBezTo>
                    <a:pt x="673" y="36"/>
                    <a:pt x="499" y="1"/>
                    <a:pt x="373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1538659" y="2423213"/>
              <a:ext cx="93504" cy="160340"/>
            </a:xfrm>
            <a:custGeom>
              <a:avLst/>
              <a:gdLst/>
              <a:ahLst/>
              <a:cxnLst/>
              <a:rect l="l" t="t" r="r" b="b"/>
              <a:pathLst>
                <a:path w="1136" h="1948" extrusionOk="0">
                  <a:moveTo>
                    <a:pt x="1" y="0"/>
                  </a:moveTo>
                  <a:lnTo>
                    <a:pt x="1" y="29"/>
                  </a:lnTo>
                  <a:cubicBezTo>
                    <a:pt x="1" y="183"/>
                    <a:pt x="1" y="1003"/>
                    <a:pt x="125" y="1186"/>
                  </a:cubicBezTo>
                  <a:cubicBezTo>
                    <a:pt x="175" y="1236"/>
                    <a:pt x="239" y="1284"/>
                    <a:pt x="332" y="1284"/>
                  </a:cubicBezTo>
                  <a:cubicBezTo>
                    <a:pt x="417" y="1284"/>
                    <a:pt x="527" y="1243"/>
                    <a:pt x="675" y="1128"/>
                  </a:cubicBezTo>
                  <a:cubicBezTo>
                    <a:pt x="730" y="1093"/>
                    <a:pt x="784" y="1079"/>
                    <a:pt x="830" y="1079"/>
                  </a:cubicBezTo>
                  <a:cubicBezTo>
                    <a:pt x="863" y="1079"/>
                    <a:pt x="892" y="1086"/>
                    <a:pt x="916" y="1098"/>
                  </a:cubicBezTo>
                  <a:cubicBezTo>
                    <a:pt x="1041" y="1186"/>
                    <a:pt x="1070" y="1399"/>
                    <a:pt x="1011" y="1582"/>
                  </a:cubicBezTo>
                  <a:cubicBezTo>
                    <a:pt x="953" y="1765"/>
                    <a:pt x="733" y="1889"/>
                    <a:pt x="733" y="1889"/>
                  </a:cubicBezTo>
                  <a:lnTo>
                    <a:pt x="733" y="1919"/>
                  </a:lnTo>
                  <a:lnTo>
                    <a:pt x="770" y="1948"/>
                  </a:lnTo>
                  <a:cubicBezTo>
                    <a:pt x="799" y="1948"/>
                    <a:pt x="982" y="1801"/>
                    <a:pt x="1070" y="1582"/>
                  </a:cubicBezTo>
                  <a:cubicBezTo>
                    <a:pt x="1136" y="1399"/>
                    <a:pt x="1070" y="1157"/>
                    <a:pt x="953" y="1069"/>
                  </a:cubicBezTo>
                  <a:cubicBezTo>
                    <a:pt x="905" y="1036"/>
                    <a:pt x="860" y="1020"/>
                    <a:pt x="810" y="1020"/>
                  </a:cubicBezTo>
                  <a:cubicBezTo>
                    <a:pt x="761" y="1020"/>
                    <a:pt x="708" y="1036"/>
                    <a:pt x="645" y="1069"/>
                  </a:cubicBezTo>
                  <a:lnTo>
                    <a:pt x="645" y="1098"/>
                  </a:lnTo>
                  <a:cubicBezTo>
                    <a:pt x="523" y="1187"/>
                    <a:pt x="419" y="1235"/>
                    <a:pt x="336" y="1235"/>
                  </a:cubicBezTo>
                  <a:cubicBezTo>
                    <a:pt x="275" y="1235"/>
                    <a:pt x="224" y="1210"/>
                    <a:pt x="184" y="1157"/>
                  </a:cubicBezTo>
                  <a:cubicBezTo>
                    <a:pt x="67" y="1033"/>
                    <a:pt x="67" y="483"/>
                    <a:pt x="38" y="29"/>
                  </a:cubicBezTo>
                  <a:cubicBezTo>
                    <a:pt x="38" y="0"/>
                    <a:pt x="38" y="0"/>
                    <a:pt x="1" y="0"/>
                  </a:cubicBezTo>
                  <a:close/>
                </a:path>
              </a:pathLst>
            </a:custGeom>
            <a:solidFill>
              <a:srgbClr val="2D20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1277732" y="2673934"/>
              <a:ext cx="82" cy="8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E98B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5"/>
            <p:cNvSpPr/>
            <p:nvPr/>
          </p:nvSpPr>
          <p:spPr>
            <a:xfrm>
              <a:off x="1850289" y="2576312"/>
              <a:ext cx="82" cy="8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E98B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5"/>
            <p:cNvSpPr/>
            <p:nvPr/>
          </p:nvSpPr>
          <p:spPr>
            <a:xfrm>
              <a:off x="1617019" y="2402388"/>
              <a:ext cx="230962" cy="224459"/>
            </a:xfrm>
            <a:custGeom>
              <a:avLst/>
              <a:gdLst/>
              <a:ahLst/>
              <a:cxnLst/>
              <a:rect l="l" t="t" r="r" b="b"/>
              <a:pathLst>
                <a:path w="2806" h="2727" extrusionOk="0">
                  <a:moveTo>
                    <a:pt x="1355" y="95"/>
                  </a:moveTo>
                  <a:cubicBezTo>
                    <a:pt x="2011" y="95"/>
                    <a:pt x="2568" y="590"/>
                    <a:pt x="2652" y="1256"/>
                  </a:cubicBezTo>
                  <a:cubicBezTo>
                    <a:pt x="2710" y="1959"/>
                    <a:pt x="2227" y="2567"/>
                    <a:pt x="1553" y="2633"/>
                  </a:cubicBezTo>
                  <a:cubicBezTo>
                    <a:pt x="1517" y="2636"/>
                    <a:pt x="1481" y="2637"/>
                    <a:pt x="1445" y="2637"/>
                  </a:cubicBezTo>
                  <a:cubicBezTo>
                    <a:pt x="789" y="2637"/>
                    <a:pt x="238" y="2135"/>
                    <a:pt x="147" y="1469"/>
                  </a:cubicBezTo>
                  <a:cubicBezTo>
                    <a:pt x="89" y="773"/>
                    <a:pt x="579" y="158"/>
                    <a:pt x="1246" y="99"/>
                  </a:cubicBezTo>
                  <a:cubicBezTo>
                    <a:pt x="1282" y="96"/>
                    <a:pt x="1319" y="95"/>
                    <a:pt x="1355" y="95"/>
                  </a:cubicBezTo>
                  <a:close/>
                  <a:moveTo>
                    <a:pt x="1348" y="0"/>
                  </a:moveTo>
                  <a:cubicBezTo>
                    <a:pt x="1314" y="0"/>
                    <a:pt x="1280" y="1"/>
                    <a:pt x="1246" y="4"/>
                  </a:cubicBezTo>
                  <a:cubicBezTo>
                    <a:pt x="513" y="99"/>
                    <a:pt x="1" y="736"/>
                    <a:pt x="89" y="1469"/>
                  </a:cubicBezTo>
                  <a:cubicBezTo>
                    <a:pt x="179" y="2196"/>
                    <a:pt x="753" y="2726"/>
                    <a:pt x="1434" y="2726"/>
                  </a:cubicBezTo>
                  <a:cubicBezTo>
                    <a:pt x="1474" y="2726"/>
                    <a:pt x="1513" y="2724"/>
                    <a:pt x="1553" y="2721"/>
                  </a:cubicBezTo>
                  <a:cubicBezTo>
                    <a:pt x="2285" y="2662"/>
                    <a:pt x="2805" y="1989"/>
                    <a:pt x="2710" y="1256"/>
                  </a:cubicBezTo>
                  <a:cubicBezTo>
                    <a:pt x="2626" y="558"/>
                    <a:pt x="2037" y="0"/>
                    <a:pt x="1348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5"/>
            <p:cNvSpPr/>
            <p:nvPr/>
          </p:nvSpPr>
          <p:spPr>
            <a:xfrm>
              <a:off x="1305471" y="2430045"/>
              <a:ext cx="241168" cy="232279"/>
            </a:xfrm>
            <a:custGeom>
              <a:avLst/>
              <a:gdLst/>
              <a:ahLst/>
              <a:cxnLst/>
              <a:rect l="l" t="t" r="r" b="b"/>
              <a:pathLst>
                <a:path w="2930" h="2822" extrusionOk="0">
                  <a:moveTo>
                    <a:pt x="1505" y="89"/>
                  </a:moveTo>
                  <a:cubicBezTo>
                    <a:pt x="2167" y="89"/>
                    <a:pt x="2721" y="610"/>
                    <a:pt x="2775" y="1286"/>
                  </a:cubicBezTo>
                  <a:cubicBezTo>
                    <a:pt x="2871" y="1989"/>
                    <a:pt x="2321" y="2663"/>
                    <a:pt x="1618" y="2722"/>
                  </a:cubicBezTo>
                  <a:cubicBezTo>
                    <a:pt x="1580" y="2725"/>
                    <a:pt x="1542" y="2726"/>
                    <a:pt x="1505" y="2726"/>
                  </a:cubicBezTo>
                  <a:cubicBezTo>
                    <a:pt x="818" y="2726"/>
                    <a:pt x="209" y="2229"/>
                    <a:pt x="154" y="1535"/>
                  </a:cubicBezTo>
                  <a:cubicBezTo>
                    <a:pt x="88" y="803"/>
                    <a:pt x="608" y="159"/>
                    <a:pt x="1340" y="100"/>
                  </a:cubicBezTo>
                  <a:cubicBezTo>
                    <a:pt x="1396" y="93"/>
                    <a:pt x="1451" y="89"/>
                    <a:pt x="1505" y="89"/>
                  </a:cubicBezTo>
                  <a:close/>
                  <a:moveTo>
                    <a:pt x="1451" y="1"/>
                  </a:moveTo>
                  <a:cubicBezTo>
                    <a:pt x="1415" y="1"/>
                    <a:pt x="1377" y="2"/>
                    <a:pt x="1340" y="5"/>
                  </a:cubicBezTo>
                  <a:cubicBezTo>
                    <a:pt x="579" y="100"/>
                    <a:pt x="0" y="767"/>
                    <a:pt x="88" y="1535"/>
                  </a:cubicBezTo>
                  <a:cubicBezTo>
                    <a:pt x="151" y="2288"/>
                    <a:pt x="790" y="2821"/>
                    <a:pt x="1507" y="2821"/>
                  </a:cubicBezTo>
                  <a:cubicBezTo>
                    <a:pt x="1544" y="2821"/>
                    <a:pt x="1581" y="2820"/>
                    <a:pt x="1618" y="2817"/>
                  </a:cubicBezTo>
                  <a:cubicBezTo>
                    <a:pt x="2380" y="2722"/>
                    <a:pt x="2929" y="2048"/>
                    <a:pt x="2871" y="1257"/>
                  </a:cubicBezTo>
                  <a:cubicBezTo>
                    <a:pt x="2780" y="533"/>
                    <a:pt x="2166" y="1"/>
                    <a:pt x="1451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5"/>
            <p:cNvSpPr/>
            <p:nvPr/>
          </p:nvSpPr>
          <p:spPr>
            <a:xfrm>
              <a:off x="1533884" y="2498281"/>
              <a:ext cx="98278" cy="22635"/>
            </a:xfrm>
            <a:custGeom>
              <a:avLst/>
              <a:gdLst/>
              <a:ahLst/>
              <a:cxnLst/>
              <a:rect l="l" t="t" r="r" b="b"/>
              <a:pathLst>
                <a:path w="1194" h="275" extrusionOk="0">
                  <a:moveTo>
                    <a:pt x="677" y="1"/>
                  </a:moveTo>
                  <a:cubicBezTo>
                    <a:pt x="474" y="1"/>
                    <a:pt x="232" y="49"/>
                    <a:pt x="0" y="216"/>
                  </a:cubicBezTo>
                  <a:lnTo>
                    <a:pt x="0" y="274"/>
                  </a:lnTo>
                  <a:lnTo>
                    <a:pt x="59" y="274"/>
                  </a:lnTo>
                  <a:cubicBezTo>
                    <a:pt x="254" y="129"/>
                    <a:pt x="462" y="85"/>
                    <a:pt x="643" y="85"/>
                  </a:cubicBezTo>
                  <a:cubicBezTo>
                    <a:pt x="918" y="85"/>
                    <a:pt x="1128" y="186"/>
                    <a:pt x="1128" y="186"/>
                  </a:cubicBezTo>
                  <a:cubicBezTo>
                    <a:pt x="1157" y="186"/>
                    <a:pt x="1157" y="186"/>
                    <a:pt x="1194" y="157"/>
                  </a:cubicBezTo>
                  <a:cubicBezTo>
                    <a:pt x="1194" y="121"/>
                    <a:pt x="1194" y="121"/>
                    <a:pt x="1157" y="91"/>
                  </a:cubicBezTo>
                  <a:cubicBezTo>
                    <a:pt x="1157" y="91"/>
                    <a:pt x="954" y="1"/>
                    <a:pt x="677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5"/>
            <p:cNvSpPr/>
            <p:nvPr/>
          </p:nvSpPr>
          <p:spPr>
            <a:xfrm>
              <a:off x="1553804" y="2601171"/>
              <a:ext cx="75396" cy="22800"/>
            </a:xfrm>
            <a:custGeom>
              <a:avLst/>
              <a:gdLst/>
              <a:ahLst/>
              <a:cxnLst/>
              <a:rect l="l" t="t" r="r" b="b"/>
              <a:pathLst>
                <a:path w="916" h="277" extrusionOk="0">
                  <a:moveTo>
                    <a:pt x="174" y="1"/>
                  </a:moveTo>
                  <a:cubicBezTo>
                    <a:pt x="67" y="1"/>
                    <a:pt x="0" y="6"/>
                    <a:pt x="0" y="6"/>
                  </a:cubicBezTo>
                  <a:cubicBezTo>
                    <a:pt x="0" y="6"/>
                    <a:pt x="0" y="93"/>
                    <a:pt x="37" y="218"/>
                  </a:cubicBezTo>
                  <a:cubicBezTo>
                    <a:pt x="114" y="207"/>
                    <a:pt x="204" y="200"/>
                    <a:pt x="303" y="200"/>
                  </a:cubicBezTo>
                  <a:cubicBezTo>
                    <a:pt x="474" y="200"/>
                    <a:pt x="672" y="221"/>
                    <a:pt x="886" y="276"/>
                  </a:cubicBezTo>
                  <a:cubicBezTo>
                    <a:pt x="915" y="189"/>
                    <a:pt x="915" y="93"/>
                    <a:pt x="915" y="93"/>
                  </a:cubicBezTo>
                  <a:cubicBezTo>
                    <a:pt x="648" y="15"/>
                    <a:pt x="354" y="1"/>
                    <a:pt x="174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5"/>
            <p:cNvSpPr/>
            <p:nvPr/>
          </p:nvSpPr>
          <p:spPr>
            <a:xfrm>
              <a:off x="1551334" y="2598290"/>
              <a:ext cx="80828" cy="28068"/>
            </a:xfrm>
            <a:custGeom>
              <a:avLst/>
              <a:gdLst/>
              <a:ahLst/>
              <a:cxnLst/>
              <a:rect l="l" t="t" r="r" b="b"/>
              <a:pathLst>
                <a:path w="982" h="341" extrusionOk="0">
                  <a:moveTo>
                    <a:pt x="67" y="70"/>
                  </a:moveTo>
                  <a:cubicBezTo>
                    <a:pt x="184" y="70"/>
                    <a:pt x="550" y="70"/>
                    <a:pt x="916" y="158"/>
                  </a:cubicBezTo>
                  <a:cubicBezTo>
                    <a:pt x="916" y="187"/>
                    <a:pt x="916" y="224"/>
                    <a:pt x="887" y="282"/>
                  </a:cubicBezTo>
                  <a:cubicBezTo>
                    <a:pt x="674" y="224"/>
                    <a:pt x="491" y="224"/>
                    <a:pt x="308" y="224"/>
                  </a:cubicBezTo>
                  <a:lnTo>
                    <a:pt x="96" y="224"/>
                  </a:lnTo>
                  <a:cubicBezTo>
                    <a:pt x="67" y="158"/>
                    <a:pt x="67" y="99"/>
                    <a:pt x="67" y="70"/>
                  </a:cubicBezTo>
                  <a:close/>
                  <a:moveTo>
                    <a:pt x="162" y="1"/>
                  </a:moveTo>
                  <a:cubicBezTo>
                    <a:pt x="80" y="1"/>
                    <a:pt x="30" y="4"/>
                    <a:pt x="30" y="4"/>
                  </a:cubicBezTo>
                  <a:lnTo>
                    <a:pt x="1" y="4"/>
                  </a:lnTo>
                  <a:lnTo>
                    <a:pt x="1" y="41"/>
                  </a:lnTo>
                  <a:cubicBezTo>
                    <a:pt x="1" y="41"/>
                    <a:pt x="1" y="158"/>
                    <a:pt x="30" y="253"/>
                  </a:cubicBezTo>
                  <a:lnTo>
                    <a:pt x="30" y="282"/>
                  </a:lnTo>
                  <a:lnTo>
                    <a:pt x="67" y="282"/>
                  </a:lnTo>
                  <a:cubicBezTo>
                    <a:pt x="144" y="271"/>
                    <a:pt x="234" y="265"/>
                    <a:pt x="333" y="265"/>
                  </a:cubicBezTo>
                  <a:cubicBezTo>
                    <a:pt x="504" y="265"/>
                    <a:pt x="702" y="285"/>
                    <a:pt x="916" y="341"/>
                  </a:cubicBezTo>
                  <a:lnTo>
                    <a:pt x="945" y="341"/>
                  </a:lnTo>
                  <a:cubicBezTo>
                    <a:pt x="982" y="224"/>
                    <a:pt x="982" y="128"/>
                    <a:pt x="982" y="128"/>
                  </a:cubicBezTo>
                  <a:lnTo>
                    <a:pt x="982" y="99"/>
                  </a:lnTo>
                  <a:lnTo>
                    <a:pt x="945" y="99"/>
                  </a:lnTo>
                  <a:cubicBezTo>
                    <a:pt x="657" y="14"/>
                    <a:pt x="337" y="1"/>
                    <a:pt x="162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5"/>
            <p:cNvSpPr/>
            <p:nvPr/>
          </p:nvSpPr>
          <p:spPr>
            <a:xfrm>
              <a:off x="1556767" y="2617633"/>
              <a:ext cx="70046" cy="29549"/>
            </a:xfrm>
            <a:custGeom>
              <a:avLst/>
              <a:gdLst/>
              <a:ahLst/>
              <a:cxnLst/>
              <a:rect l="l" t="t" r="r" b="b"/>
              <a:pathLst>
                <a:path w="851" h="359" extrusionOk="0">
                  <a:moveTo>
                    <a:pt x="267" y="0"/>
                  </a:moveTo>
                  <a:cubicBezTo>
                    <a:pt x="168" y="0"/>
                    <a:pt x="78" y="7"/>
                    <a:pt x="1" y="18"/>
                  </a:cubicBezTo>
                  <a:cubicBezTo>
                    <a:pt x="30" y="172"/>
                    <a:pt x="147" y="355"/>
                    <a:pt x="367" y="355"/>
                  </a:cubicBezTo>
                  <a:cubicBezTo>
                    <a:pt x="392" y="357"/>
                    <a:pt x="416" y="358"/>
                    <a:pt x="438" y="358"/>
                  </a:cubicBezTo>
                  <a:cubicBezTo>
                    <a:pt x="687" y="358"/>
                    <a:pt x="796" y="217"/>
                    <a:pt x="850" y="76"/>
                  </a:cubicBezTo>
                  <a:cubicBezTo>
                    <a:pt x="636" y="21"/>
                    <a:pt x="438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5"/>
            <p:cNvSpPr/>
            <p:nvPr/>
          </p:nvSpPr>
          <p:spPr>
            <a:xfrm>
              <a:off x="1553804" y="2614752"/>
              <a:ext cx="75396" cy="34570"/>
            </a:xfrm>
            <a:custGeom>
              <a:avLst/>
              <a:gdLst/>
              <a:ahLst/>
              <a:cxnLst/>
              <a:rect l="l" t="t" r="r" b="b"/>
              <a:pathLst>
                <a:path w="916" h="420" extrusionOk="0">
                  <a:moveTo>
                    <a:pt x="322" y="65"/>
                  </a:moveTo>
                  <a:cubicBezTo>
                    <a:pt x="482" y="65"/>
                    <a:pt x="662" y="85"/>
                    <a:pt x="857" y="141"/>
                  </a:cubicBezTo>
                  <a:cubicBezTo>
                    <a:pt x="782" y="272"/>
                    <a:pt x="658" y="361"/>
                    <a:pt x="510" y="361"/>
                  </a:cubicBezTo>
                  <a:cubicBezTo>
                    <a:pt x="484" y="361"/>
                    <a:pt x="459" y="358"/>
                    <a:pt x="432" y="353"/>
                  </a:cubicBezTo>
                  <a:cubicBezTo>
                    <a:pt x="249" y="353"/>
                    <a:pt x="125" y="265"/>
                    <a:pt x="66" y="82"/>
                  </a:cubicBezTo>
                  <a:cubicBezTo>
                    <a:pt x="144" y="71"/>
                    <a:pt x="229" y="65"/>
                    <a:pt x="322" y="65"/>
                  </a:cubicBezTo>
                  <a:close/>
                  <a:moveTo>
                    <a:pt x="316" y="1"/>
                  </a:moveTo>
                  <a:cubicBezTo>
                    <a:pt x="212" y="1"/>
                    <a:pt x="118" y="10"/>
                    <a:pt x="37" y="24"/>
                  </a:cubicBezTo>
                  <a:lnTo>
                    <a:pt x="0" y="24"/>
                  </a:lnTo>
                  <a:lnTo>
                    <a:pt x="0" y="53"/>
                  </a:lnTo>
                  <a:cubicBezTo>
                    <a:pt x="37" y="207"/>
                    <a:pt x="154" y="419"/>
                    <a:pt x="403" y="419"/>
                  </a:cubicBezTo>
                  <a:lnTo>
                    <a:pt x="461" y="419"/>
                  </a:lnTo>
                  <a:cubicBezTo>
                    <a:pt x="732" y="419"/>
                    <a:pt x="857" y="265"/>
                    <a:pt x="915" y="141"/>
                  </a:cubicBezTo>
                  <a:lnTo>
                    <a:pt x="915" y="111"/>
                  </a:lnTo>
                  <a:lnTo>
                    <a:pt x="886" y="82"/>
                  </a:lnTo>
                  <a:cubicBezTo>
                    <a:pt x="678" y="23"/>
                    <a:pt x="484" y="1"/>
                    <a:pt x="316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5"/>
            <p:cNvSpPr/>
            <p:nvPr/>
          </p:nvSpPr>
          <p:spPr>
            <a:xfrm>
              <a:off x="1204804" y="4459765"/>
              <a:ext cx="301419" cy="49633"/>
            </a:xfrm>
            <a:custGeom>
              <a:avLst/>
              <a:gdLst/>
              <a:ahLst/>
              <a:cxnLst/>
              <a:rect l="l" t="t" r="r" b="b"/>
              <a:pathLst>
                <a:path w="3662" h="603" extrusionOk="0">
                  <a:moveTo>
                    <a:pt x="0" y="0"/>
                  </a:moveTo>
                  <a:lnTo>
                    <a:pt x="0" y="271"/>
                  </a:lnTo>
                  <a:cubicBezTo>
                    <a:pt x="0" y="271"/>
                    <a:pt x="520" y="491"/>
                    <a:pt x="1897" y="579"/>
                  </a:cubicBezTo>
                  <a:cubicBezTo>
                    <a:pt x="2173" y="596"/>
                    <a:pt x="2407" y="603"/>
                    <a:pt x="2605" y="603"/>
                  </a:cubicBezTo>
                  <a:cubicBezTo>
                    <a:pt x="3518" y="603"/>
                    <a:pt x="3662" y="454"/>
                    <a:pt x="3662" y="454"/>
                  </a:cubicBezTo>
                  <a:lnTo>
                    <a:pt x="3662" y="271"/>
                  </a:lnTo>
                  <a:cubicBezTo>
                    <a:pt x="3218" y="337"/>
                    <a:pt x="2799" y="364"/>
                    <a:pt x="2412" y="364"/>
                  </a:cubicBezTo>
                  <a:cubicBezTo>
                    <a:pt x="1335" y="364"/>
                    <a:pt x="496" y="157"/>
                    <a:pt x="0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5"/>
            <p:cNvSpPr/>
            <p:nvPr/>
          </p:nvSpPr>
          <p:spPr>
            <a:xfrm>
              <a:off x="1305471" y="4399513"/>
              <a:ext cx="82639" cy="95315"/>
            </a:xfrm>
            <a:custGeom>
              <a:avLst/>
              <a:gdLst/>
              <a:ahLst/>
              <a:cxnLst/>
              <a:rect l="l" t="t" r="r" b="b"/>
              <a:pathLst>
                <a:path w="1004" h="1158" extrusionOk="0">
                  <a:moveTo>
                    <a:pt x="674" y="0"/>
                  </a:moveTo>
                  <a:cubicBezTo>
                    <a:pt x="308" y="271"/>
                    <a:pt x="0" y="1099"/>
                    <a:pt x="0" y="1099"/>
                  </a:cubicBezTo>
                  <a:lnTo>
                    <a:pt x="520" y="1157"/>
                  </a:lnTo>
                  <a:cubicBezTo>
                    <a:pt x="579" y="703"/>
                    <a:pt x="1003" y="154"/>
                    <a:pt x="1003" y="154"/>
                  </a:cubicBezTo>
                  <a:lnTo>
                    <a:pt x="674" y="0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5"/>
            <p:cNvSpPr/>
            <p:nvPr/>
          </p:nvSpPr>
          <p:spPr>
            <a:xfrm>
              <a:off x="1375929" y="4424783"/>
              <a:ext cx="67659" cy="75478"/>
            </a:xfrm>
            <a:custGeom>
              <a:avLst/>
              <a:gdLst/>
              <a:ahLst/>
              <a:cxnLst/>
              <a:rect l="l" t="t" r="r" b="b"/>
              <a:pathLst>
                <a:path w="822" h="917" extrusionOk="0">
                  <a:moveTo>
                    <a:pt x="513" y="1"/>
                  </a:moveTo>
                  <a:cubicBezTo>
                    <a:pt x="147" y="301"/>
                    <a:pt x="1" y="850"/>
                    <a:pt x="1" y="850"/>
                  </a:cubicBezTo>
                  <a:lnTo>
                    <a:pt x="513" y="916"/>
                  </a:lnTo>
                  <a:cubicBezTo>
                    <a:pt x="579" y="425"/>
                    <a:pt x="821" y="147"/>
                    <a:pt x="821" y="147"/>
                  </a:cubicBezTo>
                  <a:lnTo>
                    <a:pt x="513" y="1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5"/>
            <p:cNvSpPr/>
            <p:nvPr/>
          </p:nvSpPr>
          <p:spPr>
            <a:xfrm>
              <a:off x="778102" y="4369387"/>
              <a:ext cx="286356" cy="123959"/>
            </a:xfrm>
            <a:custGeom>
              <a:avLst/>
              <a:gdLst/>
              <a:ahLst/>
              <a:cxnLst/>
              <a:rect l="l" t="t" r="r" b="b"/>
              <a:pathLst>
                <a:path w="3479" h="1506" extrusionOk="0">
                  <a:moveTo>
                    <a:pt x="59" y="0"/>
                  </a:moveTo>
                  <a:cubicBezTo>
                    <a:pt x="29" y="59"/>
                    <a:pt x="29" y="154"/>
                    <a:pt x="0" y="242"/>
                  </a:cubicBezTo>
                  <a:cubicBezTo>
                    <a:pt x="0" y="242"/>
                    <a:pt x="425" y="608"/>
                    <a:pt x="1735" y="1069"/>
                  </a:cubicBezTo>
                  <a:cubicBezTo>
                    <a:pt x="2743" y="1447"/>
                    <a:pt x="3175" y="1506"/>
                    <a:pt x="3347" y="1506"/>
                  </a:cubicBezTo>
                  <a:cubicBezTo>
                    <a:pt x="3425" y="1506"/>
                    <a:pt x="3449" y="1494"/>
                    <a:pt x="3449" y="1494"/>
                  </a:cubicBezTo>
                  <a:cubicBezTo>
                    <a:pt x="3449" y="1494"/>
                    <a:pt x="3478" y="1435"/>
                    <a:pt x="3478" y="1311"/>
                  </a:cubicBezTo>
                  <a:cubicBezTo>
                    <a:pt x="1831" y="1040"/>
                    <a:pt x="674" y="396"/>
                    <a:pt x="59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5"/>
            <p:cNvSpPr/>
            <p:nvPr/>
          </p:nvSpPr>
          <p:spPr>
            <a:xfrm>
              <a:off x="870867" y="4354324"/>
              <a:ext cx="103134" cy="88072"/>
            </a:xfrm>
            <a:custGeom>
              <a:avLst/>
              <a:gdLst/>
              <a:ahLst/>
              <a:cxnLst/>
              <a:rect l="l" t="t" r="r" b="b"/>
              <a:pathLst>
                <a:path w="1253" h="1070" extrusionOk="0">
                  <a:moveTo>
                    <a:pt x="945" y="0"/>
                  </a:moveTo>
                  <a:cubicBezTo>
                    <a:pt x="521" y="183"/>
                    <a:pt x="1" y="886"/>
                    <a:pt x="1" y="886"/>
                  </a:cubicBezTo>
                  <a:lnTo>
                    <a:pt x="491" y="1069"/>
                  </a:lnTo>
                  <a:cubicBezTo>
                    <a:pt x="674" y="637"/>
                    <a:pt x="1253" y="242"/>
                    <a:pt x="1253" y="242"/>
                  </a:cubicBezTo>
                  <a:lnTo>
                    <a:pt x="945" y="0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5"/>
            <p:cNvSpPr/>
            <p:nvPr/>
          </p:nvSpPr>
          <p:spPr>
            <a:xfrm>
              <a:off x="939020" y="4394657"/>
              <a:ext cx="80252" cy="72433"/>
            </a:xfrm>
            <a:custGeom>
              <a:avLst/>
              <a:gdLst/>
              <a:ahLst/>
              <a:cxnLst/>
              <a:rect l="l" t="t" r="r" b="b"/>
              <a:pathLst>
                <a:path w="975" h="880" extrusionOk="0">
                  <a:moveTo>
                    <a:pt x="732" y="1"/>
                  </a:moveTo>
                  <a:cubicBezTo>
                    <a:pt x="271" y="184"/>
                    <a:pt x="0" y="696"/>
                    <a:pt x="0" y="696"/>
                  </a:cubicBezTo>
                  <a:lnTo>
                    <a:pt x="454" y="879"/>
                  </a:lnTo>
                  <a:cubicBezTo>
                    <a:pt x="666" y="455"/>
                    <a:pt x="974" y="242"/>
                    <a:pt x="974" y="242"/>
                  </a:cubicBezTo>
                  <a:lnTo>
                    <a:pt x="732" y="1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5"/>
            <p:cNvSpPr/>
            <p:nvPr/>
          </p:nvSpPr>
          <p:spPr>
            <a:xfrm>
              <a:off x="1757442" y="3131339"/>
              <a:ext cx="105604" cy="253844"/>
            </a:xfrm>
            <a:custGeom>
              <a:avLst/>
              <a:gdLst/>
              <a:ahLst/>
              <a:cxnLst/>
              <a:rect l="l" t="t" r="r" b="b"/>
              <a:pathLst>
                <a:path w="1283" h="3084" extrusionOk="0">
                  <a:moveTo>
                    <a:pt x="1041" y="1"/>
                  </a:moveTo>
                  <a:lnTo>
                    <a:pt x="1" y="2747"/>
                  </a:lnTo>
                  <a:lnTo>
                    <a:pt x="1" y="3084"/>
                  </a:lnTo>
                  <a:lnTo>
                    <a:pt x="243" y="2901"/>
                  </a:lnTo>
                  <a:lnTo>
                    <a:pt x="1282" y="118"/>
                  </a:lnTo>
                  <a:lnTo>
                    <a:pt x="1041" y="1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5"/>
            <p:cNvSpPr/>
            <p:nvPr/>
          </p:nvSpPr>
          <p:spPr>
            <a:xfrm>
              <a:off x="1212623" y="3091007"/>
              <a:ext cx="636750" cy="318540"/>
            </a:xfrm>
            <a:custGeom>
              <a:avLst/>
              <a:gdLst/>
              <a:ahLst/>
              <a:cxnLst/>
              <a:rect l="l" t="t" r="r" b="b"/>
              <a:pathLst>
                <a:path w="7736" h="3870" extrusionOk="0">
                  <a:moveTo>
                    <a:pt x="2131" y="0"/>
                  </a:moveTo>
                  <a:lnTo>
                    <a:pt x="1" y="366"/>
                  </a:lnTo>
                  <a:cubicBezTo>
                    <a:pt x="242" y="1589"/>
                    <a:pt x="638" y="2688"/>
                    <a:pt x="733" y="2841"/>
                  </a:cubicBezTo>
                  <a:cubicBezTo>
                    <a:pt x="887" y="3142"/>
                    <a:pt x="1370" y="3691"/>
                    <a:pt x="1648" y="3720"/>
                  </a:cubicBezTo>
                  <a:cubicBezTo>
                    <a:pt x="2164" y="3785"/>
                    <a:pt x="2657" y="3809"/>
                    <a:pt x="3110" y="3809"/>
                  </a:cubicBezTo>
                  <a:cubicBezTo>
                    <a:pt x="4612" y="3809"/>
                    <a:pt x="5675" y="3537"/>
                    <a:pt x="5675" y="3537"/>
                  </a:cubicBezTo>
                  <a:cubicBezTo>
                    <a:pt x="6172" y="3792"/>
                    <a:pt x="6509" y="3870"/>
                    <a:pt x="6736" y="3870"/>
                  </a:cubicBezTo>
                  <a:cubicBezTo>
                    <a:pt x="7081" y="3870"/>
                    <a:pt x="7169" y="3691"/>
                    <a:pt x="7169" y="3691"/>
                  </a:cubicBezTo>
                  <a:cubicBezTo>
                    <a:pt x="7735" y="2448"/>
                    <a:pt x="7105" y="2379"/>
                    <a:pt x="6957" y="2379"/>
                  </a:cubicBezTo>
                  <a:cubicBezTo>
                    <a:pt x="6938" y="2379"/>
                    <a:pt x="6928" y="2380"/>
                    <a:pt x="6928" y="2380"/>
                  </a:cubicBezTo>
                  <a:cubicBezTo>
                    <a:pt x="6928" y="2380"/>
                    <a:pt x="7198" y="2073"/>
                    <a:pt x="7045" y="1926"/>
                  </a:cubicBezTo>
                  <a:cubicBezTo>
                    <a:pt x="7007" y="1882"/>
                    <a:pt x="6946" y="1864"/>
                    <a:pt x="6870" y="1864"/>
                  </a:cubicBezTo>
                  <a:cubicBezTo>
                    <a:pt x="6518" y="1864"/>
                    <a:pt x="5858" y="2256"/>
                    <a:pt x="5858" y="2256"/>
                  </a:cubicBezTo>
                  <a:cubicBezTo>
                    <a:pt x="5858" y="2256"/>
                    <a:pt x="4211" y="2256"/>
                    <a:pt x="2622" y="2043"/>
                  </a:cubicBezTo>
                  <a:cubicBezTo>
                    <a:pt x="2468" y="1282"/>
                    <a:pt x="2314" y="608"/>
                    <a:pt x="2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5"/>
            <p:cNvSpPr/>
            <p:nvPr/>
          </p:nvSpPr>
          <p:spPr>
            <a:xfrm>
              <a:off x="1204804" y="3086150"/>
              <a:ext cx="628108" cy="326195"/>
            </a:xfrm>
            <a:custGeom>
              <a:avLst/>
              <a:gdLst/>
              <a:ahLst/>
              <a:cxnLst/>
              <a:rect l="l" t="t" r="r" b="b"/>
              <a:pathLst>
                <a:path w="7631" h="3963" extrusionOk="0">
                  <a:moveTo>
                    <a:pt x="2226" y="1"/>
                  </a:moveTo>
                  <a:cubicBezTo>
                    <a:pt x="2197" y="30"/>
                    <a:pt x="2168" y="59"/>
                    <a:pt x="2168" y="89"/>
                  </a:cubicBezTo>
                  <a:cubicBezTo>
                    <a:pt x="2351" y="762"/>
                    <a:pt x="2534" y="1465"/>
                    <a:pt x="2658" y="2102"/>
                  </a:cubicBezTo>
                  <a:cubicBezTo>
                    <a:pt x="2658" y="2132"/>
                    <a:pt x="2658" y="2168"/>
                    <a:pt x="2688" y="2168"/>
                  </a:cubicBezTo>
                  <a:cubicBezTo>
                    <a:pt x="4277" y="2381"/>
                    <a:pt x="5953" y="2381"/>
                    <a:pt x="5953" y="2381"/>
                  </a:cubicBezTo>
                  <a:lnTo>
                    <a:pt x="5983" y="2381"/>
                  </a:lnTo>
                  <a:cubicBezTo>
                    <a:pt x="6310" y="2205"/>
                    <a:pt x="6763" y="1984"/>
                    <a:pt x="6997" y="1984"/>
                  </a:cubicBezTo>
                  <a:cubicBezTo>
                    <a:pt x="7045" y="1984"/>
                    <a:pt x="7084" y="1993"/>
                    <a:pt x="7110" y="2014"/>
                  </a:cubicBezTo>
                  <a:cubicBezTo>
                    <a:pt x="7169" y="2102"/>
                    <a:pt x="7052" y="2315"/>
                    <a:pt x="6957" y="2410"/>
                  </a:cubicBezTo>
                  <a:cubicBezTo>
                    <a:pt x="6957" y="2410"/>
                    <a:pt x="6927" y="2439"/>
                    <a:pt x="6957" y="2468"/>
                  </a:cubicBezTo>
                  <a:cubicBezTo>
                    <a:pt x="6957" y="2498"/>
                    <a:pt x="6986" y="2498"/>
                    <a:pt x="7023" y="2498"/>
                  </a:cubicBezTo>
                  <a:cubicBezTo>
                    <a:pt x="7023" y="2498"/>
                    <a:pt x="7035" y="2496"/>
                    <a:pt x="7056" y="2496"/>
                  </a:cubicBezTo>
                  <a:cubicBezTo>
                    <a:pt x="7120" y="2496"/>
                    <a:pt x="7263" y="2513"/>
                    <a:pt x="7352" y="2651"/>
                  </a:cubicBezTo>
                  <a:cubicBezTo>
                    <a:pt x="7447" y="2776"/>
                    <a:pt x="7506" y="3047"/>
                    <a:pt x="7206" y="3721"/>
                  </a:cubicBezTo>
                  <a:cubicBezTo>
                    <a:pt x="7206" y="3721"/>
                    <a:pt x="7132" y="3852"/>
                    <a:pt x="6842" y="3852"/>
                  </a:cubicBezTo>
                  <a:cubicBezTo>
                    <a:pt x="6629" y="3852"/>
                    <a:pt x="6301" y="3782"/>
                    <a:pt x="5800" y="3537"/>
                  </a:cubicBezTo>
                  <a:cubicBezTo>
                    <a:pt x="5780" y="3537"/>
                    <a:pt x="5774" y="3524"/>
                    <a:pt x="5771" y="3524"/>
                  </a:cubicBezTo>
                  <a:cubicBezTo>
                    <a:pt x="5770" y="3524"/>
                    <a:pt x="5770" y="3528"/>
                    <a:pt x="5770" y="3537"/>
                  </a:cubicBezTo>
                  <a:cubicBezTo>
                    <a:pt x="5748" y="3537"/>
                    <a:pt x="4679" y="3810"/>
                    <a:pt x="3189" y="3810"/>
                  </a:cubicBezTo>
                  <a:cubicBezTo>
                    <a:pt x="2740" y="3810"/>
                    <a:pt x="2252" y="3785"/>
                    <a:pt x="1743" y="3721"/>
                  </a:cubicBezTo>
                  <a:cubicBezTo>
                    <a:pt x="1494" y="3721"/>
                    <a:pt x="1011" y="3142"/>
                    <a:pt x="886" y="2835"/>
                  </a:cubicBezTo>
                  <a:cubicBezTo>
                    <a:pt x="798" y="2717"/>
                    <a:pt x="396" y="1619"/>
                    <a:pt x="154" y="425"/>
                  </a:cubicBezTo>
                  <a:cubicBezTo>
                    <a:pt x="125" y="396"/>
                    <a:pt x="96" y="367"/>
                    <a:pt x="66" y="367"/>
                  </a:cubicBezTo>
                  <a:cubicBezTo>
                    <a:pt x="30" y="396"/>
                    <a:pt x="0" y="425"/>
                    <a:pt x="30" y="455"/>
                  </a:cubicBezTo>
                  <a:cubicBezTo>
                    <a:pt x="279" y="1678"/>
                    <a:pt x="674" y="2776"/>
                    <a:pt x="762" y="2900"/>
                  </a:cubicBezTo>
                  <a:cubicBezTo>
                    <a:pt x="916" y="3201"/>
                    <a:pt x="1406" y="3816"/>
                    <a:pt x="1743" y="3845"/>
                  </a:cubicBezTo>
                  <a:cubicBezTo>
                    <a:pt x="2240" y="3910"/>
                    <a:pt x="2718" y="3935"/>
                    <a:pt x="3161" y="3935"/>
                  </a:cubicBezTo>
                  <a:cubicBezTo>
                    <a:pt x="4563" y="3935"/>
                    <a:pt x="5609" y="3684"/>
                    <a:pt x="5770" y="3662"/>
                  </a:cubicBezTo>
                  <a:cubicBezTo>
                    <a:pt x="6254" y="3904"/>
                    <a:pt x="6591" y="3962"/>
                    <a:pt x="6839" y="3962"/>
                  </a:cubicBezTo>
                  <a:cubicBezTo>
                    <a:pt x="6957" y="3962"/>
                    <a:pt x="7023" y="3962"/>
                    <a:pt x="7081" y="3933"/>
                  </a:cubicBezTo>
                  <a:cubicBezTo>
                    <a:pt x="7264" y="3874"/>
                    <a:pt x="7323" y="3779"/>
                    <a:pt x="7323" y="3779"/>
                  </a:cubicBezTo>
                  <a:cubicBezTo>
                    <a:pt x="7572" y="3201"/>
                    <a:pt x="7630" y="2805"/>
                    <a:pt x="7447" y="2564"/>
                  </a:cubicBezTo>
                  <a:cubicBezTo>
                    <a:pt x="7352" y="2439"/>
                    <a:pt x="7235" y="2410"/>
                    <a:pt x="7140" y="2381"/>
                  </a:cubicBezTo>
                  <a:cubicBezTo>
                    <a:pt x="7206" y="2256"/>
                    <a:pt x="7323" y="2073"/>
                    <a:pt x="7206" y="1948"/>
                  </a:cubicBezTo>
                  <a:cubicBezTo>
                    <a:pt x="7155" y="1899"/>
                    <a:pt x="7081" y="1879"/>
                    <a:pt x="6993" y="1879"/>
                  </a:cubicBezTo>
                  <a:cubicBezTo>
                    <a:pt x="6649" y="1879"/>
                    <a:pt x="6099" y="2186"/>
                    <a:pt x="5953" y="2256"/>
                  </a:cubicBezTo>
                  <a:cubicBezTo>
                    <a:pt x="5770" y="2256"/>
                    <a:pt x="4240" y="2256"/>
                    <a:pt x="2746" y="2044"/>
                  </a:cubicBezTo>
                  <a:cubicBezTo>
                    <a:pt x="2629" y="1399"/>
                    <a:pt x="2475" y="733"/>
                    <a:pt x="2292" y="59"/>
                  </a:cubicBezTo>
                  <a:cubicBezTo>
                    <a:pt x="2292" y="30"/>
                    <a:pt x="2263" y="1"/>
                    <a:pt x="2226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5"/>
            <p:cNvSpPr/>
            <p:nvPr/>
          </p:nvSpPr>
          <p:spPr>
            <a:xfrm>
              <a:off x="1169821" y="2854690"/>
              <a:ext cx="253844" cy="297798"/>
            </a:xfrm>
            <a:custGeom>
              <a:avLst/>
              <a:gdLst/>
              <a:ahLst/>
              <a:cxnLst/>
              <a:rect l="l" t="t" r="r" b="b"/>
              <a:pathLst>
                <a:path w="3084" h="3618" extrusionOk="0">
                  <a:moveTo>
                    <a:pt x="1619" y="1"/>
                  </a:moveTo>
                  <a:lnTo>
                    <a:pt x="1" y="2930"/>
                  </a:lnTo>
                  <a:lnTo>
                    <a:pt x="1" y="3421"/>
                  </a:lnTo>
                  <a:cubicBezTo>
                    <a:pt x="1" y="3421"/>
                    <a:pt x="626" y="3618"/>
                    <a:pt x="1362" y="3618"/>
                  </a:cubicBezTo>
                  <a:cubicBezTo>
                    <a:pt x="1955" y="3618"/>
                    <a:pt x="2619" y="3489"/>
                    <a:pt x="3083" y="3025"/>
                  </a:cubicBezTo>
                  <a:cubicBezTo>
                    <a:pt x="3083" y="3025"/>
                    <a:pt x="2900" y="38"/>
                    <a:pt x="16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5"/>
            <p:cNvSpPr/>
            <p:nvPr/>
          </p:nvSpPr>
          <p:spPr>
            <a:xfrm>
              <a:off x="1165047" y="2849916"/>
              <a:ext cx="263392" cy="306276"/>
            </a:xfrm>
            <a:custGeom>
              <a:avLst/>
              <a:gdLst/>
              <a:ahLst/>
              <a:cxnLst/>
              <a:rect l="l" t="t" r="r" b="b"/>
              <a:pathLst>
                <a:path w="3200" h="3721" extrusionOk="0">
                  <a:moveTo>
                    <a:pt x="1677" y="0"/>
                  </a:moveTo>
                  <a:cubicBezTo>
                    <a:pt x="1648" y="0"/>
                    <a:pt x="1611" y="30"/>
                    <a:pt x="1611" y="59"/>
                  </a:cubicBezTo>
                  <a:cubicBezTo>
                    <a:pt x="1611" y="96"/>
                    <a:pt x="1648" y="125"/>
                    <a:pt x="1677" y="125"/>
                  </a:cubicBezTo>
                  <a:cubicBezTo>
                    <a:pt x="2805" y="125"/>
                    <a:pt x="3075" y="2746"/>
                    <a:pt x="3075" y="3054"/>
                  </a:cubicBezTo>
                  <a:cubicBezTo>
                    <a:pt x="2612" y="3488"/>
                    <a:pt x="1959" y="3606"/>
                    <a:pt x="1380" y="3606"/>
                  </a:cubicBezTo>
                  <a:cubicBezTo>
                    <a:pt x="779" y="3606"/>
                    <a:pt x="259" y="3479"/>
                    <a:pt x="117" y="3449"/>
                  </a:cubicBezTo>
                  <a:lnTo>
                    <a:pt x="117" y="2988"/>
                  </a:lnTo>
                  <a:cubicBezTo>
                    <a:pt x="117" y="2959"/>
                    <a:pt x="88" y="2929"/>
                    <a:pt x="59" y="2929"/>
                  </a:cubicBezTo>
                  <a:cubicBezTo>
                    <a:pt x="29" y="2929"/>
                    <a:pt x="0" y="2959"/>
                    <a:pt x="0" y="2988"/>
                  </a:cubicBezTo>
                  <a:lnTo>
                    <a:pt x="0" y="3479"/>
                  </a:lnTo>
                  <a:cubicBezTo>
                    <a:pt x="0" y="3508"/>
                    <a:pt x="29" y="3537"/>
                    <a:pt x="29" y="3537"/>
                  </a:cubicBezTo>
                  <a:cubicBezTo>
                    <a:pt x="88" y="3574"/>
                    <a:pt x="696" y="3720"/>
                    <a:pt x="1399" y="3720"/>
                  </a:cubicBezTo>
                  <a:cubicBezTo>
                    <a:pt x="2014" y="3720"/>
                    <a:pt x="2709" y="3603"/>
                    <a:pt x="3200" y="3112"/>
                  </a:cubicBezTo>
                  <a:lnTo>
                    <a:pt x="3200" y="3083"/>
                  </a:lnTo>
                  <a:cubicBezTo>
                    <a:pt x="3200" y="2959"/>
                    <a:pt x="2988" y="30"/>
                    <a:pt x="167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" name="Google Shape;1031;p45"/>
          <p:cNvGrpSpPr/>
          <p:nvPr/>
        </p:nvGrpSpPr>
        <p:grpSpPr>
          <a:xfrm>
            <a:off x="1073396" y="3449850"/>
            <a:ext cx="7028611" cy="1194749"/>
            <a:chOff x="1073396" y="3449850"/>
            <a:chExt cx="7028611" cy="1194749"/>
          </a:xfrm>
        </p:grpSpPr>
        <p:sp>
          <p:nvSpPr>
            <p:cNvPr id="1032" name="Google Shape;1032;p45"/>
            <p:cNvSpPr/>
            <p:nvPr/>
          </p:nvSpPr>
          <p:spPr>
            <a:xfrm>
              <a:off x="7779020" y="4544921"/>
              <a:ext cx="152356" cy="56300"/>
            </a:xfrm>
            <a:custGeom>
              <a:avLst/>
              <a:gdLst/>
              <a:ahLst/>
              <a:cxnLst/>
              <a:rect l="l" t="t" r="r" b="b"/>
              <a:pathLst>
                <a:path w="1851" h="684" extrusionOk="0">
                  <a:moveTo>
                    <a:pt x="964" y="0"/>
                  </a:moveTo>
                  <a:cubicBezTo>
                    <a:pt x="841" y="0"/>
                    <a:pt x="718" y="10"/>
                    <a:pt x="599" y="31"/>
                  </a:cubicBezTo>
                  <a:lnTo>
                    <a:pt x="570" y="155"/>
                  </a:lnTo>
                  <a:cubicBezTo>
                    <a:pt x="386" y="185"/>
                    <a:pt x="203" y="214"/>
                    <a:pt x="20" y="243"/>
                  </a:cubicBezTo>
                  <a:cubicBezTo>
                    <a:pt x="1" y="535"/>
                    <a:pt x="452" y="683"/>
                    <a:pt x="927" y="683"/>
                  </a:cubicBezTo>
                  <a:cubicBezTo>
                    <a:pt x="1156" y="683"/>
                    <a:pt x="1390" y="649"/>
                    <a:pt x="1580" y="580"/>
                  </a:cubicBezTo>
                  <a:cubicBezTo>
                    <a:pt x="1668" y="521"/>
                    <a:pt x="1822" y="426"/>
                    <a:pt x="1851" y="338"/>
                  </a:cubicBezTo>
                  <a:cubicBezTo>
                    <a:pt x="1851" y="185"/>
                    <a:pt x="1726" y="126"/>
                    <a:pt x="1609" y="89"/>
                  </a:cubicBezTo>
                  <a:cubicBezTo>
                    <a:pt x="1411" y="33"/>
                    <a:pt x="1188" y="0"/>
                    <a:pt x="964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5"/>
            <p:cNvSpPr/>
            <p:nvPr/>
          </p:nvSpPr>
          <p:spPr>
            <a:xfrm>
              <a:off x="7949651" y="4589287"/>
              <a:ext cx="152356" cy="55312"/>
            </a:xfrm>
            <a:custGeom>
              <a:avLst/>
              <a:gdLst/>
              <a:ahLst/>
              <a:cxnLst/>
              <a:rect l="l" t="t" r="r" b="b"/>
              <a:pathLst>
                <a:path w="1851" h="672" extrusionOk="0">
                  <a:moveTo>
                    <a:pt x="1063" y="0"/>
                  </a:moveTo>
                  <a:cubicBezTo>
                    <a:pt x="909" y="0"/>
                    <a:pt x="753" y="15"/>
                    <a:pt x="605" y="41"/>
                  </a:cubicBezTo>
                  <a:lnTo>
                    <a:pt x="569" y="165"/>
                  </a:lnTo>
                  <a:cubicBezTo>
                    <a:pt x="386" y="195"/>
                    <a:pt x="203" y="224"/>
                    <a:pt x="20" y="253"/>
                  </a:cubicBezTo>
                  <a:cubicBezTo>
                    <a:pt x="0" y="536"/>
                    <a:pt x="427" y="672"/>
                    <a:pt x="887" y="672"/>
                  </a:cubicBezTo>
                  <a:cubicBezTo>
                    <a:pt x="1129" y="672"/>
                    <a:pt x="1380" y="634"/>
                    <a:pt x="1579" y="561"/>
                  </a:cubicBezTo>
                  <a:cubicBezTo>
                    <a:pt x="1667" y="532"/>
                    <a:pt x="1821" y="436"/>
                    <a:pt x="1850" y="319"/>
                  </a:cubicBezTo>
                  <a:cubicBezTo>
                    <a:pt x="1850" y="195"/>
                    <a:pt x="1733" y="100"/>
                    <a:pt x="1609" y="70"/>
                  </a:cubicBezTo>
                  <a:cubicBezTo>
                    <a:pt x="1439" y="22"/>
                    <a:pt x="1252" y="0"/>
                    <a:pt x="1063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5"/>
            <p:cNvSpPr/>
            <p:nvPr/>
          </p:nvSpPr>
          <p:spPr>
            <a:xfrm>
              <a:off x="7745601" y="3477587"/>
              <a:ext cx="90541" cy="188737"/>
            </a:xfrm>
            <a:custGeom>
              <a:avLst/>
              <a:gdLst/>
              <a:ahLst/>
              <a:cxnLst/>
              <a:rect l="l" t="t" r="r" b="b"/>
              <a:pathLst>
                <a:path w="1100" h="2293" extrusionOk="0">
                  <a:moveTo>
                    <a:pt x="733" y="1"/>
                  </a:moveTo>
                  <a:lnTo>
                    <a:pt x="1" y="184"/>
                  </a:lnTo>
                  <a:lnTo>
                    <a:pt x="433" y="2292"/>
                  </a:lnTo>
                  <a:cubicBezTo>
                    <a:pt x="645" y="2168"/>
                    <a:pt x="857" y="2044"/>
                    <a:pt x="1099" y="1890"/>
                  </a:cubicBezTo>
                  <a:lnTo>
                    <a:pt x="73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5"/>
            <p:cNvSpPr/>
            <p:nvPr/>
          </p:nvSpPr>
          <p:spPr>
            <a:xfrm>
              <a:off x="7735477" y="3472731"/>
              <a:ext cx="100665" cy="198449"/>
            </a:xfrm>
            <a:custGeom>
              <a:avLst/>
              <a:gdLst/>
              <a:ahLst/>
              <a:cxnLst/>
              <a:rect l="l" t="t" r="r" b="b"/>
              <a:pathLst>
                <a:path w="1223" h="2411" extrusionOk="0">
                  <a:moveTo>
                    <a:pt x="732" y="155"/>
                  </a:moveTo>
                  <a:lnTo>
                    <a:pt x="1069" y="1919"/>
                  </a:lnTo>
                  <a:cubicBezTo>
                    <a:pt x="915" y="2044"/>
                    <a:pt x="732" y="2168"/>
                    <a:pt x="520" y="2256"/>
                  </a:cubicBezTo>
                  <a:lnTo>
                    <a:pt x="154" y="301"/>
                  </a:lnTo>
                  <a:lnTo>
                    <a:pt x="732" y="155"/>
                  </a:lnTo>
                  <a:close/>
                  <a:moveTo>
                    <a:pt x="762" y="1"/>
                  </a:moveTo>
                  <a:lnTo>
                    <a:pt x="59" y="184"/>
                  </a:lnTo>
                  <a:cubicBezTo>
                    <a:pt x="29" y="184"/>
                    <a:pt x="0" y="213"/>
                    <a:pt x="29" y="243"/>
                  </a:cubicBezTo>
                  <a:lnTo>
                    <a:pt x="425" y="2351"/>
                  </a:lnTo>
                  <a:cubicBezTo>
                    <a:pt x="425" y="2381"/>
                    <a:pt x="425" y="2381"/>
                    <a:pt x="461" y="2410"/>
                  </a:cubicBezTo>
                  <a:lnTo>
                    <a:pt x="491" y="2410"/>
                  </a:lnTo>
                  <a:cubicBezTo>
                    <a:pt x="762" y="2286"/>
                    <a:pt x="974" y="2132"/>
                    <a:pt x="1194" y="1985"/>
                  </a:cubicBezTo>
                  <a:cubicBezTo>
                    <a:pt x="1194" y="1985"/>
                    <a:pt x="1223" y="1949"/>
                    <a:pt x="1223" y="1919"/>
                  </a:cubicBezTo>
                  <a:lnTo>
                    <a:pt x="857" y="60"/>
                  </a:lnTo>
                  <a:cubicBezTo>
                    <a:pt x="857" y="30"/>
                    <a:pt x="828" y="30"/>
                    <a:pt x="828" y="30"/>
                  </a:cubicBezTo>
                  <a:cubicBezTo>
                    <a:pt x="828" y="1"/>
                    <a:pt x="791" y="1"/>
                    <a:pt x="7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5"/>
            <p:cNvSpPr/>
            <p:nvPr/>
          </p:nvSpPr>
          <p:spPr>
            <a:xfrm>
              <a:off x="7781160" y="3633074"/>
              <a:ext cx="238781" cy="997844"/>
            </a:xfrm>
            <a:custGeom>
              <a:avLst/>
              <a:gdLst/>
              <a:ahLst/>
              <a:cxnLst/>
              <a:rect l="l" t="t" r="r" b="b"/>
              <a:pathLst>
                <a:path w="2901" h="12123" extrusionOk="0">
                  <a:moveTo>
                    <a:pt x="667" y="1"/>
                  </a:moveTo>
                  <a:cubicBezTo>
                    <a:pt x="425" y="155"/>
                    <a:pt x="213" y="279"/>
                    <a:pt x="1" y="403"/>
                  </a:cubicBezTo>
                  <a:lnTo>
                    <a:pt x="2227" y="12083"/>
                  </a:lnTo>
                  <a:cubicBezTo>
                    <a:pt x="2310" y="12110"/>
                    <a:pt x="2383" y="12122"/>
                    <a:pt x="2448" y="12122"/>
                  </a:cubicBezTo>
                  <a:cubicBezTo>
                    <a:pt x="2811" y="12122"/>
                    <a:pt x="2900" y="11753"/>
                    <a:pt x="2900" y="11753"/>
                  </a:cubicBezTo>
                  <a:lnTo>
                    <a:pt x="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5"/>
            <p:cNvSpPr/>
            <p:nvPr/>
          </p:nvSpPr>
          <p:spPr>
            <a:xfrm>
              <a:off x="7773340" y="3628300"/>
              <a:ext cx="251457" cy="1007145"/>
            </a:xfrm>
            <a:custGeom>
              <a:avLst/>
              <a:gdLst/>
              <a:ahLst/>
              <a:cxnLst/>
              <a:rect l="l" t="t" r="r" b="b"/>
              <a:pathLst>
                <a:path w="3055" h="12236" extrusionOk="0">
                  <a:moveTo>
                    <a:pt x="704" y="154"/>
                  </a:moveTo>
                  <a:lnTo>
                    <a:pt x="2930" y="11811"/>
                  </a:lnTo>
                  <a:cubicBezTo>
                    <a:pt x="2900" y="11840"/>
                    <a:pt x="2842" y="11994"/>
                    <a:pt x="2717" y="12082"/>
                  </a:cubicBezTo>
                  <a:cubicBezTo>
                    <a:pt x="2666" y="12099"/>
                    <a:pt x="2604" y="12116"/>
                    <a:pt x="2530" y="12116"/>
                  </a:cubicBezTo>
                  <a:cubicBezTo>
                    <a:pt x="2476" y="12116"/>
                    <a:pt x="2416" y="12107"/>
                    <a:pt x="2351" y="12082"/>
                  </a:cubicBezTo>
                  <a:lnTo>
                    <a:pt x="154" y="491"/>
                  </a:lnTo>
                  <a:cubicBezTo>
                    <a:pt x="367" y="396"/>
                    <a:pt x="550" y="278"/>
                    <a:pt x="704" y="154"/>
                  </a:cubicBezTo>
                  <a:close/>
                  <a:moveTo>
                    <a:pt x="704" y="0"/>
                  </a:moveTo>
                  <a:cubicBezTo>
                    <a:pt x="520" y="154"/>
                    <a:pt x="308" y="278"/>
                    <a:pt x="66" y="396"/>
                  </a:cubicBezTo>
                  <a:cubicBezTo>
                    <a:pt x="30" y="396"/>
                    <a:pt x="1" y="425"/>
                    <a:pt x="30" y="461"/>
                  </a:cubicBezTo>
                  <a:lnTo>
                    <a:pt x="2263" y="12141"/>
                  </a:lnTo>
                  <a:cubicBezTo>
                    <a:pt x="2263" y="12177"/>
                    <a:pt x="2263" y="12177"/>
                    <a:pt x="2292" y="12177"/>
                  </a:cubicBezTo>
                  <a:cubicBezTo>
                    <a:pt x="2380" y="12236"/>
                    <a:pt x="2476" y="12236"/>
                    <a:pt x="2534" y="12236"/>
                  </a:cubicBezTo>
                  <a:cubicBezTo>
                    <a:pt x="2629" y="12236"/>
                    <a:pt x="2717" y="12236"/>
                    <a:pt x="2776" y="12177"/>
                  </a:cubicBezTo>
                  <a:cubicBezTo>
                    <a:pt x="2995" y="12082"/>
                    <a:pt x="3054" y="11811"/>
                    <a:pt x="3054" y="11811"/>
                  </a:cubicBezTo>
                  <a:lnTo>
                    <a:pt x="3054" y="11775"/>
                  </a:lnTo>
                  <a:lnTo>
                    <a:pt x="828" y="29"/>
                  </a:lnTo>
                  <a:cubicBezTo>
                    <a:pt x="799" y="29"/>
                    <a:pt x="799" y="0"/>
                    <a:pt x="76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5"/>
            <p:cNvSpPr/>
            <p:nvPr/>
          </p:nvSpPr>
          <p:spPr>
            <a:xfrm>
              <a:off x="7574559" y="3477587"/>
              <a:ext cx="85602" cy="180917"/>
            </a:xfrm>
            <a:custGeom>
              <a:avLst/>
              <a:gdLst/>
              <a:ahLst/>
              <a:cxnLst/>
              <a:rect l="l" t="t" r="r" b="b"/>
              <a:pathLst>
                <a:path w="1040" h="2198" extrusionOk="0">
                  <a:moveTo>
                    <a:pt x="703" y="1"/>
                  </a:moveTo>
                  <a:lnTo>
                    <a:pt x="0" y="184"/>
                  </a:lnTo>
                  <a:lnTo>
                    <a:pt x="403" y="2197"/>
                  </a:lnTo>
                  <a:cubicBezTo>
                    <a:pt x="615" y="2109"/>
                    <a:pt x="828" y="1985"/>
                    <a:pt x="1040" y="1831"/>
                  </a:cubicBezTo>
                  <a:lnTo>
                    <a:pt x="70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5"/>
            <p:cNvSpPr/>
            <p:nvPr/>
          </p:nvSpPr>
          <p:spPr>
            <a:xfrm>
              <a:off x="7569702" y="3472731"/>
              <a:ext cx="95315" cy="190548"/>
            </a:xfrm>
            <a:custGeom>
              <a:avLst/>
              <a:gdLst/>
              <a:ahLst/>
              <a:cxnLst/>
              <a:rect l="l" t="t" r="r" b="b"/>
              <a:pathLst>
                <a:path w="1158" h="2315" extrusionOk="0">
                  <a:moveTo>
                    <a:pt x="703" y="155"/>
                  </a:moveTo>
                  <a:lnTo>
                    <a:pt x="1040" y="1861"/>
                  </a:lnTo>
                  <a:cubicBezTo>
                    <a:pt x="887" y="1985"/>
                    <a:pt x="703" y="2073"/>
                    <a:pt x="491" y="2168"/>
                  </a:cubicBezTo>
                  <a:lnTo>
                    <a:pt x="154" y="272"/>
                  </a:lnTo>
                  <a:lnTo>
                    <a:pt x="703" y="155"/>
                  </a:lnTo>
                  <a:close/>
                  <a:moveTo>
                    <a:pt x="762" y="1"/>
                  </a:moveTo>
                  <a:lnTo>
                    <a:pt x="59" y="184"/>
                  </a:lnTo>
                  <a:cubicBezTo>
                    <a:pt x="30" y="184"/>
                    <a:pt x="0" y="213"/>
                    <a:pt x="0" y="243"/>
                  </a:cubicBezTo>
                  <a:lnTo>
                    <a:pt x="396" y="2286"/>
                  </a:lnTo>
                  <a:lnTo>
                    <a:pt x="425" y="2315"/>
                  </a:lnTo>
                  <a:lnTo>
                    <a:pt x="491" y="2315"/>
                  </a:lnTo>
                  <a:cubicBezTo>
                    <a:pt x="733" y="2198"/>
                    <a:pt x="945" y="2073"/>
                    <a:pt x="1128" y="1919"/>
                  </a:cubicBezTo>
                  <a:cubicBezTo>
                    <a:pt x="1157" y="1919"/>
                    <a:pt x="1157" y="1890"/>
                    <a:pt x="1157" y="1861"/>
                  </a:cubicBezTo>
                  <a:lnTo>
                    <a:pt x="828" y="60"/>
                  </a:lnTo>
                  <a:cubicBezTo>
                    <a:pt x="828" y="30"/>
                    <a:pt x="828" y="30"/>
                    <a:pt x="791" y="30"/>
                  </a:cubicBezTo>
                  <a:cubicBezTo>
                    <a:pt x="791" y="1"/>
                    <a:pt x="762" y="1"/>
                    <a:pt x="76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5"/>
            <p:cNvSpPr/>
            <p:nvPr/>
          </p:nvSpPr>
          <p:spPr>
            <a:xfrm>
              <a:off x="7612998" y="3628300"/>
              <a:ext cx="230962" cy="961381"/>
            </a:xfrm>
            <a:custGeom>
              <a:avLst/>
              <a:gdLst/>
              <a:ahLst/>
              <a:cxnLst/>
              <a:rect l="l" t="t" r="r" b="b"/>
              <a:pathLst>
                <a:path w="2806" h="11680" extrusionOk="0">
                  <a:moveTo>
                    <a:pt x="638" y="0"/>
                  </a:moveTo>
                  <a:cubicBezTo>
                    <a:pt x="426" y="154"/>
                    <a:pt x="213" y="278"/>
                    <a:pt x="1" y="366"/>
                  </a:cubicBezTo>
                  <a:lnTo>
                    <a:pt x="2132" y="11628"/>
                  </a:lnTo>
                  <a:cubicBezTo>
                    <a:pt x="2225" y="11664"/>
                    <a:pt x="2306" y="11679"/>
                    <a:pt x="2376" y="11679"/>
                  </a:cubicBezTo>
                  <a:cubicBezTo>
                    <a:pt x="2719" y="11679"/>
                    <a:pt x="2805" y="11321"/>
                    <a:pt x="2805" y="11321"/>
                  </a:cubicBezTo>
                  <a:lnTo>
                    <a:pt x="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5"/>
            <p:cNvSpPr/>
            <p:nvPr/>
          </p:nvSpPr>
          <p:spPr>
            <a:xfrm>
              <a:off x="7607565" y="3622373"/>
              <a:ext cx="241168" cy="972740"/>
            </a:xfrm>
            <a:custGeom>
              <a:avLst/>
              <a:gdLst/>
              <a:ahLst/>
              <a:cxnLst/>
              <a:rect l="l" t="t" r="r" b="b"/>
              <a:pathLst>
                <a:path w="2930" h="11818" extrusionOk="0">
                  <a:moveTo>
                    <a:pt x="675" y="167"/>
                  </a:moveTo>
                  <a:lnTo>
                    <a:pt x="2813" y="11393"/>
                  </a:lnTo>
                  <a:cubicBezTo>
                    <a:pt x="2776" y="11422"/>
                    <a:pt x="2718" y="11576"/>
                    <a:pt x="2593" y="11634"/>
                  </a:cubicBezTo>
                  <a:cubicBezTo>
                    <a:pt x="2543" y="11672"/>
                    <a:pt x="2480" y="11688"/>
                    <a:pt x="2414" y="11688"/>
                  </a:cubicBezTo>
                  <a:cubicBezTo>
                    <a:pt x="2365" y="11688"/>
                    <a:pt x="2314" y="11679"/>
                    <a:pt x="2264" y="11663"/>
                  </a:cubicBezTo>
                  <a:lnTo>
                    <a:pt x="125" y="468"/>
                  </a:lnTo>
                  <a:cubicBezTo>
                    <a:pt x="338" y="380"/>
                    <a:pt x="492" y="285"/>
                    <a:pt x="675" y="167"/>
                  </a:cubicBezTo>
                  <a:close/>
                  <a:moveTo>
                    <a:pt x="711" y="1"/>
                  </a:moveTo>
                  <a:cubicBezTo>
                    <a:pt x="701" y="1"/>
                    <a:pt x="694" y="14"/>
                    <a:pt x="675" y="14"/>
                  </a:cubicBezTo>
                  <a:cubicBezTo>
                    <a:pt x="492" y="167"/>
                    <a:pt x="279" y="285"/>
                    <a:pt x="30" y="380"/>
                  </a:cubicBezTo>
                  <a:cubicBezTo>
                    <a:pt x="1" y="409"/>
                    <a:pt x="1" y="438"/>
                    <a:pt x="1" y="468"/>
                  </a:cubicBezTo>
                  <a:lnTo>
                    <a:pt x="2139" y="11700"/>
                  </a:lnTo>
                  <a:cubicBezTo>
                    <a:pt x="2168" y="11729"/>
                    <a:pt x="2168" y="11759"/>
                    <a:pt x="2198" y="11759"/>
                  </a:cubicBezTo>
                  <a:cubicBezTo>
                    <a:pt x="2293" y="11788"/>
                    <a:pt x="2351" y="11817"/>
                    <a:pt x="2447" y="11817"/>
                  </a:cubicBezTo>
                  <a:cubicBezTo>
                    <a:pt x="2505" y="11817"/>
                    <a:pt x="2593" y="11788"/>
                    <a:pt x="2659" y="11759"/>
                  </a:cubicBezTo>
                  <a:cubicBezTo>
                    <a:pt x="2871" y="11634"/>
                    <a:pt x="2930" y="11393"/>
                    <a:pt x="2930" y="11393"/>
                  </a:cubicBezTo>
                  <a:lnTo>
                    <a:pt x="2930" y="11363"/>
                  </a:lnTo>
                  <a:lnTo>
                    <a:pt x="762" y="43"/>
                  </a:lnTo>
                  <a:cubicBezTo>
                    <a:pt x="762" y="43"/>
                    <a:pt x="762" y="14"/>
                    <a:pt x="733" y="14"/>
                  </a:cubicBezTo>
                  <a:cubicBezTo>
                    <a:pt x="723" y="4"/>
                    <a:pt x="717" y="1"/>
                    <a:pt x="711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2" name="Google Shape;1042;p45"/>
            <p:cNvGrpSpPr/>
            <p:nvPr/>
          </p:nvGrpSpPr>
          <p:grpSpPr>
            <a:xfrm>
              <a:off x="1073396" y="3472731"/>
              <a:ext cx="446702" cy="1171869"/>
              <a:chOff x="969146" y="3402556"/>
              <a:chExt cx="446702" cy="1171869"/>
            </a:xfrm>
          </p:grpSpPr>
          <p:sp>
            <p:nvSpPr>
              <p:cNvPr id="1043" name="Google Shape;1043;p45"/>
              <p:cNvSpPr/>
              <p:nvPr/>
            </p:nvSpPr>
            <p:spPr>
              <a:xfrm>
                <a:off x="1162990" y="4474746"/>
                <a:ext cx="155154" cy="56300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684" extrusionOk="0">
                    <a:moveTo>
                      <a:pt x="990" y="0"/>
                    </a:moveTo>
                    <a:cubicBezTo>
                      <a:pt x="871" y="0"/>
                      <a:pt x="752" y="10"/>
                      <a:pt x="633" y="31"/>
                    </a:cubicBezTo>
                    <a:lnTo>
                      <a:pt x="604" y="155"/>
                    </a:lnTo>
                    <a:cubicBezTo>
                      <a:pt x="420" y="185"/>
                      <a:pt x="237" y="214"/>
                      <a:pt x="25" y="243"/>
                    </a:cubicBezTo>
                    <a:cubicBezTo>
                      <a:pt x="0" y="535"/>
                      <a:pt x="453" y="683"/>
                      <a:pt x="928" y="683"/>
                    </a:cubicBezTo>
                    <a:cubicBezTo>
                      <a:pt x="1156" y="683"/>
                      <a:pt x="1390" y="649"/>
                      <a:pt x="1577" y="580"/>
                    </a:cubicBezTo>
                    <a:cubicBezTo>
                      <a:pt x="1702" y="521"/>
                      <a:pt x="1819" y="426"/>
                      <a:pt x="1856" y="338"/>
                    </a:cubicBezTo>
                    <a:cubicBezTo>
                      <a:pt x="1885" y="185"/>
                      <a:pt x="1731" y="126"/>
                      <a:pt x="1636" y="89"/>
                    </a:cubicBezTo>
                    <a:cubicBezTo>
                      <a:pt x="1423" y="33"/>
                      <a:pt x="1207" y="0"/>
                      <a:pt x="990" y="0"/>
                    </a:cubicBezTo>
                    <a:close/>
                  </a:path>
                </a:pathLst>
              </a:custGeom>
              <a:solidFill>
                <a:srgbClr val="1C1C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5"/>
              <p:cNvSpPr/>
              <p:nvPr/>
            </p:nvSpPr>
            <p:spPr>
              <a:xfrm>
                <a:off x="987420" y="4519112"/>
                <a:ext cx="154743" cy="55312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672" extrusionOk="0">
                    <a:moveTo>
                      <a:pt x="1077" y="0"/>
                    </a:moveTo>
                    <a:cubicBezTo>
                      <a:pt x="922" y="0"/>
                      <a:pt x="763" y="15"/>
                      <a:pt x="598" y="41"/>
                    </a:cubicBezTo>
                    <a:lnTo>
                      <a:pt x="598" y="165"/>
                    </a:lnTo>
                    <a:cubicBezTo>
                      <a:pt x="415" y="195"/>
                      <a:pt x="232" y="224"/>
                      <a:pt x="20" y="253"/>
                    </a:cubicBezTo>
                    <a:cubicBezTo>
                      <a:pt x="1" y="536"/>
                      <a:pt x="425" y="672"/>
                      <a:pt x="882" y="672"/>
                    </a:cubicBezTo>
                    <a:cubicBezTo>
                      <a:pt x="1123" y="672"/>
                      <a:pt x="1373" y="634"/>
                      <a:pt x="1572" y="561"/>
                    </a:cubicBezTo>
                    <a:cubicBezTo>
                      <a:pt x="1697" y="532"/>
                      <a:pt x="1821" y="436"/>
                      <a:pt x="1851" y="319"/>
                    </a:cubicBezTo>
                    <a:cubicBezTo>
                      <a:pt x="1880" y="195"/>
                      <a:pt x="1726" y="100"/>
                      <a:pt x="1638" y="70"/>
                    </a:cubicBezTo>
                    <a:cubicBezTo>
                      <a:pt x="1453" y="22"/>
                      <a:pt x="1267" y="0"/>
                      <a:pt x="1077" y="0"/>
                    </a:cubicBezTo>
                    <a:close/>
                  </a:path>
                </a:pathLst>
              </a:custGeom>
              <a:solidFill>
                <a:srgbClr val="1C1C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45"/>
              <p:cNvSpPr/>
              <p:nvPr/>
            </p:nvSpPr>
            <p:spPr>
              <a:xfrm>
                <a:off x="1157145" y="3407412"/>
                <a:ext cx="88072" cy="188737"/>
              </a:xfrm>
              <a:custGeom>
                <a:avLst/>
                <a:gdLst/>
                <a:ahLst/>
                <a:cxnLst/>
                <a:rect l="l" t="t" r="r" b="b"/>
                <a:pathLst>
                  <a:path w="1070" h="2293" extrusionOk="0">
                    <a:moveTo>
                      <a:pt x="367" y="1"/>
                    </a:moveTo>
                    <a:lnTo>
                      <a:pt x="1" y="1890"/>
                    </a:lnTo>
                    <a:cubicBezTo>
                      <a:pt x="213" y="2044"/>
                      <a:pt x="426" y="2168"/>
                      <a:pt x="675" y="2292"/>
                    </a:cubicBezTo>
                    <a:lnTo>
                      <a:pt x="1070" y="184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45"/>
              <p:cNvSpPr/>
              <p:nvPr/>
            </p:nvSpPr>
            <p:spPr>
              <a:xfrm>
                <a:off x="1152371" y="3402556"/>
                <a:ext cx="97702" cy="198449"/>
              </a:xfrm>
              <a:custGeom>
                <a:avLst/>
                <a:gdLst/>
                <a:ahLst/>
                <a:cxnLst/>
                <a:rect l="l" t="t" r="r" b="b"/>
                <a:pathLst>
                  <a:path w="1187" h="2411" extrusionOk="0">
                    <a:moveTo>
                      <a:pt x="454" y="155"/>
                    </a:moveTo>
                    <a:lnTo>
                      <a:pt x="1069" y="301"/>
                    </a:lnTo>
                    <a:lnTo>
                      <a:pt x="667" y="2256"/>
                    </a:lnTo>
                    <a:cubicBezTo>
                      <a:pt x="484" y="2168"/>
                      <a:pt x="301" y="2044"/>
                      <a:pt x="117" y="1919"/>
                    </a:cubicBezTo>
                    <a:lnTo>
                      <a:pt x="454" y="155"/>
                    </a:lnTo>
                    <a:close/>
                    <a:moveTo>
                      <a:pt x="425" y="1"/>
                    </a:moveTo>
                    <a:cubicBezTo>
                      <a:pt x="425" y="1"/>
                      <a:pt x="396" y="1"/>
                      <a:pt x="366" y="30"/>
                    </a:cubicBezTo>
                    <a:lnTo>
                      <a:pt x="366" y="60"/>
                    </a:lnTo>
                    <a:lnTo>
                      <a:pt x="0" y="1919"/>
                    </a:lnTo>
                    <a:cubicBezTo>
                      <a:pt x="0" y="1949"/>
                      <a:pt x="0" y="1985"/>
                      <a:pt x="30" y="1985"/>
                    </a:cubicBezTo>
                    <a:cubicBezTo>
                      <a:pt x="213" y="2132"/>
                      <a:pt x="454" y="2286"/>
                      <a:pt x="703" y="2410"/>
                    </a:cubicBezTo>
                    <a:lnTo>
                      <a:pt x="762" y="2410"/>
                    </a:lnTo>
                    <a:cubicBezTo>
                      <a:pt x="762" y="2381"/>
                      <a:pt x="791" y="2381"/>
                      <a:pt x="791" y="2351"/>
                    </a:cubicBezTo>
                    <a:lnTo>
                      <a:pt x="1187" y="243"/>
                    </a:lnTo>
                    <a:cubicBezTo>
                      <a:pt x="1187" y="213"/>
                      <a:pt x="1187" y="184"/>
                      <a:pt x="1157" y="184"/>
                    </a:cubicBezTo>
                    <a:lnTo>
                      <a:pt x="42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45"/>
              <p:cNvSpPr/>
              <p:nvPr/>
            </p:nvSpPr>
            <p:spPr>
              <a:xfrm>
                <a:off x="973920" y="3562899"/>
                <a:ext cx="238781" cy="997844"/>
              </a:xfrm>
              <a:custGeom>
                <a:avLst/>
                <a:gdLst/>
                <a:ahLst/>
                <a:cxnLst/>
                <a:rect l="l" t="t" r="r" b="b"/>
                <a:pathLst>
                  <a:path w="2901" h="12123" extrusionOk="0">
                    <a:moveTo>
                      <a:pt x="2227" y="1"/>
                    </a:moveTo>
                    <a:lnTo>
                      <a:pt x="1" y="11753"/>
                    </a:lnTo>
                    <a:cubicBezTo>
                      <a:pt x="1" y="11753"/>
                      <a:pt x="90" y="12122"/>
                      <a:pt x="453" y="12122"/>
                    </a:cubicBezTo>
                    <a:cubicBezTo>
                      <a:pt x="518" y="12122"/>
                      <a:pt x="591" y="12110"/>
                      <a:pt x="675" y="12083"/>
                    </a:cubicBezTo>
                    <a:lnTo>
                      <a:pt x="2901" y="403"/>
                    </a:lnTo>
                    <a:cubicBezTo>
                      <a:pt x="2652" y="279"/>
                      <a:pt x="2439" y="155"/>
                      <a:pt x="222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5"/>
              <p:cNvSpPr/>
              <p:nvPr/>
            </p:nvSpPr>
            <p:spPr>
              <a:xfrm>
                <a:off x="969146" y="3558125"/>
                <a:ext cx="248412" cy="1007145"/>
              </a:xfrm>
              <a:custGeom>
                <a:avLst/>
                <a:gdLst/>
                <a:ahLst/>
                <a:cxnLst/>
                <a:rect l="l" t="t" r="r" b="b"/>
                <a:pathLst>
                  <a:path w="3018" h="12236" extrusionOk="0">
                    <a:moveTo>
                      <a:pt x="2314" y="154"/>
                    </a:moveTo>
                    <a:cubicBezTo>
                      <a:pt x="2497" y="278"/>
                      <a:pt x="2680" y="396"/>
                      <a:pt x="2893" y="491"/>
                    </a:cubicBezTo>
                    <a:lnTo>
                      <a:pt x="667" y="12082"/>
                    </a:lnTo>
                    <a:cubicBezTo>
                      <a:pt x="617" y="12107"/>
                      <a:pt x="566" y="12116"/>
                      <a:pt x="517" y="12116"/>
                    </a:cubicBezTo>
                    <a:cubicBezTo>
                      <a:pt x="449" y="12116"/>
                      <a:pt x="385" y="12099"/>
                      <a:pt x="330" y="12082"/>
                    </a:cubicBezTo>
                    <a:cubicBezTo>
                      <a:pt x="183" y="11994"/>
                      <a:pt x="117" y="11840"/>
                      <a:pt x="117" y="11811"/>
                    </a:cubicBezTo>
                    <a:lnTo>
                      <a:pt x="2314" y="154"/>
                    </a:lnTo>
                    <a:close/>
                    <a:moveTo>
                      <a:pt x="2256" y="0"/>
                    </a:moveTo>
                    <a:lnTo>
                      <a:pt x="2226" y="29"/>
                    </a:lnTo>
                    <a:lnTo>
                      <a:pt x="0" y="11775"/>
                    </a:lnTo>
                    <a:lnTo>
                      <a:pt x="0" y="11811"/>
                    </a:lnTo>
                    <a:cubicBezTo>
                      <a:pt x="0" y="11811"/>
                      <a:pt x="59" y="12082"/>
                      <a:pt x="271" y="12177"/>
                    </a:cubicBezTo>
                    <a:cubicBezTo>
                      <a:pt x="330" y="12236"/>
                      <a:pt x="396" y="12236"/>
                      <a:pt x="484" y="12236"/>
                    </a:cubicBezTo>
                    <a:cubicBezTo>
                      <a:pt x="579" y="12236"/>
                      <a:pt x="667" y="12236"/>
                      <a:pt x="762" y="12177"/>
                    </a:cubicBezTo>
                    <a:cubicBezTo>
                      <a:pt x="762" y="12177"/>
                      <a:pt x="791" y="12177"/>
                      <a:pt x="791" y="12141"/>
                    </a:cubicBezTo>
                    <a:lnTo>
                      <a:pt x="3017" y="461"/>
                    </a:lnTo>
                    <a:cubicBezTo>
                      <a:pt x="3017" y="425"/>
                      <a:pt x="3017" y="396"/>
                      <a:pt x="2988" y="396"/>
                    </a:cubicBezTo>
                    <a:cubicBezTo>
                      <a:pt x="2746" y="278"/>
                      <a:pt x="2527" y="154"/>
                      <a:pt x="2314" y="0"/>
                    </a:cubicBezTo>
                    <a:close/>
                  </a:path>
                </a:pathLst>
              </a:custGeom>
              <a:solidFill>
                <a:srgbClr val="1C1C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5"/>
              <p:cNvSpPr/>
              <p:nvPr/>
            </p:nvSpPr>
            <p:spPr>
              <a:xfrm>
                <a:off x="1325308" y="3407412"/>
                <a:ext cx="85685" cy="180917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2198" extrusionOk="0">
                    <a:moveTo>
                      <a:pt x="367" y="1"/>
                    </a:moveTo>
                    <a:lnTo>
                      <a:pt x="1" y="1831"/>
                    </a:lnTo>
                    <a:cubicBezTo>
                      <a:pt x="213" y="1985"/>
                      <a:pt x="433" y="2109"/>
                      <a:pt x="674" y="2197"/>
                    </a:cubicBezTo>
                    <a:lnTo>
                      <a:pt x="1041" y="184"/>
                    </a:lnTo>
                    <a:lnTo>
                      <a:pt x="367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5"/>
              <p:cNvSpPr/>
              <p:nvPr/>
            </p:nvSpPr>
            <p:spPr>
              <a:xfrm>
                <a:off x="1320533" y="3402556"/>
                <a:ext cx="95315" cy="190548"/>
              </a:xfrm>
              <a:custGeom>
                <a:avLst/>
                <a:gdLst/>
                <a:ahLst/>
                <a:cxnLst/>
                <a:rect l="l" t="t" r="r" b="b"/>
                <a:pathLst>
                  <a:path w="1158" h="2315" extrusionOk="0">
                    <a:moveTo>
                      <a:pt x="454" y="155"/>
                    </a:moveTo>
                    <a:lnTo>
                      <a:pt x="1040" y="272"/>
                    </a:lnTo>
                    <a:lnTo>
                      <a:pt x="674" y="2168"/>
                    </a:lnTo>
                    <a:cubicBezTo>
                      <a:pt x="491" y="2073"/>
                      <a:pt x="308" y="1985"/>
                      <a:pt x="125" y="1861"/>
                    </a:cubicBezTo>
                    <a:lnTo>
                      <a:pt x="454" y="155"/>
                    </a:lnTo>
                    <a:close/>
                    <a:moveTo>
                      <a:pt x="425" y="1"/>
                    </a:moveTo>
                    <a:cubicBezTo>
                      <a:pt x="396" y="1"/>
                      <a:pt x="396" y="1"/>
                      <a:pt x="366" y="30"/>
                    </a:cubicBezTo>
                    <a:lnTo>
                      <a:pt x="366" y="60"/>
                    </a:lnTo>
                    <a:lnTo>
                      <a:pt x="0" y="1861"/>
                    </a:lnTo>
                    <a:cubicBezTo>
                      <a:pt x="0" y="1890"/>
                      <a:pt x="0" y="1919"/>
                      <a:pt x="30" y="1919"/>
                    </a:cubicBezTo>
                    <a:cubicBezTo>
                      <a:pt x="242" y="2073"/>
                      <a:pt x="454" y="2198"/>
                      <a:pt x="703" y="2315"/>
                    </a:cubicBezTo>
                    <a:lnTo>
                      <a:pt x="732" y="2315"/>
                    </a:lnTo>
                    <a:cubicBezTo>
                      <a:pt x="762" y="2315"/>
                      <a:pt x="762" y="2286"/>
                      <a:pt x="762" y="2286"/>
                    </a:cubicBezTo>
                    <a:lnTo>
                      <a:pt x="1157" y="243"/>
                    </a:lnTo>
                    <a:cubicBezTo>
                      <a:pt x="1157" y="213"/>
                      <a:pt x="1157" y="184"/>
                      <a:pt x="1128" y="184"/>
                    </a:cubicBezTo>
                    <a:lnTo>
                      <a:pt x="425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5"/>
              <p:cNvSpPr/>
              <p:nvPr/>
            </p:nvSpPr>
            <p:spPr>
              <a:xfrm>
                <a:off x="1149984" y="3558125"/>
                <a:ext cx="230880" cy="961381"/>
              </a:xfrm>
              <a:custGeom>
                <a:avLst/>
                <a:gdLst/>
                <a:ahLst/>
                <a:cxnLst/>
                <a:rect l="l" t="t" r="r" b="b"/>
                <a:pathLst>
                  <a:path w="2805" h="11680" extrusionOk="0">
                    <a:moveTo>
                      <a:pt x="2131" y="0"/>
                    </a:moveTo>
                    <a:lnTo>
                      <a:pt x="0" y="11321"/>
                    </a:lnTo>
                    <a:cubicBezTo>
                      <a:pt x="0" y="11321"/>
                      <a:pt x="81" y="11679"/>
                      <a:pt x="406" y="11679"/>
                    </a:cubicBezTo>
                    <a:cubicBezTo>
                      <a:pt x="472" y="11679"/>
                      <a:pt x="549" y="11664"/>
                      <a:pt x="637" y="11628"/>
                    </a:cubicBezTo>
                    <a:lnTo>
                      <a:pt x="2804" y="366"/>
                    </a:lnTo>
                    <a:cubicBezTo>
                      <a:pt x="2563" y="278"/>
                      <a:pt x="2343" y="154"/>
                      <a:pt x="21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5"/>
              <p:cNvSpPr/>
              <p:nvPr/>
            </p:nvSpPr>
            <p:spPr>
              <a:xfrm>
                <a:off x="1144552" y="3552198"/>
                <a:ext cx="241168" cy="972740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11818" extrusionOk="0">
                    <a:moveTo>
                      <a:pt x="2263" y="167"/>
                    </a:moveTo>
                    <a:cubicBezTo>
                      <a:pt x="2409" y="285"/>
                      <a:pt x="2592" y="380"/>
                      <a:pt x="2775" y="468"/>
                    </a:cubicBezTo>
                    <a:lnTo>
                      <a:pt x="644" y="11663"/>
                    </a:lnTo>
                    <a:cubicBezTo>
                      <a:pt x="591" y="11679"/>
                      <a:pt x="538" y="11688"/>
                      <a:pt x="488" y="11688"/>
                    </a:cubicBezTo>
                    <a:cubicBezTo>
                      <a:pt x="420" y="11688"/>
                      <a:pt x="358" y="11672"/>
                      <a:pt x="308" y="11634"/>
                    </a:cubicBezTo>
                    <a:cubicBezTo>
                      <a:pt x="183" y="11576"/>
                      <a:pt x="125" y="11422"/>
                      <a:pt x="125" y="11393"/>
                    </a:cubicBezTo>
                    <a:lnTo>
                      <a:pt x="2263" y="167"/>
                    </a:lnTo>
                    <a:close/>
                    <a:moveTo>
                      <a:pt x="2204" y="1"/>
                    </a:moveTo>
                    <a:cubicBezTo>
                      <a:pt x="2200" y="1"/>
                      <a:pt x="2197" y="4"/>
                      <a:pt x="2197" y="14"/>
                    </a:cubicBezTo>
                    <a:cubicBezTo>
                      <a:pt x="2168" y="14"/>
                      <a:pt x="2138" y="43"/>
                      <a:pt x="2138" y="43"/>
                    </a:cubicBezTo>
                    <a:lnTo>
                      <a:pt x="0" y="11363"/>
                    </a:lnTo>
                    <a:lnTo>
                      <a:pt x="0" y="11393"/>
                    </a:lnTo>
                    <a:cubicBezTo>
                      <a:pt x="0" y="11393"/>
                      <a:pt x="66" y="11634"/>
                      <a:pt x="249" y="11759"/>
                    </a:cubicBezTo>
                    <a:cubicBezTo>
                      <a:pt x="337" y="11788"/>
                      <a:pt x="396" y="11817"/>
                      <a:pt x="491" y="11817"/>
                    </a:cubicBezTo>
                    <a:cubicBezTo>
                      <a:pt x="549" y="11817"/>
                      <a:pt x="644" y="11788"/>
                      <a:pt x="732" y="11759"/>
                    </a:cubicBezTo>
                    <a:cubicBezTo>
                      <a:pt x="762" y="11759"/>
                      <a:pt x="762" y="11729"/>
                      <a:pt x="762" y="11700"/>
                    </a:cubicBezTo>
                    <a:lnTo>
                      <a:pt x="2900" y="468"/>
                    </a:lnTo>
                    <a:cubicBezTo>
                      <a:pt x="2929" y="438"/>
                      <a:pt x="2900" y="409"/>
                      <a:pt x="2870" y="380"/>
                    </a:cubicBezTo>
                    <a:cubicBezTo>
                      <a:pt x="2658" y="285"/>
                      <a:pt x="2446" y="167"/>
                      <a:pt x="2226" y="14"/>
                    </a:cubicBezTo>
                    <a:cubicBezTo>
                      <a:pt x="2226" y="14"/>
                      <a:pt x="2213" y="1"/>
                      <a:pt x="2204" y="1"/>
                    </a:cubicBezTo>
                    <a:close/>
                  </a:path>
                </a:pathLst>
              </a:custGeom>
              <a:solidFill>
                <a:srgbClr val="1C1C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3" name="Google Shape;1053;p45"/>
            <p:cNvSpPr/>
            <p:nvPr/>
          </p:nvSpPr>
          <p:spPr>
            <a:xfrm>
              <a:off x="1132294" y="3455275"/>
              <a:ext cx="6786681" cy="54901"/>
            </a:xfrm>
            <a:custGeom>
              <a:avLst/>
              <a:gdLst/>
              <a:ahLst/>
              <a:cxnLst/>
              <a:rect l="l" t="t" r="r" b="b"/>
              <a:pathLst>
                <a:path w="43570" h="667" extrusionOk="0">
                  <a:moveTo>
                    <a:pt x="1" y="1"/>
                  </a:moveTo>
                  <a:lnTo>
                    <a:pt x="1" y="667"/>
                  </a:lnTo>
                  <a:lnTo>
                    <a:pt x="43569" y="667"/>
                  </a:lnTo>
                  <a:lnTo>
                    <a:pt x="435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5"/>
            <p:cNvSpPr/>
            <p:nvPr/>
          </p:nvSpPr>
          <p:spPr>
            <a:xfrm>
              <a:off x="1119850" y="3449850"/>
              <a:ext cx="6804357" cy="65776"/>
            </a:xfrm>
            <a:custGeom>
              <a:avLst/>
              <a:gdLst/>
              <a:ahLst/>
              <a:cxnLst/>
              <a:rect l="l" t="t" r="r" b="b"/>
              <a:pathLst>
                <a:path w="43694" h="799" extrusionOk="0">
                  <a:moveTo>
                    <a:pt x="43569" y="125"/>
                  </a:moveTo>
                  <a:lnTo>
                    <a:pt x="43569" y="674"/>
                  </a:lnTo>
                  <a:lnTo>
                    <a:pt x="125" y="674"/>
                  </a:lnTo>
                  <a:lnTo>
                    <a:pt x="125" y="125"/>
                  </a:lnTo>
                  <a:close/>
                  <a:moveTo>
                    <a:pt x="59" y="1"/>
                  </a:moveTo>
                  <a:cubicBezTo>
                    <a:pt x="30" y="1"/>
                    <a:pt x="0" y="1"/>
                    <a:pt x="0" y="67"/>
                  </a:cubicBezTo>
                  <a:lnTo>
                    <a:pt x="0" y="733"/>
                  </a:lnTo>
                  <a:cubicBezTo>
                    <a:pt x="0" y="762"/>
                    <a:pt x="30" y="799"/>
                    <a:pt x="59" y="799"/>
                  </a:cubicBezTo>
                  <a:lnTo>
                    <a:pt x="43627" y="799"/>
                  </a:lnTo>
                  <a:cubicBezTo>
                    <a:pt x="43656" y="799"/>
                    <a:pt x="43693" y="762"/>
                    <a:pt x="43693" y="733"/>
                  </a:cubicBezTo>
                  <a:lnTo>
                    <a:pt x="43693" y="67"/>
                  </a:lnTo>
                  <a:cubicBezTo>
                    <a:pt x="43693" y="1"/>
                    <a:pt x="43656" y="1"/>
                    <a:pt x="4362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45"/>
          <p:cNvGrpSpPr/>
          <p:nvPr/>
        </p:nvGrpSpPr>
        <p:grpSpPr>
          <a:xfrm>
            <a:off x="1307822" y="1022716"/>
            <a:ext cx="655983" cy="632405"/>
            <a:chOff x="3804675" y="1695800"/>
            <a:chExt cx="193900" cy="186925"/>
          </a:xfrm>
        </p:grpSpPr>
        <p:sp>
          <p:nvSpPr>
            <p:cNvPr id="1056" name="Google Shape;1056;p45"/>
            <p:cNvSpPr/>
            <p:nvPr/>
          </p:nvSpPr>
          <p:spPr>
            <a:xfrm>
              <a:off x="3806325" y="1697250"/>
              <a:ext cx="190600" cy="183825"/>
            </a:xfrm>
            <a:custGeom>
              <a:avLst/>
              <a:gdLst/>
              <a:ahLst/>
              <a:cxnLst/>
              <a:rect l="l" t="t" r="r" b="b"/>
              <a:pathLst>
                <a:path w="7624" h="7353" extrusionOk="0">
                  <a:moveTo>
                    <a:pt x="1253" y="1"/>
                  </a:moveTo>
                  <a:lnTo>
                    <a:pt x="1" y="6408"/>
                  </a:lnTo>
                  <a:lnTo>
                    <a:pt x="4972" y="7352"/>
                  </a:lnTo>
                  <a:lnTo>
                    <a:pt x="6679" y="6195"/>
                  </a:lnTo>
                  <a:lnTo>
                    <a:pt x="7623" y="1253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5"/>
            <p:cNvSpPr/>
            <p:nvPr/>
          </p:nvSpPr>
          <p:spPr>
            <a:xfrm>
              <a:off x="3804675" y="1695800"/>
              <a:ext cx="193900" cy="186925"/>
            </a:xfrm>
            <a:custGeom>
              <a:avLst/>
              <a:gdLst/>
              <a:ahLst/>
              <a:cxnLst/>
              <a:rect l="l" t="t" r="r" b="b"/>
              <a:pathLst>
                <a:path w="7756" h="7477" extrusionOk="0">
                  <a:moveTo>
                    <a:pt x="1348" y="154"/>
                  </a:moveTo>
                  <a:lnTo>
                    <a:pt x="7631" y="1340"/>
                  </a:lnTo>
                  <a:lnTo>
                    <a:pt x="6686" y="6224"/>
                  </a:lnTo>
                  <a:lnTo>
                    <a:pt x="5038" y="7352"/>
                  </a:lnTo>
                  <a:lnTo>
                    <a:pt x="125" y="6407"/>
                  </a:lnTo>
                  <a:lnTo>
                    <a:pt x="1348" y="154"/>
                  </a:lnTo>
                  <a:close/>
                  <a:moveTo>
                    <a:pt x="1319" y="0"/>
                  </a:moveTo>
                  <a:cubicBezTo>
                    <a:pt x="1282" y="0"/>
                    <a:pt x="1282" y="0"/>
                    <a:pt x="1253" y="29"/>
                  </a:cubicBezTo>
                  <a:lnTo>
                    <a:pt x="1253" y="59"/>
                  </a:lnTo>
                  <a:lnTo>
                    <a:pt x="1" y="6437"/>
                  </a:lnTo>
                  <a:cubicBezTo>
                    <a:pt x="1" y="6495"/>
                    <a:pt x="37" y="6524"/>
                    <a:pt x="67" y="6524"/>
                  </a:cubicBezTo>
                  <a:lnTo>
                    <a:pt x="5038" y="7476"/>
                  </a:lnTo>
                  <a:lnTo>
                    <a:pt x="5068" y="7476"/>
                  </a:lnTo>
                  <a:lnTo>
                    <a:pt x="6774" y="6312"/>
                  </a:lnTo>
                  <a:cubicBezTo>
                    <a:pt x="6774" y="6283"/>
                    <a:pt x="6811" y="6283"/>
                    <a:pt x="6811" y="6253"/>
                  </a:cubicBezTo>
                  <a:lnTo>
                    <a:pt x="7755" y="1311"/>
                  </a:lnTo>
                  <a:cubicBezTo>
                    <a:pt x="7755" y="1282"/>
                    <a:pt x="7755" y="1252"/>
                    <a:pt x="7726" y="1252"/>
                  </a:cubicBezTo>
                  <a:lnTo>
                    <a:pt x="1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3847525" y="1726750"/>
              <a:ext cx="26750" cy="24250"/>
            </a:xfrm>
            <a:custGeom>
              <a:avLst/>
              <a:gdLst/>
              <a:ahLst/>
              <a:cxnLst/>
              <a:rect l="l" t="t" r="r" b="b"/>
              <a:pathLst>
                <a:path w="1070" h="970" extrusionOk="0">
                  <a:moveTo>
                    <a:pt x="505" y="1"/>
                  </a:moveTo>
                  <a:cubicBezTo>
                    <a:pt x="293" y="1"/>
                    <a:pt x="84" y="166"/>
                    <a:pt x="59" y="380"/>
                  </a:cubicBezTo>
                  <a:cubicBezTo>
                    <a:pt x="0" y="651"/>
                    <a:pt x="183" y="893"/>
                    <a:pt x="425" y="959"/>
                  </a:cubicBezTo>
                  <a:cubicBezTo>
                    <a:pt x="460" y="966"/>
                    <a:pt x="494" y="970"/>
                    <a:pt x="528" y="970"/>
                  </a:cubicBezTo>
                  <a:cubicBezTo>
                    <a:pt x="761" y="970"/>
                    <a:pt x="952" y="800"/>
                    <a:pt x="1003" y="563"/>
                  </a:cubicBezTo>
                  <a:cubicBezTo>
                    <a:pt x="1069" y="315"/>
                    <a:pt x="886" y="44"/>
                    <a:pt x="608" y="14"/>
                  </a:cubicBezTo>
                  <a:cubicBezTo>
                    <a:pt x="574" y="5"/>
                    <a:pt x="540" y="1"/>
                    <a:pt x="5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5"/>
            <p:cNvSpPr/>
            <p:nvPr/>
          </p:nvSpPr>
          <p:spPr>
            <a:xfrm>
              <a:off x="3846775" y="1725175"/>
              <a:ext cx="28950" cy="27025"/>
            </a:xfrm>
            <a:custGeom>
              <a:avLst/>
              <a:gdLst/>
              <a:ahLst/>
              <a:cxnLst/>
              <a:rect l="l" t="t" r="r" b="b"/>
              <a:pathLst>
                <a:path w="1158" h="1081" extrusionOk="0">
                  <a:moveTo>
                    <a:pt x="550" y="107"/>
                  </a:moveTo>
                  <a:cubicBezTo>
                    <a:pt x="579" y="107"/>
                    <a:pt x="609" y="136"/>
                    <a:pt x="638" y="136"/>
                  </a:cubicBezTo>
                  <a:cubicBezTo>
                    <a:pt x="850" y="165"/>
                    <a:pt x="1004" y="378"/>
                    <a:pt x="975" y="626"/>
                  </a:cubicBezTo>
                  <a:cubicBezTo>
                    <a:pt x="949" y="840"/>
                    <a:pt x="751" y="962"/>
                    <a:pt x="559" y="962"/>
                  </a:cubicBezTo>
                  <a:cubicBezTo>
                    <a:pt x="534" y="962"/>
                    <a:pt x="509" y="960"/>
                    <a:pt x="484" y="956"/>
                  </a:cubicBezTo>
                  <a:cubicBezTo>
                    <a:pt x="367" y="927"/>
                    <a:pt x="272" y="868"/>
                    <a:pt x="213" y="773"/>
                  </a:cubicBezTo>
                  <a:cubicBezTo>
                    <a:pt x="147" y="685"/>
                    <a:pt x="118" y="561"/>
                    <a:pt x="147" y="473"/>
                  </a:cubicBezTo>
                  <a:cubicBezTo>
                    <a:pt x="147" y="348"/>
                    <a:pt x="213" y="260"/>
                    <a:pt x="330" y="194"/>
                  </a:cubicBezTo>
                  <a:cubicBezTo>
                    <a:pt x="396" y="136"/>
                    <a:pt x="484" y="107"/>
                    <a:pt x="550" y="107"/>
                  </a:cubicBezTo>
                  <a:close/>
                  <a:moveTo>
                    <a:pt x="555" y="1"/>
                  </a:moveTo>
                  <a:cubicBezTo>
                    <a:pt x="443" y="1"/>
                    <a:pt x="336" y="35"/>
                    <a:pt x="242" y="107"/>
                  </a:cubicBezTo>
                  <a:cubicBezTo>
                    <a:pt x="118" y="165"/>
                    <a:pt x="59" y="290"/>
                    <a:pt x="30" y="443"/>
                  </a:cubicBezTo>
                  <a:cubicBezTo>
                    <a:pt x="1" y="590"/>
                    <a:pt x="30" y="714"/>
                    <a:pt x="89" y="839"/>
                  </a:cubicBezTo>
                  <a:cubicBezTo>
                    <a:pt x="184" y="956"/>
                    <a:pt x="301" y="1051"/>
                    <a:pt x="455" y="1080"/>
                  </a:cubicBezTo>
                  <a:lnTo>
                    <a:pt x="550" y="1080"/>
                  </a:lnTo>
                  <a:cubicBezTo>
                    <a:pt x="821" y="1080"/>
                    <a:pt x="1033" y="897"/>
                    <a:pt x="1099" y="656"/>
                  </a:cubicBezTo>
                  <a:cubicBezTo>
                    <a:pt x="1158" y="348"/>
                    <a:pt x="945" y="77"/>
                    <a:pt x="667" y="11"/>
                  </a:cubicBezTo>
                  <a:cubicBezTo>
                    <a:pt x="629" y="4"/>
                    <a:pt x="592" y="1"/>
                    <a:pt x="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5"/>
            <p:cNvSpPr/>
            <p:nvPr/>
          </p:nvSpPr>
          <p:spPr>
            <a:xfrm>
              <a:off x="3839100" y="1768925"/>
              <a:ext cx="26750" cy="24550"/>
            </a:xfrm>
            <a:custGeom>
              <a:avLst/>
              <a:gdLst/>
              <a:ahLst/>
              <a:cxnLst/>
              <a:rect l="l" t="t" r="r" b="b"/>
              <a:pathLst>
                <a:path w="1070" h="982" extrusionOk="0">
                  <a:moveTo>
                    <a:pt x="570" y="0"/>
                  </a:moveTo>
                  <a:cubicBezTo>
                    <a:pt x="327" y="0"/>
                    <a:pt x="119" y="145"/>
                    <a:pt x="59" y="400"/>
                  </a:cubicBezTo>
                  <a:cubicBezTo>
                    <a:pt x="0" y="670"/>
                    <a:pt x="183" y="919"/>
                    <a:pt x="454" y="978"/>
                  </a:cubicBezTo>
                  <a:cubicBezTo>
                    <a:pt x="474" y="980"/>
                    <a:pt x="495" y="982"/>
                    <a:pt x="515" y="982"/>
                  </a:cubicBezTo>
                  <a:cubicBezTo>
                    <a:pt x="741" y="982"/>
                    <a:pt x="950" y="832"/>
                    <a:pt x="1003" y="583"/>
                  </a:cubicBezTo>
                  <a:cubicBezTo>
                    <a:pt x="1069" y="304"/>
                    <a:pt x="886" y="63"/>
                    <a:pt x="637" y="4"/>
                  </a:cubicBezTo>
                  <a:cubicBezTo>
                    <a:pt x="615" y="2"/>
                    <a:pt x="592" y="0"/>
                    <a:pt x="5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5"/>
            <p:cNvSpPr/>
            <p:nvPr/>
          </p:nvSpPr>
          <p:spPr>
            <a:xfrm>
              <a:off x="3837625" y="1767300"/>
              <a:ext cx="29675" cy="27550"/>
            </a:xfrm>
            <a:custGeom>
              <a:avLst/>
              <a:gdLst/>
              <a:ahLst/>
              <a:cxnLst/>
              <a:rect l="l" t="t" r="r" b="b"/>
              <a:pathLst>
                <a:path w="1187" h="1102" extrusionOk="0">
                  <a:moveTo>
                    <a:pt x="667" y="128"/>
                  </a:moveTo>
                  <a:cubicBezTo>
                    <a:pt x="916" y="186"/>
                    <a:pt x="1062" y="406"/>
                    <a:pt x="1004" y="648"/>
                  </a:cubicBezTo>
                  <a:cubicBezTo>
                    <a:pt x="977" y="842"/>
                    <a:pt x="771" y="988"/>
                    <a:pt x="568" y="988"/>
                  </a:cubicBezTo>
                  <a:cubicBezTo>
                    <a:pt x="550" y="988"/>
                    <a:pt x="531" y="987"/>
                    <a:pt x="513" y="984"/>
                  </a:cubicBezTo>
                  <a:cubicBezTo>
                    <a:pt x="272" y="919"/>
                    <a:pt x="118" y="706"/>
                    <a:pt x="184" y="465"/>
                  </a:cubicBezTo>
                  <a:cubicBezTo>
                    <a:pt x="213" y="281"/>
                    <a:pt x="396" y="128"/>
                    <a:pt x="608" y="128"/>
                  </a:cubicBezTo>
                  <a:close/>
                  <a:moveTo>
                    <a:pt x="634" y="0"/>
                  </a:moveTo>
                  <a:cubicBezTo>
                    <a:pt x="358" y="0"/>
                    <a:pt x="114" y="179"/>
                    <a:pt x="59" y="465"/>
                  </a:cubicBezTo>
                  <a:cubicBezTo>
                    <a:pt x="1" y="735"/>
                    <a:pt x="184" y="1043"/>
                    <a:pt x="484" y="1102"/>
                  </a:cubicBezTo>
                  <a:lnTo>
                    <a:pt x="608" y="1102"/>
                  </a:lnTo>
                  <a:cubicBezTo>
                    <a:pt x="850" y="1102"/>
                    <a:pt x="1062" y="919"/>
                    <a:pt x="1128" y="648"/>
                  </a:cubicBezTo>
                  <a:cubicBezTo>
                    <a:pt x="1187" y="369"/>
                    <a:pt x="1004" y="69"/>
                    <a:pt x="696" y="3"/>
                  </a:cubicBezTo>
                  <a:cubicBezTo>
                    <a:pt x="675" y="1"/>
                    <a:pt x="654" y="0"/>
                    <a:pt x="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5"/>
            <p:cNvSpPr/>
            <p:nvPr/>
          </p:nvSpPr>
          <p:spPr>
            <a:xfrm>
              <a:off x="3831400" y="1811400"/>
              <a:ext cx="26025" cy="24250"/>
            </a:xfrm>
            <a:custGeom>
              <a:avLst/>
              <a:gdLst/>
              <a:ahLst/>
              <a:cxnLst/>
              <a:rect l="l" t="t" r="r" b="b"/>
              <a:pathLst>
                <a:path w="1041" h="970" extrusionOk="0">
                  <a:moveTo>
                    <a:pt x="512" y="0"/>
                  </a:moveTo>
                  <a:cubicBezTo>
                    <a:pt x="279" y="0"/>
                    <a:pt x="88" y="170"/>
                    <a:pt x="30" y="407"/>
                  </a:cubicBezTo>
                  <a:cubicBezTo>
                    <a:pt x="1" y="656"/>
                    <a:pt x="155" y="927"/>
                    <a:pt x="433" y="956"/>
                  </a:cubicBezTo>
                  <a:cubicBezTo>
                    <a:pt x="466" y="965"/>
                    <a:pt x="501" y="969"/>
                    <a:pt x="535" y="969"/>
                  </a:cubicBezTo>
                  <a:cubicBezTo>
                    <a:pt x="745" y="969"/>
                    <a:pt x="950" y="804"/>
                    <a:pt x="982" y="590"/>
                  </a:cubicBezTo>
                  <a:cubicBezTo>
                    <a:pt x="1041" y="319"/>
                    <a:pt x="857" y="70"/>
                    <a:pt x="616" y="11"/>
                  </a:cubicBezTo>
                  <a:cubicBezTo>
                    <a:pt x="581" y="4"/>
                    <a:pt x="546" y="0"/>
                    <a:pt x="5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5"/>
            <p:cNvSpPr/>
            <p:nvPr/>
          </p:nvSpPr>
          <p:spPr>
            <a:xfrm>
              <a:off x="3829200" y="1809900"/>
              <a:ext cx="29700" cy="27800"/>
            </a:xfrm>
            <a:custGeom>
              <a:avLst/>
              <a:gdLst/>
              <a:ahLst/>
              <a:cxnLst/>
              <a:rect l="l" t="t" r="r" b="b"/>
              <a:pathLst>
                <a:path w="1188" h="1112" extrusionOk="0">
                  <a:moveTo>
                    <a:pt x="667" y="130"/>
                  </a:moveTo>
                  <a:cubicBezTo>
                    <a:pt x="916" y="166"/>
                    <a:pt x="1070" y="408"/>
                    <a:pt x="1004" y="620"/>
                  </a:cubicBezTo>
                  <a:cubicBezTo>
                    <a:pt x="979" y="827"/>
                    <a:pt x="820" y="970"/>
                    <a:pt x="623" y="970"/>
                  </a:cubicBezTo>
                  <a:cubicBezTo>
                    <a:pt x="590" y="970"/>
                    <a:pt x="556" y="966"/>
                    <a:pt x="521" y="957"/>
                  </a:cubicBezTo>
                  <a:cubicBezTo>
                    <a:pt x="301" y="928"/>
                    <a:pt x="155" y="679"/>
                    <a:pt x="184" y="467"/>
                  </a:cubicBezTo>
                  <a:cubicBezTo>
                    <a:pt x="213" y="254"/>
                    <a:pt x="396" y="130"/>
                    <a:pt x="609" y="130"/>
                  </a:cubicBezTo>
                  <a:close/>
                  <a:moveTo>
                    <a:pt x="593" y="1"/>
                  </a:moveTo>
                  <a:cubicBezTo>
                    <a:pt x="332" y="1"/>
                    <a:pt x="111" y="199"/>
                    <a:pt x="59" y="437"/>
                  </a:cubicBezTo>
                  <a:cubicBezTo>
                    <a:pt x="1" y="745"/>
                    <a:pt x="213" y="1016"/>
                    <a:pt x="484" y="1082"/>
                  </a:cubicBezTo>
                  <a:cubicBezTo>
                    <a:pt x="550" y="1082"/>
                    <a:pt x="579" y="1111"/>
                    <a:pt x="609" y="1111"/>
                  </a:cubicBezTo>
                  <a:cubicBezTo>
                    <a:pt x="850" y="1111"/>
                    <a:pt x="1099" y="928"/>
                    <a:pt x="1129" y="650"/>
                  </a:cubicBezTo>
                  <a:cubicBezTo>
                    <a:pt x="1187" y="350"/>
                    <a:pt x="1004" y="71"/>
                    <a:pt x="704" y="13"/>
                  </a:cubicBezTo>
                  <a:cubicBezTo>
                    <a:pt x="666" y="5"/>
                    <a:pt x="630" y="1"/>
                    <a:pt x="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5"/>
            <p:cNvSpPr/>
            <p:nvPr/>
          </p:nvSpPr>
          <p:spPr>
            <a:xfrm>
              <a:off x="3881750" y="1753650"/>
              <a:ext cx="90825" cy="17575"/>
            </a:xfrm>
            <a:custGeom>
              <a:avLst/>
              <a:gdLst/>
              <a:ahLst/>
              <a:cxnLst/>
              <a:rect l="l" t="t" r="r" b="b"/>
              <a:pathLst>
                <a:path w="3633" h="703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5"/>
            <p:cNvSpPr/>
            <p:nvPr/>
          </p:nvSpPr>
          <p:spPr>
            <a:xfrm>
              <a:off x="3880275" y="1751875"/>
              <a:ext cx="94675" cy="21000"/>
            </a:xfrm>
            <a:custGeom>
              <a:avLst/>
              <a:gdLst/>
              <a:ahLst/>
              <a:cxnLst/>
              <a:rect l="l" t="t" r="r" b="b"/>
              <a:pathLst>
                <a:path w="3787" h="840" extrusionOk="0">
                  <a:moveTo>
                    <a:pt x="34" y="0"/>
                  </a:moveTo>
                  <a:cubicBezTo>
                    <a:pt x="15" y="0"/>
                    <a:pt x="1" y="21"/>
                    <a:pt x="1" y="42"/>
                  </a:cubicBezTo>
                  <a:cubicBezTo>
                    <a:pt x="1" y="71"/>
                    <a:pt x="30" y="108"/>
                    <a:pt x="59" y="137"/>
                  </a:cubicBezTo>
                  <a:lnTo>
                    <a:pt x="3691" y="840"/>
                  </a:lnTo>
                  <a:cubicBezTo>
                    <a:pt x="3721" y="840"/>
                    <a:pt x="3750" y="803"/>
                    <a:pt x="3750" y="774"/>
                  </a:cubicBezTo>
                  <a:cubicBezTo>
                    <a:pt x="3787" y="745"/>
                    <a:pt x="3750" y="715"/>
                    <a:pt x="3721" y="715"/>
                  </a:cubicBezTo>
                  <a:lnTo>
                    <a:pt x="59" y="12"/>
                  </a:lnTo>
                  <a:cubicBezTo>
                    <a:pt x="51" y="4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5"/>
            <p:cNvSpPr/>
            <p:nvPr/>
          </p:nvSpPr>
          <p:spPr>
            <a:xfrm>
              <a:off x="3873325" y="1795750"/>
              <a:ext cx="91550" cy="17400"/>
            </a:xfrm>
            <a:custGeom>
              <a:avLst/>
              <a:gdLst/>
              <a:ahLst/>
              <a:cxnLst/>
              <a:rect l="l" t="t" r="r" b="b"/>
              <a:pathLst>
                <a:path w="3662" h="696" extrusionOk="0">
                  <a:moveTo>
                    <a:pt x="1" y="0"/>
                  </a:moveTo>
                  <a:lnTo>
                    <a:pt x="3662" y="6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5"/>
            <p:cNvSpPr/>
            <p:nvPr/>
          </p:nvSpPr>
          <p:spPr>
            <a:xfrm>
              <a:off x="3871850" y="1794100"/>
              <a:ext cx="94675" cy="20700"/>
            </a:xfrm>
            <a:custGeom>
              <a:avLst/>
              <a:gdLst/>
              <a:ahLst/>
              <a:cxnLst/>
              <a:rect l="l" t="t" r="r" b="b"/>
              <a:pathLst>
                <a:path w="3787" h="828" extrusionOk="0">
                  <a:moveTo>
                    <a:pt x="96" y="0"/>
                  </a:moveTo>
                  <a:cubicBezTo>
                    <a:pt x="60" y="0"/>
                    <a:pt x="30" y="30"/>
                    <a:pt x="1" y="66"/>
                  </a:cubicBezTo>
                  <a:cubicBezTo>
                    <a:pt x="1" y="95"/>
                    <a:pt x="30" y="125"/>
                    <a:pt x="60" y="125"/>
                  </a:cubicBezTo>
                  <a:lnTo>
                    <a:pt x="3691" y="828"/>
                  </a:lnTo>
                  <a:lnTo>
                    <a:pt x="3721" y="828"/>
                  </a:lnTo>
                  <a:cubicBezTo>
                    <a:pt x="3757" y="828"/>
                    <a:pt x="3757" y="828"/>
                    <a:pt x="3787" y="798"/>
                  </a:cubicBezTo>
                  <a:cubicBezTo>
                    <a:pt x="3787" y="762"/>
                    <a:pt x="3757" y="733"/>
                    <a:pt x="3721" y="70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3865825" y="1838400"/>
              <a:ext cx="90825" cy="17600"/>
            </a:xfrm>
            <a:custGeom>
              <a:avLst/>
              <a:gdLst/>
              <a:ahLst/>
              <a:cxnLst/>
              <a:rect l="l" t="t" r="r" b="b"/>
              <a:pathLst>
                <a:path w="3633" h="704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3863450" y="1836925"/>
              <a:ext cx="94650" cy="20525"/>
            </a:xfrm>
            <a:custGeom>
              <a:avLst/>
              <a:gdLst/>
              <a:ahLst/>
              <a:cxnLst/>
              <a:rect l="l" t="t" r="r" b="b"/>
              <a:pathLst>
                <a:path w="3786" h="821" extrusionOk="0">
                  <a:moveTo>
                    <a:pt x="95" y="1"/>
                  </a:moveTo>
                  <a:cubicBezTo>
                    <a:pt x="66" y="1"/>
                    <a:pt x="29" y="1"/>
                    <a:pt x="29" y="59"/>
                  </a:cubicBezTo>
                  <a:cubicBezTo>
                    <a:pt x="0" y="89"/>
                    <a:pt x="29" y="118"/>
                    <a:pt x="66" y="118"/>
                  </a:cubicBezTo>
                  <a:lnTo>
                    <a:pt x="3691" y="821"/>
                  </a:lnTo>
                  <a:lnTo>
                    <a:pt x="3727" y="821"/>
                  </a:lnTo>
                  <a:cubicBezTo>
                    <a:pt x="3757" y="821"/>
                    <a:pt x="3786" y="792"/>
                    <a:pt x="3786" y="762"/>
                  </a:cubicBezTo>
                  <a:cubicBezTo>
                    <a:pt x="3786" y="733"/>
                    <a:pt x="3757" y="696"/>
                    <a:pt x="3727" y="696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5"/>
            <p:cNvSpPr/>
            <p:nvPr/>
          </p:nvSpPr>
          <p:spPr>
            <a:xfrm>
              <a:off x="3826825" y="1799925"/>
              <a:ext cx="44325" cy="46175"/>
            </a:xfrm>
            <a:custGeom>
              <a:avLst/>
              <a:gdLst/>
              <a:ahLst/>
              <a:cxnLst/>
              <a:rect l="l" t="t" r="r" b="b"/>
              <a:pathLst>
                <a:path w="1773" h="1847" extrusionOk="0">
                  <a:moveTo>
                    <a:pt x="276" y="1"/>
                  </a:moveTo>
                  <a:cubicBezTo>
                    <a:pt x="267" y="1"/>
                    <a:pt x="258" y="5"/>
                    <a:pt x="250" y="16"/>
                  </a:cubicBezTo>
                  <a:cubicBezTo>
                    <a:pt x="184" y="46"/>
                    <a:pt x="184" y="75"/>
                    <a:pt x="184" y="104"/>
                  </a:cubicBezTo>
                  <a:lnTo>
                    <a:pt x="616" y="932"/>
                  </a:lnTo>
                  <a:lnTo>
                    <a:pt x="67" y="1261"/>
                  </a:lnTo>
                  <a:cubicBezTo>
                    <a:pt x="1" y="1298"/>
                    <a:pt x="1" y="1356"/>
                    <a:pt x="30" y="1386"/>
                  </a:cubicBezTo>
                  <a:cubicBezTo>
                    <a:pt x="30" y="1386"/>
                    <a:pt x="67" y="1415"/>
                    <a:pt x="96" y="1415"/>
                  </a:cubicBezTo>
                  <a:lnTo>
                    <a:pt x="125" y="1415"/>
                  </a:lnTo>
                  <a:lnTo>
                    <a:pt x="674" y="1049"/>
                  </a:lnTo>
                  <a:lnTo>
                    <a:pt x="1070" y="1810"/>
                  </a:lnTo>
                  <a:cubicBezTo>
                    <a:pt x="1070" y="1810"/>
                    <a:pt x="1099" y="1847"/>
                    <a:pt x="1128" y="1847"/>
                  </a:cubicBezTo>
                  <a:lnTo>
                    <a:pt x="1165" y="1847"/>
                  </a:lnTo>
                  <a:cubicBezTo>
                    <a:pt x="1224" y="1810"/>
                    <a:pt x="1224" y="1781"/>
                    <a:pt x="1194" y="1722"/>
                  </a:cubicBezTo>
                  <a:lnTo>
                    <a:pt x="828" y="961"/>
                  </a:lnTo>
                  <a:lnTo>
                    <a:pt x="1743" y="382"/>
                  </a:lnTo>
                  <a:cubicBezTo>
                    <a:pt x="1773" y="346"/>
                    <a:pt x="1773" y="316"/>
                    <a:pt x="1773" y="258"/>
                  </a:cubicBezTo>
                  <a:cubicBezTo>
                    <a:pt x="1758" y="243"/>
                    <a:pt x="1734" y="236"/>
                    <a:pt x="1710" y="236"/>
                  </a:cubicBezTo>
                  <a:cubicBezTo>
                    <a:pt x="1687" y="236"/>
                    <a:pt x="1663" y="243"/>
                    <a:pt x="1648" y="258"/>
                  </a:cubicBezTo>
                  <a:lnTo>
                    <a:pt x="733" y="836"/>
                  </a:lnTo>
                  <a:lnTo>
                    <a:pt x="338" y="46"/>
                  </a:lnTo>
                  <a:cubicBezTo>
                    <a:pt x="317" y="25"/>
                    <a:pt x="296" y="1"/>
                    <a:pt x="2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5"/>
            <p:cNvSpPr/>
            <p:nvPr/>
          </p:nvSpPr>
          <p:spPr>
            <a:xfrm>
              <a:off x="3844400" y="1769750"/>
              <a:ext cx="34450" cy="18325"/>
            </a:xfrm>
            <a:custGeom>
              <a:avLst/>
              <a:gdLst/>
              <a:ahLst/>
              <a:cxnLst/>
              <a:rect l="l" t="t" r="r" b="b"/>
              <a:pathLst>
                <a:path w="1378" h="733" extrusionOk="0">
                  <a:moveTo>
                    <a:pt x="1223" y="0"/>
                  </a:moveTo>
                  <a:lnTo>
                    <a:pt x="308" y="550"/>
                  </a:lnTo>
                  <a:lnTo>
                    <a:pt x="184" y="271"/>
                  </a:lnTo>
                  <a:cubicBezTo>
                    <a:pt x="154" y="213"/>
                    <a:pt x="125" y="213"/>
                    <a:pt x="59" y="213"/>
                  </a:cubicBezTo>
                  <a:cubicBezTo>
                    <a:pt x="30" y="242"/>
                    <a:pt x="1" y="271"/>
                    <a:pt x="30" y="337"/>
                  </a:cubicBezTo>
                  <a:lnTo>
                    <a:pt x="184" y="674"/>
                  </a:lnTo>
                  <a:cubicBezTo>
                    <a:pt x="184" y="703"/>
                    <a:pt x="213" y="703"/>
                    <a:pt x="242" y="733"/>
                  </a:cubicBezTo>
                  <a:lnTo>
                    <a:pt x="308" y="733"/>
                  </a:lnTo>
                  <a:lnTo>
                    <a:pt x="1311" y="154"/>
                  </a:lnTo>
                  <a:cubicBezTo>
                    <a:pt x="1341" y="125"/>
                    <a:pt x="1377" y="88"/>
                    <a:pt x="1341" y="30"/>
                  </a:cubicBezTo>
                  <a:cubicBezTo>
                    <a:pt x="1311" y="0"/>
                    <a:pt x="128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5"/>
            <p:cNvSpPr/>
            <p:nvPr/>
          </p:nvSpPr>
          <p:spPr>
            <a:xfrm>
              <a:off x="3854300" y="1727525"/>
              <a:ext cx="33700" cy="17900"/>
            </a:xfrm>
            <a:custGeom>
              <a:avLst/>
              <a:gdLst/>
              <a:ahLst/>
              <a:cxnLst/>
              <a:rect l="l" t="t" r="r" b="b"/>
              <a:pathLst>
                <a:path w="1348" h="716" extrusionOk="0">
                  <a:moveTo>
                    <a:pt x="1254" y="0"/>
                  </a:moveTo>
                  <a:cubicBezTo>
                    <a:pt x="1243" y="0"/>
                    <a:pt x="1231" y="4"/>
                    <a:pt x="1223" y="13"/>
                  </a:cubicBezTo>
                  <a:lnTo>
                    <a:pt x="278" y="532"/>
                  </a:lnTo>
                  <a:lnTo>
                    <a:pt x="154" y="254"/>
                  </a:lnTo>
                  <a:cubicBezTo>
                    <a:pt x="154" y="234"/>
                    <a:pt x="125" y="213"/>
                    <a:pt x="97" y="213"/>
                  </a:cubicBezTo>
                  <a:cubicBezTo>
                    <a:pt x="86" y="213"/>
                    <a:pt x="75" y="216"/>
                    <a:pt x="66" y="225"/>
                  </a:cubicBezTo>
                  <a:cubicBezTo>
                    <a:pt x="0" y="225"/>
                    <a:pt x="0" y="284"/>
                    <a:pt x="0" y="313"/>
                  </a:cubicBezTo>
                  <a:lnTo>
                    <a:pt x="183" y="679"/>
                  </a:lnTo>
                  <a:cubicBezTo>
                    <a:pt x="183" y="679"/>
                    <a:pt x="183" y="716"/>
                    <a:pt x="212" y="716"/>
                  </a:cubicBezTo>
                  <a:lnTo>
                    <a:pt x="278" y="716"/>
                  </a:lnTo>
                  <a:lnTo>
                    <a:pt x="1281" y="130"/>
                  </a:lnTo>
                  <a:cubicBezTo>
                    <a:pt x="1347" y="130"/>
                    <a:pt x="1347" y="71"/>
                    <a:pt x="1311" y="42"/>
                  </a:cubicBezTo>
                  <a:cubicBezTo>
                    <a:pt x="1311" y="21"/>
                    <a:pt x="1281" y="0"/>
                    <a:pt x="1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5"/>
            <p:cNvSpPr/>
            <p:nvPr/>
          </p:nvSpPr>
          <p:spPr>
            <a:xfrm>
              <a:off x="3887050" y="1731275"/>
              <a:ext cx="89375" cy="35375"/>
            </a:xfrm>
            <a:custGeom>
              <a:avLst/>
              <a:gdLst/>
              <a:ahLst/>
              <a:cxnLst/>
              <a:rect l="l" t="t" r="r" b="b"/>
              <a:pathLst>
                <a:path w="3575" h="1415" extrusionOk="0">
                  <a:moveTo>
                    <a:pt x="704" y="134"/>
                  </a:moveTo>
                  <a:cubicBezTo>
                    <a:pt x="733" y="163"/>
                    <a:pt x="770" y="229"/>
                    <a:pt x="733" y="258"/>
                  </a:cubicBezTo>
                  <a:cubicBezTo>
                    <a:pt x="733" y="317"/>
                    <a:pt x="704" y="346"/>
                    <a:pt x="645" y="412"/>
                  </a:cubicBezTo>
                  <a:cubicBezTo>
                    <a:pt x="616" y="441"/>
                    <a:pt x="616" y="441"/>
                    <a:pt x="587" y="470"/>
                  </a:cubicBezTo>
                  <a:cubicBezTo>
                    <a:pt x="587" y="441"/>
                    <a:pt x="587" y="441"/>
                    <a:pt x="550" y="412"/>
                  </a:cubicBezTo>
                  <a:cubicBezTo>
                    <a:pt x="550" y="346"/>
                    <a:pt x="521" y="258"/>
                    <a:pt x="550" y="199"/>
                  </a:cubicBezTo>
                  <a:cubicBezTo>
                    <a:pt x="550" y="163"/>
                    <a:pt x="587" y="134"/>
                    <a:pt x="645" y="134"/>
                  </a:cubicBezTo>
                  <a:close/>
                  <a:moveTo>
                    <a:pt x="1714" y="317"/>
                  </a:moveTo>
                  <a:cubicBezTo>
                    <a:pt x="1773" y="346"/>
                    <a:pt x="1802" y="412"/>
                    <a:pt x="1773" y="470"/>
                  </a:cubicBezTo>
                  <a:cubicBezTo>
                    <a:pt x="1773" y="566"/>
                    <a:pt x="1714" y="624"/>
                    <a:pt x="1648" y="683"/>
                  </a:cubicBezTo>
                  <a:cubicBezTo>
                    <a:pt x="1619" y="712"/>
                    <a:pt x="1590" y="749"/>
                    <a:pt x="1560" y="778"/>
                  </a:cubicBezTo>
                  <a:cubicBezTo>
                    <a:pt x="1531" y="712"/>
                    <a:pt x="1531" y="683"/>
                    <a:pt x="1502" y="624"/>
                  </a:cubicBezTo>
                  <a:cubicBezTo>
                    <a:pt x="1502" y="566"/>
                    <a:pt x="1502" y="470"/>
                    <a:pt x="1531" y="412"/>
                  </a:cubicBezTo>
                  <a:cubicBezTo>
                    <a:pt x="1560" y="346"/>
                    <a:pt x="1619" y="317"/>
                    <a:pt x="1685" y="317"/>
                  </a:cubicBezTo>
                  <a:close/>
                  <a:moveTo>
                    <a:pt x="2600" y="595"/>
                  </a:moveTo>
                  <a:cubicBezTo>
                    <a:pt x="2629" y="595"/>
                    <a:pt x="2659" y="624"/>
                    <a:pt x="2688" y="624"/>
                  </a:cubicBezTo>
                  <a:cubicBezTo>
                    <a:pt x="2717" y="653"/>
                    <a:pt x="2747" y="712"/>
                    <a:pt x="2747" y="778"/>
                  </a:cubicBezTo>
                  <a:cubicBezTo>
                    <a:pt x="2747" y="866"/>
                    <a:pt x="2659" y="961"/>
                    <a:pt x="2564" y="1049"/>
                  </a:cubicBezTo>
                  <a:cubicBezTo>
                    <a:pt x="2534" y="1020"/>
                    <a:pt x="2534" y="1020"/>
                    <a:pt x="2505" y="990"/>
                  </a:cubicBezTo>
                  <a:cubicBezTo>
                    <a:pt x="2476" y="932"/>
                    <a:pt x="2417" y="836"/>
                    <a:pt x="2446" y="749"/>
                  </a:cubicBezTo>
                  <a:cubicBezTo>
                    <a:pt x="2446" y="683"/>
                    <a:pt x="2505" y="595"/>
                    <a:pt x="2564" y="595"/>
                  </a:cubicBezTo>
                  <a:close/>
                  <a:moveTo>
                    <a:pt x="645" y="0"/>
                  </a:moveTo>
                  <a:cubicBezTo>
                    <a:pt x="626" y="0"/>
                    <a:pt x="606" y="4"/>
                    <a:pt x="587" y="16"/>
                  </a:cubicBezTo>
                  <a:cubicBezTo>
                    <a:pt x="521" y="46"/>
                    <a:pt x="462" y="75"/>
                    <a:pt x="433" y="134"/>
                  </a:cubicBezTo>
                  <a:cubicBezTo>
                    <a:pt x="403" y="229"/>
                    <a:pt x="403" y="346"/>
                    <a:pt x="462" y="470"/>
                  </a:cubicBezTo>
                  <a:cubicBezTo>
                    <a:pt x="462" y="500"/>
                    <a:pt x="462" y="529"/>
                    <a:pt x="491" y="529"/>
                  </a:cubicBezTo>
                  <a:cubicBezTo>
                    <a:pt x="338" y="624"/>
                    <a:pt x="220" y="683"/>
                    <a:pt x="67" y="712"/>
                  </a:cubicBezTo>
                  <a:cubicBezTo>
                    <a:pt x="1" y="712"/>
                    <a:pt x="1" y="749"/>
                    <a:pt x="1" y="778"/>
                  </a:cubicBezTo>
                  <a:cubicBezTo>
                    <a:pt x="1" y="807"/>
                    <a:pt x="37" y="836"/>
                    <a:pt x="67" y="836"/>
                  </a:cubicBezTo>
                  <a:cubicBezTo>
                    <a:pt x="250" y="807"/>
                    <a:pt x="403" y="749"/>
                    <a:pt x="550" y="653"/>
                  </a:cubicBezTo>
                  <a:cubicBezTo>
                    <a:pt x="674" y="807"/>
                    <a:pt x="828" y="932"/>
                    <a:pt x="1011" y="961"/>
                  </a:cubicBezTo>
                  <a:cubicBezTo>
                    <a:pt x="1087" y="973"/>
                    <a:pt x="1158" y="980"/>
                    <a:pt x="1226" y="980"/>
                  </a:cubicBezTo>
                  <a:cubicBezTo>
                    <a:pt x="1322" y="980"/>
                    <a:pt x="1412" y="966"/>
                    <a:pt x="1502" y="932"/>
                  </a:cubicBezTo>
                  <a:cubicBezTo>
                    <a:pt x="1590" y="1049"/>
                    <a:pt x="1743" y="1173"/>
                    <a:pt x="1897" y="1232"/>
                  </a:cubicBezTo>
                  <a:cubicBezTo>
                    <a:pt x="1987" y="1272"/>
                    <a:pt x="2078" y="1290"/>
                    <a:pt x="2168" y="1290"/>
                  </a:cubicBezTo>
                  <a:cubicBezTo>
                    <a:pt x="2290" y="1290"/>
                    <a:pt x="2412" y="1257"/>
                    <a:pt x="2534" y="1203"/>
                  </a:cubicBezTo>
                  <a:cubicBezTo>
                    <a:pt x="2688" y="1356"/>
                    <a:pt x="2900" y="1415"/>
                    <a:pt x="3113" y="1415"/>
                  </a:cubicBezTo>
                  <a:cubicBezTo>
                    <a:pt x="3267" y="1415"/>
                    <a:pt x="3391" y="1386"/>
                    <a:pt x="3516" y="1327"/>
                  </a:cubicBezTo>
                  <a:cubicBezTo>
                    <a:pt x="3545" y="1298"/>
                    <a:pt x="3574" y="1261"/>
                    <a:pt x="3545" y="1232"/>
                  </a:cubicBezTo>
                  <a:cubicBezTo>
                    <a:pt x="3545" y="1203"/>
                    <a:pt x="3479" y="1203"/>
                    <a:pt x="3450" y="1203"/>
                  </a:cubicBezTo>
                  <a:cubicBezTo>
                    <a:pt x="3344" y="1270"/>
                    <a:pt x="3221" y="1302"/>
                    <a:pt x="3098" y="1302"/>
                  </a:cubicBezTo>
                  <a:cubicBezTo>
                    <a:pt x="2938" y="1302"/>
                    <a:pt x="2779" y="1247"/>
                    <a:pt x="2659" y="1144"/>
                  </a:cubicBezTo>
                  <a:cubicBezTo>
                    <a:pt x="2783" y="1049"/>
                    <a:pt x="2871" y="895"/>
                    <a:pt x="2871" y="778"/>
                  </a:cubicBezTo>
                  <a:cubicBezTo>
                    <a:pt x="2871" y="683"/>
                    <a:pt x="2842" y="595"/>
                    <a:pt x="2783" y="529"/>
                  </a:cubicBezTo>
                  <a:cubicBezTo>
                    <a:pt x="2717" y="500"/>
                    <a:pt x="2629" y="470"/>
                    <a:pt x="2564" y="470"/>
                  </a:cubicBezTo>
                  <a:cubicBezTo>
                    <a:pt x="2446" y="470"/>
                    <a:pt x="2322" y="595"/>
                    <a:pt x="2322" y="712"/>
                  </a:cubicBezTo>
                  <a:cubicBezTo>
                    <a:pt x="2293" y="836"/>
                    <a:pt x="2322" y="961"/>
                    <a:pt x="2417" y="1049"/>
                  </a:cubicBezTo>
                  <a:cubicBezTo>
                    <a:pt x="2417" y="1078"/>
                    <a:pt x="2446" y="1078"/>
                    <a:pt x="2446" y="1115"/>
                  </a:cubicBezTo>
                  <a:cubicBezTo>
                    <a:pt x="2370" y="1144"/>
                    <a:pt x="2285" y="1159"/>
                    <a:pt x="2197" y="1159"/>
                  </a:cubicBezTo>
                  <a:cubicBezTo>
                    <a:pt x="2110" y="1159"/>
                    <a:pt x="2018" y="1144"/>
                    <a:pt x="1927" y="1115"/>
                  </a:cubicBezTo>
                  <a:cubicBezTo>
                    <a:pt x="1802" y="1078"/>
                    <a:pt x="1685" y="990"/>
                    <a:pt x="1619" y="866"/>
                  </a:cubicBezTo>
                  <a:cubicBezTo>
                    <a:pt x="1648" y="836"/>
                    <a:pt x="1714" y="807"/>
                    <a:pt x="1743" y="778"/>
                  </a:cubicBezTo>
                  <a:cubicBezTo>
                    <a:pt x="1831" y="683"/>
                    <a:pt x="1897" y="595"/>
                    <a:pt x="1897" y="500"/>
                  </a:cubicBezTo>
                  <a:cubicBezTo>
                    <a:pt x="1927" y="346"/>
                    <a:pt x="1831" y="229"/>
                    <a:pt x="1743" y="199"/>
                  </a:cubicBezTo>
                  <a:cubicBezTo>
                    <a:pt x="1720" y="193"/>
                    <a:pt x="1697" y="189"/>
                    <a:pt x="1675" y="189"/>
                  </a:cubicBezTo>
                  <a:cubicBezTo>
                    <a:pt x="1577" y="189"/>
                    <a:pt x="1489" y="251"/>
                    <a:pt x="1436" y="346"/>
                  </a:cubicBezTo>
                  <a:cubicBezTo>
                    <a:pt x="1377" y="441"/>
                    <a:pt x="1377" y="529"/>
                    <a:pt x="1407" y="653"/>
                  </a:cubicBezTo>
                  <a:cubicBezTo>
                    <a:pt x="1407" y="712"/>
                    <a:pt x="1436" y="778"/>
                    <a:pt x="1436" y="807"/>
                  </a:cubicBezTo>
                  <a:cubicBezTo>
                    <a:pt x="1367" y="842"/>
                    <a:pt x="1296" y="856"/>
                    <a:pt x="1218" y="856"/>
                  </a:cubicBezTo>
                  <a:cubicBezTo>
                    <a:pt x="1163" y="856"/>
                    <a:pt x="1104" y="849"/>
                    <a:pt x="1041" y="836"/>
                  </a:cubicBezTo>
                  <a:cubicBezTo>
                    <a:pt x="887" y="807"/>
                    <a:pt x="733" y="712"/>
                    <a:pt x="645" y="566"/>
                  </a:cubicBezTo>
                  <a:cubicBezTo>
                    <a:pt x="674" y="566"/>
                    <a:pt x="704" y="529"/>
                    <a:pt x="704" y="500"/>
                  </a:cubicBezTo>
                  <a:cubicBezTo>
                    <a:pt x="770" y="470"/>
                    <a:pt x="828" y="382"/>
                    <a:pt x="857" y="287"/>
                  </a:cubicBezTo>
                  <a:cubicBezTo>
                    <a:pt x="887" y="199"/>
                    <a:pt x="857" y="75"/>
                    <a:pt x="770" y="16"/>
                  </a:cubicBezTo>
                  <a:cubicBezTo>
                    <a:pt x="726" y="16"/>
                    <a:pt x="685" y="0"/>
                    <a:pt x="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5"/>
            <p:cNvSpPr/>
            <p:nvPr/>
          </p:nvSpPr>
          <p:spPr>
            <a:xfrm>
              <a:off x="3880275" y="1769875"/>
              <a:ext cx="88450" cy="36500"/>
            </a:xfrm>
            <a:custGeom>
              <a:avLst/>
              <a:gdLst/>
              <a:ahLst/>
              <a:cxnLst/>
              <a:rect l="l" t="t" r="r" b="b"/>
              <a:pathLst>
                <a:path w="3538" h="1460" extrusionOk="0">
                  <a:moveTo>
                    <a:pt x="674" y="120"/>
                  </a:moveTo>
                  <a:cubicBezTo>
                    <a:pt x="704" y="120"/>
                    <a:pt x="704" y="120"/>
                    <a:pt x="733" y="149"/>
                  </a:cubicBezTo>
                  <a:cubicBezTo>
                    <a:pt x="762" y="178"/>
                    <a:pt x="762" y="208"/>
                    <a:pt x="762" y="266"/>
                  </a:cubicBezTo>
                  <a:cubicBezTo>
                    <a:pt x="733" y="332"/>
                    <a:pt x="704" y="362"/>
                    <a:pt x="674" y="420"/>
                  </a:cubicBezTo>
                  <a:cubicBezTo>
                    <a:pt x="609" y="449"/>
                    <a:pt x="579" y="515"/>
                    <a:pt x="521" y="545"/>
                  </a:cubicBezTo>
                  <a:lnTo>
                    <a:pt x="521" y="362"/>
                  </a:lnTo>
                  <a:cubicBezTo>
                    <a:pt x="521" y="303"/>
                    <a:pt x="521" y="208"/>
                    <a:pt x="579" y="149"/>
                  </a:cubicBezTo>
                  <a:cubicBezTo>
                    <a:pt x="609" y="149"/>
                    <a:pt x="638" y="120"/>
                    <a:pt x="674" y="120"/>
                  </a:cubicBezTo>
                  <a:close/>
                  <a:moveTo>
                    <a:pt x="1524" y="420"/>
                  </a:moveTo>
                  <a:cubicBezTo>
                    <a:pt x="1590" y="420"/>
                    <a:pt x="1648" y="486"/>
                    <a:pt x="1648" y="545"/>
                  </a:cubicBezTo>
                  <a:cubicBezTo>
                    <a:pt x="1648" y="603"/>
                    <a:pt x="1619" y="698"/>
                    <a:pt x="1590" y="728"/>
                  </a:cubicBezTo>
                  <a:cubicBezTo>
                    <a:pt x="1553" y="757"/>
                    <a:pt x="1524" y="786"/>
                    <a:pt x="1495" y="816"/>
                  </a:cubicBezTo>
                  <a:cubicBezTo>
                    <a:pt x="1495" y="786"/>
                    <a:pt x="1465" y="757"/>
                    <a:pt x="1465" y="728"/>
                  </a:cubicBezTo>
                  <a:cubicBezTo>
                    <a:pt x="1436" y="632"/>
                    <a:pt x="1436" y="574"/>
                    <a:pt x="1436" y="515"/>
                  </a:cubicBezTo>
                  <a:cubicBezTo>
                    <a:pt x="1436" y="486"/>
                    <a:pt x="1495" y="420"/>
                    <a:pt x="1524" y="420"/>
                  </a:cubicBezTo>
                  <a:close/>
                  <a:moveTo>
                    <a:pt x="2593" y="486"/>
                  </a:moveTo>
                  <a:cubicBezTo>
                    <a:pt x="2622" y="486"/>
                    <a:pt x="2688" y="515"/>
                    <a:pt x="2717" y="545"/>
                  </a:cubicBezTo>
                  <a:cubicBezTo>
                    <a:pt x="2776" y="603"/>
                    <a:pt x="2805" y="669"/>
                    <a:pt x="2805" y="728"/>
                  </a:cubicBezTo>
                  <a:cubicBezTo>
                    <a:pt x="2805" y="881"/>
                    <a:pt x="2717" y="999"/>
                    <a:pt x="2564" y="1064"/>
                  </a:cubicBezTo>
                  <a:lnTo>
                    <a:pt x="2534" y="1094"/>
                  </a:lnTo>
                  <a:cubicBezTo>
                    <a:pt x="2505" y="1064"/>
                    <a:pt x="2468" y="999"/>
                    <a:pt x="2439" y="969"/>
                  </a:cubicBezTo>
                  <a:cubicBezTo>
                    <a:pt x="2381" y="852"/>
                    <a:pt x="2381" y="757"/>
                    <a:pt x="2410" y="669"/>
                  </a:cubicBezTo>
                  <a:cubicBezTo>
                    <a:pt x="2410" y="574"/>
                    <a:pt x="2505" y="486"/>
                    <a:pt x="2593" y="486"/>
                  </a:cubicBezTo>
                  <a:close/>
                  <a:moveTo>
                    <a:pt x="673" y="1"/>
                  </a:moveTo>
                  <a:cubicBezTo>
                    <a:pt x="606" y="1"/>
                    <a:pt x="542" y="32"/>
                    <a:pt x="491" y="83"/>
                  </a:cubicBezTo>
                  <a:cubicBezTo>
                    <a:pt x="396" y="149"/>
                    <a:pt x="396" y="266"/>
                    <a:pt x="396" y="362"/>
                  </a:cubicBezTo>
                  <a:cubicBezTo>
                    <a:pt x="367" y="449"/>
                    <a:pt x="396" y="545"/>
                    <a:pt x="426" y="632"/>
                  </a:cubicBezTo>
                  <a:cubicBezTo>
                    <a:pt x="308" y="728"/>
                    <a:pt x="184" y="786"/>
                    <a:pt x="30" y="852"/>
                  </a:cubicBezTo>
                  <a:cubicBezTo>
                    <a:pt x="1" y="852"/>
                    <a:pt x="1" y="881"/>
                    <a:pt x="1" y="911"/>
                  </a:cubicBezTo>
                  <a:cubicBezTo>
                    <a:pt x="1" y="969"/>
                    <a:pt x="59" y="969"/>
                    <a:pt x="89" y="969"/>
                  </a:cubicBezTo>
                  <a:cubicBezTo>
                    <a:pt x="213" y="911"/>
                    <a:pt x="367" y="816"/>
                    <a:pt x="491" y="728"/>
                  </a:cubicBezTo>
                  <a:cubicBezTo>
                    <a:pt x="579" y="881"/>
                    <a:pt x="704" y="999"/>
                    <a:pt x="858" y="1064"/>
                  </a:cubicBezTo>
                  <a:cubicBezTo>
                    <a:pt x="927" y="1084"/>
                    <a:pt x="997" y="1094"/>
                    <a:pt x="1066" y="1094"/>
                  </a:cubicBezTo>
                  <a:cubicBezTo>
                    <a:pt x="1206" y="1094"/>
                    <a:pt x="1342" y="1053"/>
                    <a:pt x="1465" y="969"/>
                  </a:cubicBezTo>
                  <a:cubicBezTo>
                    <a:pt x="1590" y="1123"/>
                    <a:pt x="1736" y="1218"/>
                    <a:pt x="1890" y="1277"/>
                  </a:cubicBezTo>
                  <a:cubicBezTo>
                    <a:pt x="1985" y="1303"/>
                    <a:pt x="2082" y="1318"/>
                    <a:pt x="2177" y="1318"/>
                  </a:cubicBezTo>
                  <a:cubicBezTo>
                    <a:pt x="2292" y="1318"/>
                    <a:pt x="2404" y="1296"/>
                    <a:pt x="2505" y="1248"/>
                  </a:cubicBezTo>
                  <a:cubicBezTo>
                    <a:pt x="2593" y="1335"/>
                    <a:pt x="2717" y="1401"/>
                    <a:pt x="2871" y="1431"/>
                  </a:cubicBezTo>
                  <a:cubicBezTo>
                    <a:pt x="2930" y="1431"/>
                    <a:pt x="2988" y="1460"/>
                    <a:pt x="3054" y="1460"/>
                  </a:cubicBezTo>
                  <a:cubicBezTo>
                    <a:pt x="3201" y="1460"/>
                    <a:pt x="3384" y="1401"/>
                    <a:pt x="3508" y="1306"/>
                  </a:cubicBezTo>
                  <a:cubicBezTo>
                    <a:pt x="3538" y="1277"/>
                    <a:pt x="3538" y="1248"/>
                    <a:pt x="3508" y="1218"/>
                  </a:cubicBezTo>
                  <a:cubicBezTo>
                    <a:pt x="3508" y="1200"/>
                    <a:pt x="3501" y="1191"/>
                    <a:pt x="3490" y="1191"/>
                  </a:cubicBezTo>
                  <a:cubicBezTo>
                    <a:pt x="3479" y="1191"/>
                    <a:pt x="3464" y="1200"/>
                    <a:pt x="3450" y="1218"/>
                  </a:cubicBezTo>
                  <a:cubicBezTo>
                    <a:pt x="3318" y="1282"/>
                    <a:pt x="3186" y="1330"/>
                    <a:pt x="3054" y="1330"/>
                  </a:cubicBezTo>
                  <a:cubicBezTo>
                    <a:pt x="3003" y="1330"/>
                    <a:pt x="2952" y="1322"/>
                    <a:pt x="2900" y="1306"/>
                  </a:cubicBezTo>
                  <a:cubicBezTo>
                    <a:pt x="2776" y="1277"/>
                    <a:pt x="2717" y="1248"/>
                    <a:pt x="2622" y="1182"/>
                  </a:cubicBezTo>
                  <a:cubicBezTo>
                    <a:pt x="2805" y="1064"/>
                    <a:pt x="2900" y="911"/>
                    <a:pt x="2930" y="757"/>
                  </a:cubicBezTo>
                  <a:cubicBezTo>
                    <a:pt x="2930" y="632"/>
                    <a:pt x="2900" y="545"/>
                    <a:pt x="2805" y="449"/>
                  </a:cubicBezTo>
                  <a:cubicBezTo>
                    <a:pt x="2747" y="391"/>
                    <a:pt x="2652" y="362"/>
                    <a:pt x="2564" y="362"/>
                  </a:cubicBezTo>
                  <a:cubicBezTo>
                    <a:pt x="2439" y="391"/>
                    <a:pt x="2322" y="486"/>
                    <a:pt x="2285" y="632"/>
                  </a:cubicBezTo>
                  <a:cubicBezTo>
                    <a:pt x="2256" y="757"/>
                    <a:pt x="2256" y="881"/>
                    <a:pt x="2351" y="999"/>
                  </a:cubicBezTo>
                  <a:cubicBezTo>
                    <a:pt x="2351" y="1064"/>
                    <a:pt x="2381" y="1094"/>
                    <a:pt x="2410" y="1152"/>
                  </a:cubicBezTo>
                  <a:cubicBezTo>
                    <a:pt x="2320" y="1170"/>
                    <a:pt x="2219" y="1189"/>
                    <a:pt x="2120" y="1189"/>
                  </a:cubicBezTo>
                  <a:cubicBezTo>
                    <a:pt x="2051" y="1189"/>
                    <a:pt x="1983" y="1180"/>
                    <a:pt x="1919" y="1152"/>
                  </a:cubicBezTo>
                  <a:cubicBezTo>
                    <a:pt x="1802" y="1094"/>
                    <a:pt x="1678" y="1035"/>
                    <a:pt x="1590" y="911"/>
                  </a:cubicBezTo>
                  <a:cubicBezTo>
                    <a:pt x="1619" y="881"/>
                    <a:pt x="1648" y="852"/>
                    <a:pt x="1678" y="816"/>
                  </a:cubicBezTo>
                  <a:cubicBezTo>
                    <a:pt x="1736" y="728"/>
                    <a:pt x="1773" y="603"/>
                    <a:pt x="1773" y="515"/>
                  </a:cubicBezTo>
                  <a:cubicBezTo>
                    <a:pt x="1736" y="391"/>
                    <a:pt x="1648" y="303"/>
                    <a:pt x="1524" y="303"/>
                  </a:cubicBezTo>
                  <a:cubicBezTo>
                    <a:pt x="1436" y="303"/>
                    <a:pt x="1341" y="391"/>
                    <a:pt x="1312" y="486"/>
                  </a:cubicBezTo>
                  <a:cubicBezTo>
                    <a:pt x="1282" y="574"/>
                    <a:pt x="1312" y="669"/>
                    <a:pt x="1341" y="757"/>
                  </a:cubicBezTo>
                  <a:cubicBezTo>
                    <a:pt x="1370" y="786"/>
                    <a:pt x="1370" y="852"/>
                    <a:pt x="1407" y="881"/>
                  </a:cubicBezTo>
                  <a:cubicBezTo>
                    <a:pt x="1307" y="938"/>
                    <a:pt x="1196" y="970"/>
                    <a:pt x="1088" y="970"/>
                  </a:cubicBezTo>
                  <a:cubicBezTo>
                    <a:pt x="1029" y="970"/>
                    <a:pt x="971" y="961"/>
                    <a:pt x="916" y="940"/>
                  </a:cubicBezTo>
                  <a:cubicBezTo>
                    <a:pt x="762" y="881"/>
                    <a:pt x="638" y="786"/>
                    <a:pt x="579" y="669"/>
                  </a:cubicBezTo>
                  <a:cubicBezTo>
                    <a:pt x="638" y="603"/>
                    <a:pt x="704" y="545"/>
                    <a:pt x="762" y="486"/>
                  </a:cubicBezTo>
                  <a:cubicBezTo>
                    <a:pt x="792" y="449"/>
                    <a:pt x="858" y="391"/>
                    <a:pt x="887" y="303"/>
                  </a:cubicBezTo>
                  <a:cubicBezTo>
                    <a:pt x="887" y="208"/>
                    <a:pt x="887" y="120"/>
                    <a:pt x="821" y="54"/>
                  </a:cubicBezTo>
                  <a:cubicBezTo>
                    <a:pt x="772" y="17"/>
                    <a:pt x="721" y="1"/>
                    <a:pt x="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5"/>
            <p:cNvSpPr/>
            <p:nvPr/>
          </p:nvSpPr>
          <p:spPr>
            <a:xfrm>
              <a:off x="3871850" y="1816250"/>
              <a:ext cx="88450" cy="32050"/>
            </a:xfrm>
            <a:custGeom>
              <a:avLst/>
              <a:gdLst/>
              <a:ahLst/>
              <a:cxnLst/>
              <a:rect l="l" t="t" r="r" b="b"/>
              <a:pathLst>
                <a:path w="3538" h="1282" extrusionOk="0">
                  <a:moveTo>
                    <a:pt x="675" y="125"/>
                  </a:moveTo>
                  <a:cubicBezTo>
                    <a:pt x="704" y="183"/>
                    <a:pt x="675" y="279"/>
                    <a:pt x="609" y="337"/>
                  </a:cubicBezTo>
                  <a:cubicBezTo>
                    <a:pt x="579" y="396"/>
                    <a:pt x="550" y="425"/>
                    <a:pt x="521" y="425"/>
                  </a:cubicBezTo>
                  <a:lnTo>
                    <a:pt x="492" y="425"/>
                  </a:lnTo>
                  <a:cubicBezTo>
                    <a:pt x="492" y="366"/>
                    <a:pt x="462" y="242"/>
                    <a:pt x="492" y="183"/>
                  </a:cubicBezTo>
                  <a:cubicBezTo>
                    <a:pt x="521" y="154"/>
                    <a:pt x="550" y="125"/>
                    <a:pt x="609" y="125"/>
                  </a:cubicBezTo>
                  <a:close/>
                  <a:moveTo>
                    <a:pt x="1707" y="337"/>
                  </a:moveTo>
                  <a:cubicBezTo>
                    <a:pt x="1707" y="337"/>
                    <a:pt x="1744" y="337"/>
                    <a:pt x="1744" y="366"/>
                  </a:cubicBezTo>
                  <a:cubicBezTo>
                    <a:pt x="1773" y="366"/>
                    <a:pt x="1773" y="396"/>
                    <a:pt x="1802" y="425"/>
                  </a:cubicBezTo>
                  <a:cubicBezTo>
                    <a:pt x="1802" y="491"/>
                    <a:pt x="1773" y="549"/>
                    <a:pt x="1707" y="608"/>
                  </a:cubicBezTo>
                  <a:cubicBezTo>
                    <a:pt x="1678" y="674"/>
                    <a:pt x="1649" y="703"/>
                    <a:pt x="1590" y="733"/>
                  </a:cubicBezTo>
                  <a:cubicBezTo>
                    <a:pt x="1590" y="703"/>
                    <a:pt x="1561" y="674"/>
                    <a:pt x="1561" y="608"/>
                  </a:cubicBezTo>
                  <a:cubicBezTo>
                    <a:pt x="1561" y="549"/>
                    <a:pt x="1561" y="462"/>
                    <a:pt x="1590" y="396"/>
                  </a:cubicBezTo>
                  <a:cubicBezTo>
                    <a:pt x="1619" y="366"/>
                    <a:pt x="1649" y="337"/>
                    <a:pt x="1707" y="337"/>
                  </a:cubicBezTo>
                  <a:close/>
                  <a:moveTo>
                    <a:pt x="2718" y="425"/>
                  </a:moveTo>
                  <a:cubicBezTo>
                    <a:pt x="2718" y="425"/>
                    <a:pt x="2747" y="425"/>
                    <a:pt x="2776" y="462"/>
                  </a:cubicBezTo>
                  <a:cubicBezTo>
                    <a:pt x="2842" y="491"/>
                    <a:pt x="2842" y="608"/>
                    <a:pt x="2805" y="703"/>
                  </a:cubicBezTo>
                  <a:cubicBezTo>
                    <a:pt x="2776" y="762"/>
                    <a:pt x="2747" y="857"/>
                    <a:pt x="2688" y="916"/>
                  </a:cubicBezTo>
                  <a:cubicBezTo>
                    <a:pt x="2659" y="886"/>
                    <a:pt x="2622" y="857"/>
                    <a:pt x="2593" y="828"/>
                  </a:cubicBezTo>
                  <a:cubicBezTo>
                    <a:pt x="2593" y="762"/>
                    <a:pt x="2535" y="645"/>
                    <a:pt x="2564" y="549"/>
                  </a:cubicBezTo>
                  <a:cubicBezTo>
                    <a:pt x="2593" y="491"/>
                    <a:pt x="2622" y="462"/>
                    <a:pt x="2688" y="462"/>
                  </a:cubicBezTo>
                  <a:cubicBezTo>
                    <a:pt x="2688" y="425"/>
                    <a:pt x="2688" y="425"/>
                    <a:pt x="2718" y="425"/>
                  </a:cubicBezTo>
                  <a:close/>
                  <a:moveTo>
                    <a:pt x="579" y="0"/>
                  </a:moveTo>
                  <a:cubicBezTo>
                    <a:pt x="521" y="0"/>
                    <a:pt x="426" y="30"/>
                    <a:pt x="396" y="125"/>
                  </a:cubicBezTo>
                  <a:cubicBezTo>
                    <a:pt x="338" y="213"/>
                    <a:pt x="338" y="366"/>
                    <a:pt x="396" y="462"/>
                  </a:cubicBezTo>
                  <a:lnTo>
                    <a:pt x="396" y="520"/>
                  </a:lnTo>
                  <a:cubicBezTo>
                    <a:pt x="309" y="579"/>
                    <a:pt x="184" y="608"/>
                    <a:pt x="60" y="608"/>
                  </a:cubicBezTo>
                  <a:cubicBezTo>
                    <a:pt x="30" y="608"/>
                    <a:pt x="1" y="645"/>
                    <a:pt x="1" y="674"/>
                  </a:cubicBezTo>
                  <a:cubicBezTo>
                    <a:pt x="1" y="703"/>
                    <a:pt x="30" y="733"/>
                    <a:pt x="60" y="733"/>
                  </a:cubicBezTo>
                  <a:cubicBezTo>
                    <a:pt x="184" y="733"/>
                    <a:pt x="338" y="674"/>
                    <a:pt x="462" y="608"/>
                  </a:cubicBezTo>
                  <a:cubicBezTo>
                    <a:pt x="579" y="828"/>
                    <a:pt x="792" y="974"/>
                    <a:pt x="1041" y="1011"/>
                  </a:cubicBezTo>
                  <a:cubicBezTo>
                    <a:pt x="1079" y="1018"/>
                    <a:pt x="1118" y="1022"/>
                    <a:pt x="1159" y="1022"/>
                  </a:cubicBezTo>
                  <a:cubicBezTo>
                    <a:pt x="1285" y="1022"/>
                    <a:pt x="1423" y="987"/>
                    <a:pt x="1561" y="916"/>
                  </a:cubicBezTo>
                  <a:cubicBezTo>
                    <a:pt x="1678" y="1128"/>
                    <a:pt x="1890" y="1282"/>
                    <a:pt x="2139" y="1282"/>
                  </a:cubicBezTo>
                  <a:lnTo>
                    <a:pt x="2198" y="1282"/>
                  </a:lnTo>
                  <a:cubicBezTo>
                    <a:pt x="2381" y="1282"/>
                    <a:pt x="2564" y="1223"/>
                    <a:pt x="2688" y="1099"/>
                  </a:cubicBezTo>
                  <a:cubicBezTo>
                    <a:pt x="2828" y="1188"/>
                    <a:pt x="3000" y="1235"/>
                    <a:pt x="3166" y="1235"/>
                  </a:cubicBezTo>
                  <a:cubicBezTo>
                    <a:pt x="3288" y="1235"/>
                    <a:pt x="3407" y="1210"/>
                    <a:pt x="3508" y="1157"/>
                  </a:cubicBezTo>
                  <a:cubicBezTo>
                    <a:pt x="3538" y="1128"/>
                    <a:pt x="3538" y="1099"/>
                    <a:pt x="3508" y="1069"/>
                  </a:cubicBezTo>
                  <a:cubicBezTo>
                    <a:pt x="3508" y="1040"/>
                    <a:pt x="3479" y="1040"/>
                    <a:pt x="3450" y="1040"/>
                  </a:cubicBezTo>
                  <a:cubicBezTo>
                    <a:pt x="3357" y="1091"/>
                    <a:pt x="3251" y="1115"/>
                    <a:pt x="3146" y="1115"/>
                  </a:cubicBezTo>
                  <a:cubicBezTo>
                    <a:pt x="3012" y="1115"/>
                    <a:pt x="2879" y="1077"/>
                    <a:pt x="2776" y="1011"/>
                  </a:cubicBezTo>
                  <a:cubicBezTo>
                    <a:pt x="2842" y="916"/>
                    <a:pt x="2901" y="828"/>
                    <a:pt x="2930" y="733"/>
                  </a:cubicBezTo>
                  <a:cubicBezTo>
                    <a:pt x="2959" y="608"/>
                    <a:pt x="2959" y="425"/>
                    <a:pt x="2842" y="337"/>
                  </a:cubicBezTo>
                  <a:cubicBezTo>
                    <a:pt x="2809" y="322"/>
                    <a:pt x="2778" y="315"/>
                    <a:pt x="2743" y="315"/>
                  </a:cubicBezTo>
                  <a:cubicBezTo>
                    <a:pt x="2708" y="315"/>
                    <a:pt x="2670" y="322"/>
                    <a:pt x="2622" y="337"/>
                  </a:cubicBezTo>
                  <a:cubicBezTo>
                    <a:pt x="2564" y="366"/>
                    <a:pt x="2505" y="425"/>
                    <a:pt x="2476" y="491"/>
                  </a:cubicBezTo>
                  <a:cubicBezTo>
                    <a:pt x="2410" y="608"/>
                    <a:pt x="2410" y="733"/>
                    <a:pt x="2505" y="886"/>
                  </a:cubicBezTo>
                  <a:cubicBezTo>
                    <a:pt x="2535" y="916"/>
                    <a:pt x="2564" y="974"/>
                    <a:pt x="2593" y="1011"/>
                  </a:cubicBezTo>
                  <a:cubicBezTo>
                    <a:pt x="2498" y="1106"/>
                    <a:pt x="2379" y="1167"/>
                    <a:pt x="2255" y="1167"/>
                  </a:cubicBezTo>
                  <a:cubicBezTo>
                    <a:pt x="2226" y="1167"/>
                    <a:pt x="2197" y="1164"/>
                    <a:pt x="2168" y="1157"/>
                  </a:cubicBezTo>
                  <a:cubicBezTo>
                    <a:pt x="1956" y="1157"/>
                    <a:pt x="1773" y="1040"/>
                    <a:pt x="1649" y="857"/>
                  </a:cubicBezTo>
                  <a:cubicBezTo>
                    <a:pt x="1707" y="828"/>
                    <a:pt x="1773" y="762"/>
                    <a:pt x="1832" y="703"/>
                  </a:cubicBezTo>
                  <a:cubicBezTo>
                    <a:pt x="1890" y="608"/>
                    <a:pt x="1927" y="491"/>
                    <a:pt x="1890" y="396"/>
                  </a:cubicBezTo>
                  <a:cubicBezTo>
                    <a:pt x="1890" y="337"/>
                    <a:pt x="1861" y="279"/>
                    <a:pt x="1832" y="242"/>
                  </a:cubicBezTo>
                  <a:cubicBezTo>
                    <a:pt x="1797" y="226"/>
                    <a:pt x="1761" y="219"/>
                    <a:pt x="1726" y="219"/>
                  </a:cubicBezTo>
                  <a:cubicBezTo>
                    <a:pt x="1632" y="219"/>
                    <a:pt x="1542" y="268"/>
                    <a:pt x="1495" y="337"/>
                  </a:cubicBezTo>
                  <a:cubicBezTo>
                    <a:pt x="1436" y="396"/>
                    <a:pt x="1407" y="520"/>
                    <a:pt x="1436" y="645"/>
                  </a:cubicBezTo>
                  <a:cubicBezTo>
                    <a:pt x="1436" y="703"/>
                    <a:pt x="1465" y="762"/>
                    <a:pt x="1495" y="828"/>
                  </a:cubicBezTo>
                  <a:cubicBezTo>
                    <a:pt x="1382" y="871"/>
                    <a:pt x="1274" y="898"/>
                    <a:pt x="1163" y="898"/>
                  </a:cubicBezTo>
                  <a:cubicBezTo>
                    <a:pt x="1123" y="898"/>
                    <a:pt x="1082" y="894"/>
                    <a:pt x="1041" y="886"/>
                  </a:cubicBezTo>
                  <a:cubicBezTo>
                    <a:pt x="858" y="857"/>
                    <a:pt x="675" y="733"/>
                    <a:pt x="550" y="549"/>
                  </a:cubicBezTo>
                  <a:cubicBezTo>
                    <a:pt x="609" y="520"/>
                    <a:pt x="675" y="491"/>
                    <a:pt x="704" y="425"/>
                  </a:cubicBezTo>
                  <a:cubicBezTo>
                    <a:pt x="792" y="337"/>
                    <a:pt x="858" y="154"/>
                    <a:pt x="763" y="59"/>
                  </a:cubicBezTo>
                  <a:cubicBezTo>
                    <a:pt x="704" y="0"/>
                    <a:pt x="645" y="0"/>
                    <a:pt x="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5"/>
            <p:cNvSpPr/>
            <p:nvPr/>
          </p:nvSpPr>
          <p:spPr>
            <a:xfrm>
              <a:off x="3929900" y="1846075"/>
              <a:ext cx="43400" cy="35000"/>
            </a:xfrm>
            <a:custGeom>
              <a:avLst/>
              <a:gdLst/>
              <a:ahLst/>
              <a:cxnLst/>
              <a:rect l="l" t="t" r="r" b="b"/>
              <a:pathLst>
                <a:path w="1736" h="1400" extrusionOk="0">
                  <a:moveTo>
                    <a:pt x="271" y="1"/>
                  </a:moveTo>
                  <a:lnTo>
                    <a:pt x="0" y="1399"/>
                  </a:lnTo>
                  <a:lnTo>
                    <a:pt x="0" y="1399"/>
                  </a:lnTo>
                  <a:lnTo>
                    <a:pt x="1736" y="272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5"/>
            <p:cNvSpPr/>
            <p:nvPr/>
          </p:nvSpPr>
          <p:spPr>
            <a:xfrm>
              <a:off x="3928250" y="1844425"/>
              <a:ext cx="46700" cy="38300"/>
            </a:xfrm>
            <a:custGeom>
              <a:avLst/>
              <a:gdLst/>
              <a:ahLst/>
              <a:cxnLst/>
              <a:rect l="l" t="t" r="r" b="b"/>
              <a:pathLst>
                <a:path w="1868" h="1532" extrusionOk="0">
                  <a:moveTo>
                    <a:pt x="403" y="125"/>
                  </a:moveTo>
                  <a:lnTo>
                    <a:pt x="1648" y="367"/>
                  </a:lnTo>
                  <a:lnTo>
                    <a:pt x="154" y="1348"/>
                  </a:lnTo>
                  <a:lnTo>
                    <a:pt x="154" y="1348"/>
                  </a:lnTo>
                  <a:lnTo>
                    <a:pt x="403" y="125"/>
                  </a:lnTo>
                  <a:close/>
                  <a:moveTo>
                    <a:pt x="308" y="1"/>
                  </a:moveTo>
                  <a:cubicBezTo>
                    <a:pt x="308" y="1"/>
                    <a:pt x="308" y="30"/>
                    <a:pt x="279" y="30"/>
                  </a:cubicBezTo>
                  <a:lnTo>
                    <a:pt x="0" y="1465"/>
                  </a:lnTo>
                  <a:cubicBezTo>
                    <a:pt x="0" y="1495"/>
                    <a:pt x="37" y="1495"/>
                    <a:pt x="37" y="1531"/>
                  </a:cubicBezTo>
                  <a:lnTo>
                    <a:pt x="125" y="1531"/>
                  </a:lnTo>
                  <a:lnTo>
                    <a:pt x="1831" y="396"/>
                  </a:lnTo>
                  <a:cubicBezTo>
                    <a:pt x="1868" y="367"/>
                    <a:pt x="1868" y="338"/>
                    <a:pt x="1868" y="338"/>
                  </a:cubicBezTo>
                  <a:cubicBezTo>
                    <a:pt x="1868" y="308"/>
                    <a:pt x="1831" y="279"/>
                    <a:pt x="1802" y="279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45"/>
          <p:cNvGrpSpPr/>
          <p:nvPr/>
        </p:nvGrpSpPr>
        <p:grpSpPr>
          <a:xfrm>
            <a:off x="6937643" y="1031083"/>
            <a:ext cx="599030" cy="615673"/>
            <a:chOff x="6937600" y="1150975"/>
            <a:chExt cx="482350" cy="495751"/>
          </a:xfrm>
        </p:grpSpPr>
        <p:sp>
          <p:nvSpPr>
            <p:cNvPr id="1079" name="Google Shape;1079;p45"/>
            <p:cNvSpPr/>
            <p:nvPr/>
          </p:nvSpPr>
          <p:spPr>
            <a:xfrm>
              <a:off x="6941371" y="1154811"/>
              <a:ext cx="472407" cy="488078"/>
            </a:xfrm>
            <a:custGeom>
              <a:avLst/>
              <a:gdLst/>
              <a:ahLst/>
              <a:cxnLst/>
              <a:rect l="l" t="t" r="r" b="b"/>
              <a:pathLst>
                <a:path w="7265" h="7506" extrusionOk="0">
                  <a:moveTo>
                    <a:pt x="6445" y="0"/>
                  </a:moveTo>
                  <a:lnTo>
                    <a:pt x="1" y="1069"/>
                  </a:lnTo>
                  <a:lnTo>
                    <a:pt x="1099" y="7506"/>
                  </a:lnTo>
                  <a:lnTo>
                    <a:pt x="6108" y="6649"/>
                  </a:lnTo>
                  <a:lnTo>
                    <a:pt x="7265" y="4972"/>
                  </a:lnTo>
                  <a:lnTo>
                    <a:pt x="64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5"/>
            <p:cNvSpPr/>
            <p:nvPr/>
          </p:nvSpPr>
          <p:spPr>
            <a:xfrm>
              <a:off x="6937600" y="1150975"/>
              <a:ext cx="480015" cy="495751"/>
            </a:xfrm>
            <a:custGeom>
              <a:avLst/>
              <a:gdLst/>
              <a:ahLst/>
              <a:cxnLst/>
              <a:rect l="l" t="t" r="r" b="b"/>
              <a:pathLst>
                <a:path w="7382" h="7624" extrusionOk="0">
                  <a:moveTo>
                    <a:pt x="6437" y="118"/>
                  </a:moveTo>
                  <a:lnTo>
                    <a:pt x="7264" y="5002"/>
                  </a:lnTo>
                  <a:lnTo>
                    <a:pt x="6136" y="6650"/>
                  </a:lnTo>
                  <a:lnTo>
                    <a:pt x="1194" y="7506"/>
                  </a:lnTo>
                  <a:lnTo>
                    <a:pt x="154" y="1187"/>
                  </a:lnTo>
                  <a:lnTo>
                    <a:pt x="6437" y="118"/>
                  </a:lnTo>
                  <a:close/>
                  <a:moveTo>
                    <a:pt x="6466" y="1"/>
                  </a:moveTo>
                  <a:lnTo>
                    <a:pt x="59" y="1070"/>
                  </a:lnTo>
                  <a:cubicBezTo>
                    <a:pt x="29" y="1099"/>
                    <a:pt x="0" y="1128"/>
                    <a:pt x="0" y="1158"/>
                  </a:cubicBezTo>
                  <a:lnTo>
                    <a:pt x="1099" y="7565"/>
                  </a:lnTo>
                  <a:cubicBezTo>
                    <a:pt x="1099" y="7594"/>
                    <a:pt x="1128" y="7623"/>
                    <a:pt x="1157" y="7623"/>
                  </a:cubicBezTo>
                  <a:lnTo>
                    <a:pt x="6166" y="6774"/>
                  </a:lnTo>
                  <a:cubicBezTo>
                    <a:pt x="6195" y="6774"/>
                    <a:pt x="6195" y="6774"/>
                    <a:pt x="6195" y="6745"/>
                  </a:cubicBezTo>
                  <a:lnTo>
                    <a:pt x="7381" y="5061"/>
                  </a:lnTo>
                  <a:lnTo>
                    <a:pt x="7381" y="5031"/>
                  </a:lnTo>
                  <a:lnTo>
                    <a:pt x="6561" y="30"/>
                  </a:lnTo>
                  <a:cubicBezTo>
                    <a:pt x="6561" y="1"/>
                    <a:pt x="6532" y="1"/>
                    <a:pt x="6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5"/>
            <p:cNvSpPr/>
            <p:nvPr/>
          </p:nvSpPr>
          <p:spPr>
            <a:xfrm>
              <a:off x="6979475" y="1190510"/>
              <a:ext cx="364790" cy="93376"/>
            </a:xfrm>
            <a:custGeom>
              <a:avLst/>
              <a:gdLst/>
              <a:ahLst/>
              <a:cxnLst/>
              <a:rect l="l" t="t" r="r" b="b"/>
              <a:pathLst>
                <a:path w="5610" h="1436" extrusionOk="0">
                  <a:moveTo>
                    <a:pt x="5522" y="1"/>
                  </a:moveTo>
                  <a:lnTo>
                    <a:pt x="1" y="916"/>
                  </a:lnTo>
                  <a:lnTo>
                    <a:pt x="88" y="1436"/>
                  </a:lnTo>
                  <a:lnTo>
                    <a:pt x="5610" y="520"/>
                  </a:lnTo>
                  <a:lnTo>
                    <a:pt x="5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5"/>
            <p:cNvSpPr/>
            <p:nvPr/>
          </p:nvSpPr>
          <p:spPr>
            <a:xfrm>
              <a:off x="6975184" y="1186738"/>
              <a:ext cx="373374" cy="100984"/>
            </a:xfrm>
            <a:custGeom>
              <a:avLst/>
              <a:gdLst/>
              <a:ahLst/>
              <a:cxnLst/>
              <a:rect l="l" t="t" r="r" b="b"/>
              <a:pathLst>
                <a:path w="5742" h="1553" extrusionOk="0">
                  <a:moveTo>
                    <a:pt x="5522" y="117"/>
                  </a:moveTo>
                  <a:lnTo>
                    <a:pt x="5617" y="549"/>
                  </a:lnTo>
                  <a:lnTo>
                    <a:pt x="213" y="1435"/>
                  </a:lnTo>
                  <a:lnTo>
                    <a:pt x="125" y="1003"/>
                  </a:lnTo>
                  <a:lnTo>
                    <a:pt x="5522" y="117"/>
                  </a:lnTo>
                  <a:close/>
                  <a:moveTo>
                    <a:pt x="5646" y="0"/>
                  </a:moveTo>
                  <a:lnTo>
                    <a:pt x="1" y="915"/>
                  </a:lnTo>
                  <a:lnTo>
                    <a:pt x="96" y="1552"/>
                  </a:lnTo>
                  <a:lnTo>
                    <a:pt x="5741" y="637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5"/>
            <p:cNvSpPr/>
            <p:nvPr/>
          </p:nvSpPr>
          <p:spPr>
            <a:xfrm>
              <a:off x="6989034" y="1253843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8" y="0"/>
                  </a:moveTo>
                  <a:lnTo>
                    <a:pt x="0" y="886"/>
                  </a:lnTo>
                  <a:lnTo>
                    <a:pt x="95" y="1436"/>
                  </a:lnTo>
                  <a:lnTo>
                    <a:pt x="5616" y="520"/>
                  </a:lnTo>
                  <a:lnTo>
                    <a:pt x="55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5"/>
            <p:cNvSpPr/>
            <p:nvPr/>
          </p:nvSpPr>
          <p:spPr>
            <a:xfrm>
              <a:off x="6985198" y="1250006"/>
              <a:ext cx="372853" cy="101504"/>
            </a:xfrm>
            <a:custGeom>
              <a:avLst/>
              <a:gdLst/>
              <a:ahLst/>
              <a:cxnLst/>
              <a:rect l="l" t="t" r="r" b="b"/>
              <a:pathLst>
                <a:path w="5734" h="1561" extrusionOk="0">
                  <a:moveTo>
                    <a:pt x="5551" y="125"/>
                  </a:moveTo>
                  <a:lnTo>
                    <a:pt x="5617" y="521"/>
                  </a:lnTo>
                  <a:lnTo>
                    <a:pt x="213" y="1407"/>
                  </a:lnTo>
                  <a:lnTo>
                    <a:pt x="154" y="1011"/>
                  </a:lnTo>
                  <a:lnTo>
                    <a:pt x="5551" y="125"/>
                  </a:lnTo>
                  <a:close/>
                  <a:moveTo>
                    <a:pt x="5646" y="1"/>
                  </a:moveTo>
                  <a:lnTo>
                    <a:pt x="0" y="916"/>
                  </a:lnTo>
                  <a:lnTo>
                    <a:pt x="96" y="1561"/>
                  </a:lnTo>
                  <a:lnTo>
                    <a:pt x="5734" y="645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5"/>
            <p:cNvSpPr/>
            <p:nvPr/>
          </p:nvSpPr>
          <p:spPr>
            <a:xfrm>
              <a:off x="7000933" y="1317631"/>
              <a:ext cx="363360" cy="91035"/>
            </a:xfrm>
            <a:custGeom>
              <a:avLst/>
              <a:gdLst/>
              <a:ahLst/>
              <a:cxnLst/>
              <a:rect l="l" t="t" r="r" b="b"/>
              <a:pathLst>
                <a:path w="5588" h="1400" extrusionOk="0">
                  <a:moveTo>
                    <a:pt x="5492" y="1"/>
                  </a:moveTo>
                  <a:lnTo>
                    <a:pt x="0" y="887"/>
                  </a:lnTo>
                  <a:lnTo>
                    <a:pt x="66" y="1399"/>
                  </a:lnTo>
                  <a:lnTo>
                    <a:pt x="5587" y="52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5"/>
            <p:cNvSpPr/>
            <p:nvPr/>
          </p:nvSpPr>
          <p:spPr>
            <a:xfrm>
              <a:off x="6995211" y="1311454"/>
              <a:ext cx="374739" cy="103390"/>
            </a:xfrm>
            <a:custGeom>
              <a:avLst/>
              <a:gdLst/>
              <a:ahLst/>
              <a:cxnLst/>
              <a:rect l="l" t="t" r="r" b="b"/>
              <a:pathLst>
                <a:path w="5763" h="1590" extrusionOk="0">
                  <a:moveTo>
                    <a:pt x="5551" y="154"/>
                  </a:moveTo>
                  <a:lnTo>
                    <a:pt x="5617" y="550"/>
                  </a:lnTo>
                  <a:lnTo>
                    <a:pt x="213" y="1436"/>
                  </a:lnTo>
                  <a:lnTo>
                    <a:pt x="154" y="1040"/>
                  </a:lnTo>
                  <a:lnTo>
                    <a:pt x="5551" y="154"/>
                  </a:lnTo>
                  <a:close/>
                  <a:moveTo>
                    <a:pt x="5646" y="0"/>
                  </a:moveTo>
                  <a:lnTo>
                    <a:pt x="0" y="945"/>
                  </a:lnTo>
                  <a:lnTo>
                    <a:pt x="125" y="1589"/>
                  </a:lnTo>
                  <a:lnTo>
                    <a:pt x="5763" y="674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5"/>
            <p:cNvSpPr/>
            <p:nvPr/>
          </p:nvSpPr>
          <p:spPr>
            <a:xfrm>
              <a:off x="7010882" y="1379079"/>
              <a:ext cx="363360" cy="93376"/>
            </a:xfrm>
            <a:custGeom>
              <a:avLst/>
              <a:gdLst/>
              <a:ahLst/>
              <a:cxnLst/>
              <a:rect l="l" t="t" r="r" b="b"/>
              <a:pathLst>
                <a:path w="5588" h="1436" extrusionOk="0">
                  <a:moveTo>
                    <a:pt x="5522" y="0"/>
                  </a:moveTo>
                  <a:lnTo>
                    <a:pt x="1" y="916"/>
                  </a:lnTo>
                  <a:lnTo>
                    <a:pt x="96" y="1435"/>
                  </a:lnTo>
                  <a:lnTo>
                    <a:pt x="5588" y="549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5"/>
            <p:cNvSpPr/>
            <p:nvPr/>
          </p:nvSpPr>
          <p:spPr>
            <a:xfrm>
              <a:off x="7005160" y="1375243"/>
              <a:ext cx="374804" cy="101049"/>
            </a:xfrm>
            <a:custGeom>
              <a:avLst/>
              <a:gdLst/>
              <a:ahLst/>
              <a:cxnLst/>
              <a:rect l="l" t="t" r="r" b="b"/>
              <a:pathLst>
                <a:path w="5764" h="1554" extrusionOk="0">
                  <a:moveTo>
                    <a:pt x="5551" y="147"/>
                  </a:moveTo>
                  <a:lnTo>
                    <a:pt x="5610" y="550"/>
                  </a:lnTo>
                  <a:lnTo>
                    <a:pt x="213" y="1429"/>
                  </a:lnTo>
                  <a:lnTo>
                    <a:pt x="155" y="1033"/>
                  </a:lnTo>
                  <a:lnTo>
                    <a:pt x="5551" y="147"/>
                  </a:lnTo>
                  <a:close/>
                  <a:moveTo>
                    <a:pt x="5647" y="1"/>
                  </a:moveTo>
                  <a:lnTo>
                    <a:pt x="1" y="916"/>
                  </a:lnTo>
                  <a:lnTo>
                    <a:pt x="118" y="1553"/>
                  </a:lnTo>
                  <a:lnTo>
                    <a:pt x="5764" y="638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5"/>
            <p:cNvSpPr/>
            <p:nvPr/>
          </p:nvSpPr>
          <p:spPr>
            <a:xfrm>
              <a:off x="7020896" y="1442412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2" y="0"/>
                  </a:moveTo>
                  <a:lnTo>
                    <a:pt x="1" y="915"/>
                  </a:lnTo>
                  <a:lnTo>
                    <a:pt x="96" y="1435"/>
                  </a:lnTo>
                  <a:lnTo>
                    <a:pt x="5617" y="520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5"/>
            <p:cNvSpPr/>
            <p:nvPr/>
          </p:nvSpPr>
          <p:spPr>
            <a:xfrm>
              <a:off x="7017124" y="1438576"/>
              <a:ext cx="372853" cy="100984"/>
            </a:xfrm>
            <a:custGeom>
              <a:avLst/>
              <a:gdLst/>
              <a:ahLst/>
              <a:cxnLst/>
              <a:rect l="l" t="t" r="r" b="b"/>
              <a:pathLst>
                <a:path w="5734" h="1553" extrusionOk="0">
                  <a:moveTo>
                    <a:pt x="5521" y="154"/>
                  </a:moveTo>
                  <a:lnTo>
                    <a:pt x="5580" y="550"/>
                  </a:lnTo>
                  <a:lnTo>
                    <a:pt x="183" y="1436"/>
                  </a:lnTo>
                  <a:lnTo>
                    <a:pt x="117" y="1004"/>
                  </a:lnTo>
                  <a:lnTo>
                    <a:pt x="5521" y="154"/>
                  </a:lnTo>
                  <a:close/>
                  <a:moveTo>
                    <a:pt x="5609" y="1"/>
                  </a:moveTo>
                  <a:lnTo>
                    <a:pt x="0" y="916"/>
                  </a:lnTo>
                  <a:lnTo>
                    <a:pt x="88" y="1553"/>
                  </a:lnTo>
                  <a:lnTo>
                    <a:pt x="5733" y="638"/>
                  </a:lnTo>
                  <a:lnTo>
                    <a:pt x="5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5"/>
            <p:cNvSpPr/>
            <p:nvPr/>
          </p:nvSpPr>
          <p:spPr>
            <a:xfrm>
              <a:off x="7030910" y="1511923"/>
              <a:ext cx="323369" cy="87199"/>
            </a:xfrm>
            <a:custGeom>
              <a:avLst/>
              <a:gdLst/>
              <a:ahLst/>
              <a:cxnLst/>
              <a:rect l="l" t="t" r="r" b="b"/>
              <a:pathLst>
                <a:path w="4973" h="1341" extrusionOk="0">
                  <a:moveTo>
                    <a:pt x="4914" y="0"/>
                  </a:moveTo>
                  <a:lnTo>
                    <a:pt x="0" y="828"/>
                  </a:lnTo>
                  <a:lnTo>
                    <a:pt x="88" y="1340"/>
                  </a:lnTo>
                  <a:lnTo>
                    <a:pt x="4972" y="549"/>
                  </a:lnTo>
                  <a:lnTo>
                    <a:pt x="49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5"/>
            <p:cNvSpPr/>
            <p:nvPr/>
          </p:nvSpPr>
          <p:spPr>
            <a:xfrm>
              <a:off x="7027073" y="1508086"/>
              <a:ext cx="333383" cy="95327"/>
            </a:xfrm>
            <a:custGeom>
              <a:avLst/>
              <a:gdLst/>
              <a:ahLst/>
              <a:cxnLst/>
              <a:rect l="l" t="t" r="r" b="b"/>
              <a:pathLst>
                <a:path w="5127" h="1466" extrusionOk="0">
                  <a:moveTo>
                    <a:pt x="4907" y="154"/>
                  </a:moveTo>
                  <a:lnTo>
                    <a:pt x="4973" y="550"/>
                  </a:lnTo>
                  <a:lnTo>
                    <a:pt x="213" y="1311"/>
                  </a:lnTo>
                  <a:lnTo>
                    <a:pt x="118" y="916"/>
                  </a:lnTo>
                  <a:lnTo>
                    <a:pt x="4907" y="154"/>
                  </a:lnTo>
                  <a:close/>
                  <a:moveTo>
                    <a:pt x="5002" y="1"/>
                  </a:moveTo>
                  <a:lnTo>
                    <a:pt x="1" y="821"/>
                  </a:lnTo>
                  <a:lnTo>
                    <a:pt x="89" y="1465"/>
                  </a:lnTo>
                  <a:lnTo>
                    <a:pt x="5127" y="638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5"/>
            <p:cNvSpPr/>
            <p:nvPr/>
          </p:nvSpPr>
          <p:spPr>
            <a:xfrm>
              <a:off x="7320397" y="1479996"/>
              <a:ext cx="95262" cy="107226"/>
            </a:xfrm>
            <a:custGeom>
              <a:avLst/>
              <a:gdLst/>
              <a:ahLst/>
              <a:cxnLst/>
              <a:rect l="l" t="t" r="r" b="b"/>
              <a:pathLst>
                <a:path w="1465" h="1649" extrusionOk="0">
                  <a:moveTo>
                    <a:pt x="1465" y="1"/>
                  </a:moveTo>
                  <a:lnTo>
                    <a:pt x="0" y="250"/>
                  </a:lnTo>
                  <a:lnTo>
                    <a:pt x="249" y="164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5"/>
            <p:cNvSpPr/>
            <p:nvPr/>
          </p:nvSpPr>
          <p:spPr>
            <a:xfrm>
              <a:off x="7316560" y="1476225"/>
              <a:ext cx="103390" cy="115289"/>
            </a:xfrm>
            <a:custGeom>
              <a:avLst/>
              <a:gdLst/>
              <a:ahLst/>
              <a:cxnLst/>
              <a:rect l="l" t="t" r="r" b="b"/>
              <a:pathLst>
                <a:path w="1590" h="1773" extrusionOk="0">
                  <a:moveTo>
                    <a:pt x="1370" y="125"/>
                  </a:moveTo>
                  <a:lnTo>
                    <a:pt x="338" y="1560"/>
                  </a:lnTo>
                  <a:lnTo>
                    <a:pt x="125" y="337"/>
                  </a:lnTo>
                  <a:lnTo>
                    <a:pt x="1370" y="125"/>
                  </a:lnTo>
                  <a:close/>
                  <a:moveTo>
                    <a:pt x="1495" y="0"/>
                  </a:moveTo>
                  <a:lnTo>
                    <a:pt x="59" y="242"/>
                  </a:lnTo>
                  <a:cubicBezTo>
                    <a:pt x="30" y="242"/>
                    <a:pt x="30" y="242"/>
                    <a:pt x="1" y="278"/>
                  </a:cubicBezTo>
                  <a:lnTo>
                    <a:pt x="1" y="308"/>
                  </a:lnTo>
                  <a:lnTo>
                    <a:pt x="242" y="1743"/>
                  </a:lnTo>
                  <a:cubicBezTo>
                    <a:pt x="242" y="1772"/>
                    <a:pt x="272" y="1772"/>
                    <a:pt x="272" y="1772"/>
                  </a:cubicBezTo>
                  <a:lnTo>
                    <a:pt x="367" y="1772"/>
                  </a:lnTo>
                  <a:lnTo>
                    <a:pt x="1553" y="95"/>
                  </a:lnTo>
                  <a:cubicBezTo>
                    <a:pt x="1590" y="59"/>
                    <a:pt x="1590" y="29"/>
                    <a:pt x="1553" y="29"/>
                  </a:cubicBezTo>
                  <a:cubicBezTo>
                    <a:pt x="1553" y="0"/>
                    <a:pt x="1524" y="0"/>
                    <a:pt x="1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" name="Google Shape;1095;p45"/>
          <p:cNvGrpSpPr/>
          <p:nvPr/>
        </p:nvGrpSpPr>
        <p:grpSpPr>
          <a:xfrm rot="-1507140" flipH="1">
            <a:off x="2507559" y="2686195"/>
            <a:ext cx="544505" cy="559587"/>
            <a:chOff x="6937600" y="1150975"/>
            <a:chExt cx="482350" cy="495751"/>
          </a:xfrm>
        </p:grpSpPr>
        <p:sp>
          <p:nvSpPr>
            <p:cNvPr id="1096" name="Google Shape;1096;p45"/>
            <p:cNvSpPr/>
            <p:nvPr/>
          </p:nvSpPr>
          <p:spPr>
            <a:xfrm>
              <a:off x="6941371" y="1154811"/>
              <a:ext cx="472407" cy="488078"/>
            </a:xfrm>
            <a:custGeom>
              <a:avLst/>
              <a:gdLst/>
              <a:ahLst/>
              <a:cxnLst/>
              <a:rect l="l" t="t" r="r" b="b"/>
              <a:pathLst>
                <a:path w="7265" h="7506" extrusionOk="0">
                  <a:moveTo>
                    <a:pt x="6445" y="0"/>
                  </a:moveTo>
                  <a:lnTo>
                    <a:pt x="1" y="1069"/>
                  </a:lnTo>
                  <a:lnTo>
                    <a:pt x="1099" y="7506"/>
                  </a:lnTo>
                  <a:lnTo>
                    <a:pt x="6108" y="6649"/>
                  </a:lnTo>
                  <a:lnTo>
                    <a:pt x="7265" y="4972"/>
                  </a:lnTo>
                  <a:lnTo>
                    <a:pt x="64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5"/>
            <p:cNvSpPr/>
            <p:nvPr/>
          </p:nvSpPr>
          <p:spPr>
            <a:xfrm>
              <a:off x="6937600" y="1150975"/>
              <a:ext cx="480015" cy="495751"/>
            </a:xfrm>
            <a:custGeom>
              <a:avLst/>
              <a:gdLst/>
              <a:ahLst/>
              <a:cxnLst/>
              <a:rect l="l" t="t" r="r" b="b"/>
              <a:pathLst>
                <a:path w="7382" h="7624" extrusionOk="0">
                  <a:moveTo>
                    <a:pt x="6437" y="118"/>
                  </a:moveTo>
                  <a:lnTo>
                    <a:pt x="7264" y="5002"/>
                  </a:lnTo>
                  <a:lnTo>
                    <a:pt x="6136" y="6650"/>
                  </a:lnTo>
                  <a:lnTo>
                    <a:pt x="1194" y="7506"/>
                  </a:lnTo>
                  <a:lnTo>
                    <a:pt x="154" y="1187"/>
                  </a:lnTo>
                  <a:lnTo>
                    <a:pt x="6437" y="118"/>
                  </a:lnTo>
                  <a:close/>
                  <a:moveTo>
                    <a:pt x="6466" y="1"/>
                  </a:moveTo>
                  <a:lnTo>
                    <a:pt x="59" y="1070"/>
                  </a:lnTo>
                  <a:cubicBezTo>
                    <a:pt x="29" y="1099"/>
                    <a:pt x="0" y="1128"/>
                    <a:pt x="0" y="1158"/>
                  </a:cubicBezTo>
                  <a:lnTo>
                    <a:pt x="1099" y="7565"/>
                  </a:lnTo>
                  <a:cubicBezTo>
                    <a:pt x="1099" y="7594"/>
                    <a:pt x="1128" y="7623"/>
                    <a:pt x="1157" y="7623"/>
                  </a:cubicBezTo>
                  <a:lnTo>
                    <a:pt x="6166" y="6774"/>
                  </a:lnTo>
                  <a:cubicBezTo>
                    <a:pt x="6195" y="6774"/>
                    <a:pt x="6195" y="6774"/>
                    <a:pt x="6195" y="6745"/>
                  </a:cubicBezTo>
                  <a:lnTo>
                    <a:pt x="7381" y="5061"/>
                  </a:lnTo>
                  <a:lnTo>
                    <a:pt x="7381" y="5031"/>
                  </a:lnTo>
                  <a:lnTo>
                    <a:pt x="6561" y="30"/>
                  </a:lnTo>
                  <a:cubicBezTo>
                    <a:pt x="6561" y="1"/>
                    <a:pt x="6532" y="1"/>
                    <a:pt x="6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5"/>
            <p:cNvSpPr/>
            <p:nvPr/>
          </p:nvSpPr>
          <p:spPr>
            <a:xfrm>
              <a:off x="6979475" y="1190510"/>
              <a:ext cx="364790" cy="93376"/>
            </a:xfrm>
            <a:custGeom>
              <a:avLst/>
              <a:gdLst/>
              <a:ahLst/>
              <a:cxnLst/>
              <a:rect l="l" t="t" r="r" b="b"/>
              <a:pathLst>
                <a:path w="5610" h="1436" extrusionOk="0">
                  <a:moveTo>
                    <a:pt x="5522" y="1"/>
                  </a:moveTo>
                  <a:lnTo>
                    <a:pt x="1" y="916"/>
                  </a:lnTo>
                  <a:lnTo>
                    <a:pt x="88" y="1436"/>
                  </a:lnTo>
                  <a:lnTo>
                    <a:pt x="5610" y="520"/>
                  </a:lnTo>
                  <a:lnTo>
                    <a:pt x="5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5"/>
            <p:cNvSpPr/>
            <p:nvPr/>
          </p:nvSpPr>
          <p:spPr>
            <a:xfrm>
              <a:off x="6975184" y="1186738"/>
              <a:ext cx="373374" cy="100984"/>
            </a:xfrm>
            <a:custGeom>
              <a:avLst/>
              <a:gdLst/>
              <a:ahLst/>
              <a:cxnLst/>
              <a:rect l="l" t="t" r="r" b="b"/>
              <a:pathLst>
                <a:path w="5742" h="1553" extrusionOk="0">
                  <a:moveTo>
                    <a:pt x="5522" y="117"/>
                  </a:moveTo>
                  <a:lnTo>
                    <a:pt x="5617" y="549"/>
                  </a:lnTo>
                  <a:lnTo>
                    <a:pt x="213" y="1435"/>
                  </a:lnTo>
                  <a:lnTo>
                    <a:pt x="125" y="1003"/>
                  </a:lnTo>
                  <a:lnTo>
                    <a:pt x="5522" y="117"/>
                  </a:lnTo>
                  <a:close/>
                  <a:moveTo>
                    <a:pt x="5646" y="0"/>
                  </a:moveTo>
                  <a:lnTo>
                    <a:pt x="1" y="915"/>
                  </a:lnTo>
                  <a:lnTo>
                    <a:pt x="96" y="1552"/>
                  </a:lnTo>
                  <a:lnTo>
                    <a:pt x="5741" y="637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5"/>
            <p:cNvSpPr/>
            <p:nvPr/>
          </p:nvSpPr>
          <p:spPr>
            <a:xfrm>
              <a:off x="6989034" y="1253843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8" y="0"/>
                  </a:moveTo>
                  <a:lnTo>
                    <a:pt x="0" y="886"/>
                  </a:lnTo>
                  <a:lnTo>
                    <a:pt x="95" y="1436"/>
                  </a:lnTo>
                  <a:lnTo>
                    <a:pt x="5616" y="520"/>
                  </a:lnTo>
                  <a:lnTo>
                    <a:pt x="55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5"/>
            <p:cNvSpPr/>
            <p:nvPr/>
          </p:nvSpPr>
          <p:spPr>
            <a:xfrm>
              <a:off x="6985198" y="1250006"/>
              <a:ext cx="372853" cy="101504"/>
            </a:xfrm>
            <a:custGeom>
              <a:avLst/>
              <a:gdLst/>
              <a:ahLst/>
              <a:cxnLst/>
              <a:rect l="l" t="t" r="r" b="b"/>
              <a:pathLst>
                <a:path w="5734" h="1561" extrusionOk="0">
                  <a:moveTo>
                    <a:pt x="5551" y="125"/>
                  </a:moveTo>
                  <a:lnTo>
                    <a:pt x="5617" y="521"/>
                  </a:lnTo>
                  <a:lnTo>
                    <a:pt x="213" y="1407"/>
                  </a:lnTo>
                  <a:lnTo>
                    <a:pt x="154" y="1011"/>
                  </a:lnTo>
                  <a:lnTo>
                    <a:pt x="5551" y="125"/>
                  </a:lnTo>
                  <a:close/>
                  <a:moveTo>
                    <a:pt x="5646" y="1"/>
                  </a:moveTo>
                  <a:lnTo>
                    <a:pt x="0" y="916"/>
                  </a:lnTo>
                  <a:lnTo>
                    <a:pt x="96" y="1561"/>
                  </a:lnTo>
                  <a:lnTo>
                    <a:pt x="5734" y="645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5"/>
            <p:cNvSpPr/>
            <p:nvPr/>
          </p:nvSpPr>
          <p:spPr>
            <a:xfrm>
              <a:off x="7000933" y="1317631"/>
              <a:ext cx="363360" cy="91035"/>
            </a:xfrm>
            <a:custGeom>
              <a:avLst/>
              <a:gdLst/>
              <a:ahLst/>
              <a:cxnLst/>
              <a:rect l="l" t="t" r="r" b="b"/>
              <a:pathLst>
                <a:path w="5588" h="1400" extrusionOk="0">
                  <a:moveTo>
                    <a:pt x="5492" y="1"/>
                  </a:moveTo>
                  <a:lnTo>
                    <a:pt x="0" y="887"/>
                  </a:lnTo>
                  <a:lnTo>
                    <a:pt x="66" y="1399"/>
                  </a:lnTo>
                  <a:lnTo>
                    <a:pt x="5587" y="52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5"/>
            <p:cNvSpPr/>
            <p:nvPr/>
          </p:nvSpPr>
          <p:spPr>
            <a:xfrm>
              <a:off x="6995211" y="1311454"/>
              <a:ext cx="374739" cy="103390"/>
            </a:xfrm>
            <a:custGeom>
              <a:avLst/>
              <a:gdLst/>
              <a:ahLst/>
              <a:cxnLst/>
              <a:rect l="l" t="t" r="r" b="b"/>
              <a:pathLst>
                <a:path w="5763" h="1590" extrusionOk="0">
                  <a:moveTo>
                    <a:pt x="5551" y="154"/>
                  </a:moveTo>
                  <a:lnTo>
                    <a:pt x="5617" y="550"/>
                  </a:lnTo>
                  <a:lnTo>
                    <a:pt x="213" y="1436"/>
                  </a:lnTo>
                  <a:lnTo>
                    <a:pt x="154" y="1040"/>
                  </a:lnTo>
                  <a:lnTo>
                    <a:pt x="5551" y="154"/>
                  </a:lnTo>
                  <a:close/>
                  <a:moveTo>
                    <a:pt x="5646" y="0"/>
                  </a:moveTo>
                  <a:lnTo>
                    <a:pt x="0" y="945"/>
                  </a:lnTo>
                  <a:lnTo>
                    <a:pt x="125" y="1589"/>
                  </a:lnTo>
                  <a:lnTo>
                    <a:pt x="5763" y="674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5"/>
            <p:cNvSpPr/>
            <p:nvPr/>
          </p:nvSpPr>
          <p:spPr>
            <a:xfrm>
              <a:off x="7010882" y="1379079"/>
              <a:ext cx="363360" cy="93376"/>
            </a:xfrm>
            <a:custGeom>
              <a:avLst/>
              <a:gdLst/>
              <a:ahLst/>
              <a:cxnLst/>
              <a:rect l="l" t="t" r="r" b="b"/>
              <a:pathLst>
                <a:path w="5588" h="1436" extrusionOk="0">
                  <a:moveTo>
                    <a:pt x="5522" y="0"/>
                  </a:moveTo>
                  <a:lnTo>
                    <a:pt x="1" y="916"/>
                  </a:lnTo>
                  <a:lnTo>
                    <a:pt x="96" y="1435"/>
                  </a:lnTo>
                  <a:lnTo>
                    <a:pt x="5588" y="549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5"/>
            <p:cNvSpPr/>
            <p:nvPr/>
          </p:nvSpPr>
          <p:spPr>
            <a:xfrm>
              <a:off x="7005160" y="1375243"/>
              <a:ext cx="374804" cy="101049"/>
            </a:xfrm>
            <a:custGeom>
              <a:avLst/>
              <a:gdLst/>
              <a:ahLst/>
              <a:cxnLst/>
              <a:rect l="l" t="t" r="r" b="b"/>
              <a:pathLst>
                <a:path w="5764" h="1554" extrusionOk="0">
                  <a:moveTo>
                    <a:pt x="5551" y="147"/>
                  </a:moveTo>
                  <a:lnTo>
                    <a:pt x="5610" y="550"/>
                  </a:lnTo>
                  <a:lnTo>
                    <a:pt x="213" y="1429"/>
                  </a:lnTo>
                  <a:lnTo>
                    <a:pt x="155" y="1033"/>
                  </a:lnTo>
                  <a:lnTo>
                    <a:pt x="5551" y="147"/>
                  </a:lnTo>
                  <a:close/>
                  <a:moveTo>
                    <a:pt x="5647" y="1"/>
                  </a:moveTo>
                  <a:lnTo>
                    <a:pt x="1" y="916"/>
                  </a:lnTo>
                  <a:lnTo>
                    <a:pt x="118" y="1553"/>
                  </a:lnTo>
                  <a:lnTo>
                    <a:pt x="5764" y="638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5"/>
            <p:cNvSpPr/>
            <p:nvPr/>
          </p:nvSpPr>
          <p:spPr>
            <a:xfrm>
              <a:off x="7020896" y="1442412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2" y="0"/>
                  </a:moveTo>
                  <a:lnTo>
                    <a:pt x="1" y="915"/>
                  </a:lnTo>
                  <a:lnTo>
                    <a:pt x="96" y="1435"/>
                  </a:lnTo>
                  <a:lnTo>
                    <a:pt x="5617" y="520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5"/>
            <p:cNvSpPr/>
            <p:nvPr/>
          </p:nvSpPr>
          <p:spPr>
            <a:xfrm>
              <a:off x="7017124" y="1438576"/>
              <a:ext cx="372853" cy="100984"/>
            </a:xfrm>
            <a:custGeom>
              <a:avLst/>
              <a:gdLst/>
              <a:ahLst/>
              <a:cxnLst/>
              <a:rect l="l" t="t" r="r" b="b"/>
              <a:pathLst>
                <a:path w="5734" h="1553" extrusionOk="0">
                  <a:moveTo>
                    <a:pt x="5521" y="154"/>
                  </a:moveTo>
                  <a:lnTo>
                    <a:pt x="5580" y="550"/>
                  </a:lnTo>
                  <a:lnTo>
                    <a:pt x="183" y="1436"/>
                  </a:lnTo>
                  <a:lnTo>
                    <a:pt x="117" y="1004"/>
                  </a:lnTo>
                  <a:lnTo>
                    <a:pt x="5521" y="154"/>
                  </a:lnTo>
                  <a:close/>
                  <a:moveTo>
                    <a:pt x="5609" y="1"/>
                  </a:moveTo>
                  <a:lnTo>
                    <a:pt x="0" y="916"/>
                  </a:lnTo>
                  <a:lnTo>
                    <a:pt x="88" y="1553"/>
                  </a:lnTo>
                  <a:lnTo>
                    <a:pt x="5733" y="638"/>
                  </a:lnTo>
                  <a:lnTo>
                    <a:pt x="5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5"/>
            <p:cNvSpPr/>
            <p:nvPr/>
          </p:nvSpPr>
          <p:spPr>
            <a:xfrm>
              <a:off x="7030910" y="1511923"/>
              <a:ext cx="323369" cy="87199"/>
            </a:xfrm>
            <a:custGeom>
              <a:avLst/>
              <a:gdLst/>
              <a:ahLst/>
              <a:cxnLst/>
              <a:rect l="l" t="t" r="r" b="b"/>
              <a:pathLst>
                <a:path w="4973" h="1341" extrusionOk="0">
                  <a:moveTo>
                    <a:pt x="4914" y="0"/>
                  </a:moveTo>
                  <a:lnTo>
                    <a:pt x="0" y="828"/>
                  </a:lnTo>
                  <a:lnTo>
                    <a:pt x="88" y="1340"/>
                  </a:lnTo>
                  <a:lnTo>
                    <a:pt x="4972" y="549"/>
                  </a:lnTo>
                  <a:lnTo>
                    <a:pt x="49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5"/>
            <p:cNvSpPr/>
            <p:nvPr/>
          </p:nvSpPr>
          <p:spPr>
            <a:xfrm>
              <a:off x="7027073" y="1508086"/>
              <a:ext cx="333383" cy="95327"/>
            </a:xfrm>
            <a:custGeom>
              <a:avLst/>
              <a:gdLst/>
              <a:ahLst/>
              <a:cxnLst/>
              <a:rect l="l" t="t" r="r" b="b"/>
              <a:pathLst>
                <a:path w="5127" h="1466" extrusionOk="0">
                  <a:moveTo>
                    <a:pt x="4907" y="154"/>
                  </a:moveTo>
                  <a:lnTo>
                    <a:pt x="4973" y="550"/>
                  </a:lnTo>
                  <a:lnTo>
                    <a:pt x="213" y="1311"/>
                  </a:lnTo>
                  <a:lnTo>
                    <a:pt x="118" y="916"/>
                  </a:lnTo>
                  <a:lnTo>
                    <a:pt x="4907" y="154"/>
                  </a:lnTo>
                  <a:close/>
                  <a:moveTo>
                    <a:pt x="5002" y="1"/>
                  </a:moveTo>
                  <a:lnTo>
                    <a:pt x="1" y="821"/>
                  </a:lnTo>
                  <a:lnTo>
                    <a:pt x="89" y="1465"/>
                  </a:lnTo>
                  <a:lnTo>
                    <a:pt x="5127" y="638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5"/>
            <p:cNvSpPr/>
            <p:nvPr/>
          </p:nvSpPr>
          <p:spPr>
            <a:xfrm>
              <a:off x="7320397" y="1479996"/>
              <a:ext cx="95262" cy="107226"/>
            </a:xfrm>
            <a:custGeom>
              <a:avLst/>
              <a:gdLst/>
              <a:ahLst/>
              <a:cxnLst/>
              <a:rect l="l" t="t" r="r" b="b"/>
              <a:pathLst>
                <a:path w="1465" h="1649" extrusionOk="0">
                  <a:moveTo>
                    <a:pt x="1465" y="1"/>
                  </a:moveTo>
                  <a:lnTo>
                    <a:pt x="0" y="250"/>
                  </a:lnTo>
                  <a:lnTo>
                    <a:pt x="249" y="164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5"/>
            <p:cNvSpPr/>
            <p:nvPr/>
          </p:nvSpPr>
          <p:spPr>
            <a:xfrm>
              <a:off x="7316560" y="1476225"/>
              <a:ext cx="103390" cy="115289"/>
            </a:xfrm>
            <a:custGeom>
              <a:avLst/>
              <a:gdLst/>
              <a:ahLst/>
              <a:cxnLst/>
              <a:rect l="l" t="t" r="r" b="b"/>
              <a:pathLst>
                <a:path w="1590" h="1773" extrusionOk="0">
                  <a:moveTo>
                    <a:pt x="1370" y="125"/>
                  </a:moveTo>
                  <a:lnTo>
                    <a:pt x="338" y="1560"/>
                  </a:lnTo>
                  <a:lnTo>
                    <a:pt x="125" y="337"/>
                  </a:lnTo>
                  <a:lnTo>
                    <a:pt x="1370" y="125"/>
                  </a:lnTo>
                  <a:close/>
                  <a:moveTo>
                    <a:pt x="1495" y="0"/>
                  </a:moveTo>
                  <a:lnTo>
                    <a:pt x="59" y="242"/>
                  </a:lnTo>
                  <a:cubicBezTo>
                    <a:pt x="30" y="242"/>
                    <a:pt x="30" y="242"/>
                    <a:pt x="1" y="278"/>
                  </a:cubicBezTo>
                  <a:lnTo>
                    <a:pt x="1" y="308"/>
                  </a:lnTo>
                  <a:lnTo>
                    <a:pt x="242" y="1743"/>
                  </a:lnTo>
                  <a:cubicBezTo>
                    <a:pt x="242" y="1772"/>
                    <a:pt x="272" y="1772"/>
                    <a:pt x="272" y="1772"/>
                  </a:cubicBezTo>
                  <a:lnTo>
                    <a:pt x="367" y="1772"/>
                  </a:lnTo>
                  <a:lnTo>
                    <a:pt x="1553" y="95"/>
                  </a:lnTo>
                  <a:cubicBezTo>
                    <a:pt x="1590" y="59"/>
                    <a:pt x="1590" y="29"/>
                    <a:pt x="1553" y="29"/>
                  </a:cubicBezTo>
                  <a:cubicBezTo>
                    <a:pt x="1553" y="0"/>
                    <a:pt x="1524" y="0"/>
                    <a:pt x="1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8" name="Google Shape;1388;p49"/>
          <p:cNvGrpSpPr/>
          <p:nvPr/>
        </p:nvGrpSpPr>
        <p:grpSpPr>
          <a:xfrm>
            <a:off x="6625321" y="2572141"/>
            <a:ext cx="1164153" cy="1196544"/>
            <a:chOff x="6937600" y="1150975"/>
            <a:chExt cx="482350" cy="495751"/>
          </a:xfrm>
        </p:grpSpPr>
        <p:sp>
          <p:nvSpPr>
            <p:cNvPr id="1389" name="Google Shape;1389;p49"/>
            <p:cNvSpPr/>
            <p:nvPr/>
          </p:nvSpPr>
          <p:spPr>
            <a:xfrm>
              <a:off x="6941371" y="1154811"/>
              <a:ext cx="472407" cy="488078"/>
            </a:xfrm>
            <a:custGeom>
              <a:avLst/>
              <a:gdLst/>
              <a:ahLst/>
              <a:cxnLst/>
              <a:rect l="l" t="t" r="r" b="b"/>
              <a:pathLst>
                <a:path w="7265" h="7506" extrusionOk="0">
                  <a:moveTo>
                    <a:pt x="6445" y="0"/>
                  </a:moveTo>
                  <a:lnTo>
                    <a:pt x="1" y="1069"/>
                  </a:lnTo>
                  <a:lnTo>
                    <a:pt x="1099" y="7506"/>
                  </a:lnTo>
                  <a:lnTo>
                    <a:pt x="6108" y="6649"/>
                  </a:lnTo>
                  <a:lnTo>
                    <a:pt x="7265" y="4972"/>
                  </a:lnTo>
                  <a:lnTo>
                    <a:pt x="64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6937600" y="1150975"/>
              <a:ext cx="480015" cy="495751"/>
            </a:xfrm>
            <a:custGeom>
              <a:avLst/>
              <a:gdLst/>
              <a:ahLst/>
              <a:cxnLst/>
              <a:rect l="l" t="t" r="r" b="b"/>
              <a:pathLst>
                <a:path w="7382" h="7624" extrusionOk="0">
                  <a:moveTo>
                    <a:pt x="6437" y="118"/>
                  </a:moveTo>
                  <a:lnTo>
                    <a:pt x="7264" y="5002"/>
                  </a:lnTo>
                  <a:lnTo>
                    <a:pt x="6136" y="6650"/>
                  </a:lnTo>
                  <a:lnTo>
                    <a:pt x="1194" y="7506"/>
                  </a:lnTo>
                  <a:lnTo>
                    <a:pt x="154" y="1187"/>
                  </a:lnTo>
                  <a:lnTo>
                    <a:pt x="6437" y="118"/>
                  </a:lnTo>
                  <a:close/>
                  <a:moveTo>
                    <a:pt x="6466" y="1"/>
                  </a:moveTo>
                  <a:lnTo>
                    <a:pt x="59" y="1070"/>
                  </a:lnTo>
                  <a:cubicBezTo>
                    <a:pt x="29" y="1099"/>
                    <a:pt x="0" y="1128"/>
                    <a:pt x="0" y="1158"/>
                  </a:cubicBezTo>
                  <a:lnTo>
                    <a:pt x="1099" y="7565"/>
                  </a:lnTo>
                  <a:cubicBezTo>
                    <a:pt x="1099" y="7594"/>
                    <a:pt x="1128" y="7623"/>
                    <a:pt x="1157" y="7623"/>
                  </a:cubicBezTo>
                  <a:lnTo>
                    <a:pt x="6166" y="6774"/>
                  </a:lnTo>
                  <a:cubicBezTo>
                    <a:pt x="6195" y="6774"/>
                    <a:pt x="6195" y="6774"/>
                    <a:pt x="6195" y="6745"/>
                  </a:cubicBezTo>
                  <a:lnTo>
                    <a:pt x="7381" y="5061"/>
                  </a:lnTo>
                  <a:lnTo>
                    <a:pt x="7381" y="5031"/>
                  </a:lnTo>
                  <a:lnTo>
                    <a:pt x="6561" y="30"/>
                  </a:lnTo>
                  <a:cubicBezTo>
                    <a:pt x="6561" y="1"/>
                    <a:pt x="6532" y="1"/>
                    <a:pt x="6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6979475" y="1190510"/>
              <a:ext cx="364790" cy="93376"/>
            </a:xfrm>
            <a:custGeom>
              <a:avLst/>
              <a:gdLst/>
              <a:ahLst/>
              <a:cxnLst/>
              <a:rect l="l" t="t" r="r" b="b"/>
              <a:pathLst>
                <a:path w="5610" h="1436" extrusionOk="0">
                  <a:moveTo>
                    <a:pt x="5522" y="1"/>
                  </a:moveTo>
                  <a:lnTo>
                    <a:pt x="1" y="916"/>
                  </a:lnTo>
                  <a:lnTo>
                    <a:pt x="88" y="1436"/>
                  </a:lnTo>
                  <a:lnTo>
                    <a:pt x="5610" y="520"/>
                  </a:lnTo>
                  <a:lnTo>
                    <a:pt x="5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9"/>
            <p:cNvSpPr/>
            <p:nvPr/>
          </p:nvSpPr>
          <p:spPr>
            <a:xfrm>
              <a:off x="6975184" y="1186738"/>
              <a:ext cx="373374" cy="100984"/>
            </a:xfrm>
            <a:custGeom>
              <a:avLst/>
              <a:gdLst/>
              <a:ahLst/>
              <a:cxnLst/>
              <a:rect l="l" t="t" r="r" b="b"/>
              <a:pathLst>
                <a:path w="5742" h="1553" extrusionOk="0">
                  <a:moveTo>
                    <a:pt x="5522" y="117"/>
                  </a:moveTo>
                  <a:lnTo>
                    <a:pt x="5617" y="549"/>
                  </a:lnTo>
                  <a:lnTo>
                    <a:pt x="213" y="1435"/>
                  </a:lnTo>
                  <a:lnTo>
                    <a:pt x="125" y="1003"/>
                  </a:lnTo>
                  <a:lnTo>
                    <a:pt x="5522" y="117"/>
                  </a:lnTo>
                  <a:close/>
                  <a:moveTo>
                    <a:pt x="5646" y="0"/>
                  </a:moveTo>
                  <a:lnTo>
                    <a:pt x="1" y="915"/>
                  </a:lnTo>
                  <a:lnTo>
                    <a:pt x="96" y="1552"/>
                  </a:lnTo>
                  <a:lnTo>
                    <a:pt x="5741" y="637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9"/>
            <p:cNvSpPr/>
            <p:nvPr/>
          </p:nvSpPr>
          <p:spPr>
            <a:xfrm>
              <a:off x="6989034" y="1253843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8" y="0"/>
                  </a:moveTo>
                  <a:lnTo>
                    <a:pt x="0" y="886"/>
                  </a:lnTo>
                  <a:lnTo>
                    <a:pt x="95" y="1436"/>
                  </a:lnTo>
                  <a:lnTo>
                    <a:pt x="5616" y="520"/>
                  </a:lnTo>
                  <a:lnTo>
                    <a:pt x="55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9"/>
            <p:cNvSpPr/>
            <p:nvPr/>
          </p:nvSpPr>
          <p:spPr>
            <a:xfrm>
              <a:off x="6985198" y="1250006"/>
              <a:ext cx="372853" cy="101504"/>
            </a:xfrm>
            <a:custGeom>
              <a:avLst/>
              <a:gdLst/>
              <a:ahLst/>
              <a:cxnLst/>
              <a:rect l="l" t="t" r="r" b="b"/>
              <a:pathLst>
                <a:path w="5734" h="1561" extrusionOk="0">
                  <a:moveTo>
                    <a:pt x="5551" y="125"/>
                  </a:moveTo>
                  <a:lnTo>
                    <a:pt x="5617" y="521"/>
                  </a:lnTo>
                  <a:lnTo>
                    <a:pt x="213" y="1407"/>
                  </a:lnTo>
                  <a:lnTo>
                    <a:pt x="154" y="1011"/>
                  </a:lnTo>
                  <a:lnTo>
                    <a:pt x="5551" y="125"/>
                  </a:lnTo>
                  <a:close/>
                  <a:moveTo>
                    <a:pt x="5646" y="1"/>
                  </a:moveTo>
                  <a:lnTo>
                    <a:pt x="0" y="916"/>
                  </a:lnTo>
                  <a:lnTo>
                    <a:pt x="96" y="1561"/>
                  </a:lnTo>
                  <a:lnTo>
                    <a:pt x="5734" y="645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9"/>
            <p:cNvSpPr/>
            <p:nvPr/>
          </p:nvSpPr>
          <p:spPr>
            <a:xfrm>
              <a:off x="7000933" y="1317631"/>
              <a:ext cx="363360" cy="91035"/>
            </a:xfrm>
            <a:custGeom>
              <a:avLst/>
              <a:gdLst/>
              <a:ahLst/>
              <a:cxnLst/>
              <a:rect l="l" t="t" r="r" b="b"/>
              <a:pathLst>
                <a:path w="5588" h="1400" extrusionOk="0">
                  <a:moveTo>
                    <a:pt x="5492" y="1"/>
                  </a:moveTo>
                  <a:lnTo>
                    <a:pt x="0" y="887"/>
                  </a:lnTo>
                  <a:lnTo>
                    <a:pt x="66" y="1399"/>
                  </a:lnTo>
                  <a:lnTo>
                    <a:pt x="5587" y="52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6995211" y="1311454"/>
              <a:ext cx="374739" cy="103390"/>
            </a:xfrm>
            <a:custGeom>
              <a:avLst/>
              <a:gdLst/>
              <a:ahLst/>
              <a:cxnLst/>
              <a:rect l="l" t="t" r="r" b="b"/>
              <a:pathLst>
                <a:path w="5763" h="1590" extrusionOk="0">
                  <a:moveTo>
                    <a:pt x="5551" y="154"/>
                  </a:moveTo>
                  <a:lnTo>
                    <a:pt x="5617" y="550"/>
                  </a:lnTo>
                  <a:lnTo>
                    <a:pt x="213" y="1436"/>
                  </a:lnTo>
                  <a:lnTo>
                    <a:pt x="154" y="1040"/>
                  </a:lnTo>
                  <a:lnTo>
                    <a:pt x="5551" y="154"/>
                  </a:lnTo>
                  <a:close/>
                  <a:moveTo>
                    <a:pt x="5646" y="0"/>
                  </a:moveTo>
                  <a:lnTo>
                    <a:pt x="0" y="945"/>
                  </a:lnTo>
                  <a:lnTo>
                    <a:pt x="125" y="1589"/>
                  </a:lnTo>
                  <a:lnTo>
                    <a:pt x="5763" y="674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7010882" y="1379079"/>
              <a:ext cx="363360" cy="93376"/>
            </a:xfrm>
            <a:custGeom>
              <a:avLst/>
              <a:gdLst/>
              <a:ahLst/>
              <a:cxnLst/>
              <a:rect l="l" t="t" r="r" b="b"/>
              <a:pathLst>
                <a:path w="5588" h="1436" extrusionOk="0">
                  <a:moveTo>
                    <a:pt x="5522" y="0"/>
                  </a:moveTo>
                  <a:lnTo>
                    <a:pt x="1" y="916"/>
                  </a:lnTo>
                  <a:lnTo>
                    <a:pt x="96" y="1435"/>
                  </a:lnTo>
                  <a:lnTo>
                    <a:pt x="5588" y="549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7005160" y="1375243"/>
              <a:ext cx="374804" cy="101049"/>
            </a:xfrm>
            <a:custGeom>
              <a:avLst/>
              <a:gdLst/>
              <a:ahLst/>
              <a:cxnLst/>
              <a:rect l="l" t="t" r="r" b="b"/>
              <a:pathLst>
                <a:path w="5764" h="1554" extrusionOk="0">
                  <a:moveTo>
                    <a:pt x="5551" y="147"/>
                  </a:moveTo>
                  <a:lnTo>
                    <a:pt x="5610" y="550"/>
                  </a:lnTo>
                  <a:lnTo>
                    <a:pt x="213" y="1429"/>
                  </a:lnTo>
                  <a:lnTo>
                    <a:pt x="155" y="1033"/>
                  </a:lnTo>
                  <a:lnTo>
                    <a:pt x="5551" y="147"/>
                  </a:lnTo>
                  <a:close/>
                  <a:moveTo>
                    <a:pt x="5647" y="1"/>
                  </a:moveTo>
                  <a:lnTo>
                    <a:pt x="1" y="916"/>
                  </a:lnTo>
                  <a:lnTo>
                    <a:pt x="118" y="1553"/>
                  </a:lnTo>
                  <a:lnTo>
                    <a:pt x="5764" y="638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7020896" y="1442412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2" y="0"/>
                  </a:moveTo>
                  <a:lnTo>
                    <a:pt x="1" y="915"/>
                  </a:lnTo>
                  <a:lnTo>
                    <a:pt x="96" y="1435"/>
                  </a:lnTo>
                  <a:lnTo>
                    <a:pt x="5617" y="520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7017124" y="1438576"/>
              <a:ext cx="372853" cy="100984"/>
            </a:xfrm>
            <a:custGeom>
              <a:avLst/>
              <a:gdLst/>
              <a:ahLst/>
              <a:cxnLst/>
              <a:rect l="l" t="t" r="r" b="b"/>
              <a:pathLst>
                <a:path w="5734" h="1553" extrusionOk="0">
                  <a:moveTo>
                    <a:pt x="5521" y="154"/>
                  </a:moveTo>
                  <a:lnTo>
                    <a:pt x="5580" y="550"/>
                  </a:lnTo>
                  <a:lnTo>
                    <a:pt x="183" y="1436"/>
                  </a:lnTo>
                  <a:lnTo>
                    <a:pt x="117" y="1004"/>
                  </a:lnTo>
                  <a:lnTo>
                    <a:pt x="5521" y="154"/>
                  </a:lnTo>
                  <a:close/>
                  <a:moveTo>
                    <a:pt x="5609" y="1"/>
                  </a:moveTo>
                  <a:lnTo>
                    <a:pt x="0" y="916"/>
                  </a:lnTo>
                  <a:lnTo>
                    <a:pt x="88" y="1553"/>
                  </a:lnTo>
                  <a:lnTo>
                    <a:pt x="5733" y="638"/>
                  </a:lnTo>
                  <a:lnTo>
                    <a:pt x="5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7030910" y="1511923"/>
              <a:ext cx="323369" cy="87199"/>
            </a:xfrm>
            <a:custGeom>
              <a:avLst/>
              <a:gdLst/>
              <a:ahLst/>
              <a:cxnLst/>
              <a:rect l="l" t="t" r="r" b="b"/>
              <a:pathLst>
                <a:path w="4973" h="1341" extrusionOk="0">
                  <a:moveTo>
                    <a:pt x="4914" y="0"/>
                  </a:moveTo>
                  <a:lnTo>
                    <a:pt x="0" y="828"/>
                  </a:lnTo>
                  <a:lnTo>
                    <a:pt x="88" y="1340"/>
                  </a:lnTo>
                  <a:lnTo>
                    <a:pt x="4972" y="549"/>
                  </a:lnTo>
                  <a:lnTo>
                    <a:pt x="49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7027073" y="1508086"/>
              <a:ext cx="333383" cy="95327"/>
            </a:xfrm>
            <a:custGeom>
              <a:avLst/>
              <a:gdLst/>
              <a:ahLst/>
              <a:cxnLst/>
              <a:rect l="l" t="t" r="r" b="b"/>
              <a:pathLst>
                <a:path w="5127" h="1466" extrusionOk="0">
                  <a:moveTo>
                    <a:pt x="4907" y="154"/>
                  </a:moveTo>
                  <a:lnTo>
                    <a:pt x="4973" y="550"/>
                  </a:lnTo>
                  <a:lnTo>
                    <a:pt x="213" y="1311"/>
                  </a:lnTo>
                  <a:lnTo>
                    <a:pt x="118" y="916"/>
                  </a:lnTo>
                  <a:lnTo>
                    <a:pt x="4907" y="154"/>
                  </a:lnTo>
                  <a:close/>
                  <a:moveTo>
                    <a:pt x="5002" y="1"/>
                  </a:moveTo>
                  <a:lnTo>
                    <a:pt x="1" y="821"/>
                  </a:lnTo>
                  <a:lnTo>
                    <a:pt x="89" y="1465"/>
                  </a:lnTo>
                  <a:lnTo>
                    <a:pt x="5127" y="638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7320397" y="1479996"/>
              <a:ext cx="95262" cy="107226"/>
            </a:xfrm>
            <a:custGeom>
              <a:avLst/>
              <a:gdLst/>
              <a:ahLst/>
              <a:cxnLst/>
              <a:rect l="l" t="t" r="r" b="b"/>
              <a:pathLst>
                <a:path w="1465" h="1649" extrusionOk="0">
                  <a:moveTo>
                    <a:pt x="1465" y="1"/>
                  </a:moveTo>
                  <a:lnTo>
                    <a:pt x="0" y="250"/>
                  </a:lnTo>
                  <a:lnTo>
                    <a:pt x="249" y="164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7316560" y="1476225"/>
              <a:ext cx="103390" cy="115289"/>
            </a:xfrm>
            <a:custGeom>
              <a:avLst/>
              <a:gdLst/>
              <a:ahLst/>
              <a:cxnLst/>
              <a:rect l="l" t="t" r="r" b="b"/>
              <a:pathLst>
                <a:path w="1590" h="1773" extrusionOk="0">
                  <a:moveTo>
                    <a:pt x="1370" y="125"/>
                  </a:moveTo>
                  <a:lnTo>
                    <a:pt x="338" y="1560"/>
                  </a:lnTo>
                  <a:lnTo>
                    <a:pt x="125" y="337"/>
                  </a:lnTo>
                  <a:lnTo>
                    <a:pt x="1370" y="125"/>
                  </a:lnTo>
                  <a:close/>
                  <a:moveTo>
                    <a:pt x="1495" y="0"/>
                  </a:moveTo>
                  <a:lnTo>
                    <a:pt x="59" y="242"/>
                  </a:lnTo>
                  <a:cubicBezTo>
                    <a:pt x="30" y="242"/>
                    <a:pt x="30" y="242"/>
                    <a:pt x="1" y="278"/>
                  </a:cubicBezTo>
                  <a:lnTo>
                    <a:pt x="1" y="308"/>
                  </a:lnTo>
                  <a:lnTo>
                    <a:pt x="242" y="1743"/>
                  </a:lnTo>
                  <a:cubicBezTo>
                    <a:pt x="242" y="1772"/>
                    <a:pt x="272" y="1772"/>
                    <a:pt x="272" y="1772"/>
                  </a:cubicBezTo>
                  <a:lnTo>
                    <a:pt x="367" y="1772"/>
                  </a:lnTo>
                  <a:lnTo>
                    <a:pt x="1553" y="95"/>
                  </a:lnTo>
                  <a:cubicBezTo>
                    <a:pt x="1590" y="59"/>
                    <a:pt x="1590" y="29"/>
                    <a:pt x="1553" y="29"/>
                  </a:cubicBezTo>
                  <a:cubicBezTo>
                    <a:pt x="1553" y="0"/>
                    <a:pt x="1524" y="0"/>
                    <a:pt x="1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" name="Google Shape;1408;p49"/>
          <p:cNvGrpSpPr/>
          <p:nvPr/>
        </p:nvGrpSpPr>
        <p:grpSpPr>
          <a:xfrm>
            <a:off x="1375366" y="2257783"/>
            <a:ext cx="1131121" cy="1119018"/>
            <a:chOff x="1418498" y="1869594"/>
            <a:chExt cx="1131121" cy="1119018"/>
          </a:xfrm>
        </p:grpSpPr>
        <p:pic>
          <p:nvPicPr>
            <p:cNvPr id="1409" name="Google Shape;1409;p49"/>
            <p:cNvPicPr preferRelativeResize="0"/>
            <p:nvPr/>
          </p:nvPicPr>
          <p:blipFill rotWithShape="1">
            <a:blip r:embed="rId3">
              <a:alphaModFix/>
            </a:blip>
            <a:srcRect l="11177" t="11177" r="9211" b="9211"/>
            <a:stretch/>
          </p:blipFill>
          <p:spPr>
            <a:xfrm>
              <a:off x="1498719" y="1937712"/>
              <a:ext cx="1050900" cy="1050900"/>
            </a:xfrm>
            <a:prstGeom prst="roundRect">
              <a:avLst>
                <a:gd name="adj" fmla="val 11783"/>
              </a:avLst>
            </a:prstGeom>
            <a:noFill/>
            <a:ln>
              <a:noFill/>
            </a:ln>
          </p:spPr>
        </p:pic>
        <p:grpSp>
          <p:nvGrpSpPr>
            <p:cNvPr id="1410" name="Google Shape;1410;p49"/>
            <p:cNvGrpSpPr/>
            <p:nvPr/>
          </p:nvGrpSpPr>
          <p:grpSpPr>
            <a:xfrm>
              <a:off x="1418498" y="1869594"/>
              <a:ext cx="1050905" cy="1050905"/>
              <a:chOff x="725175" y="1305950"/>
              <a:chExt cx="792000" cy="792000"/>
            </a:xfrm>
          </p:grpSpPr>
          <p:sp>
            <p:nvSpPr>
              <p:cNvPr id="1411" name="Google Shape;1411;p49"/>
              <p:cNvSpPr/>
              <p:nvPr/>
            </p:nvSpPr>
            <p:spPr>
              <a:xfrm>
                <a:off x="725175" y="1305950"/>
                <a:ext cx="792000" cy="792000"/>
              </a:xfrm>
              <a:prstGeom prst="roundRect">
                <a:avLst>
                  <a:gd name="adj" fmla="val 10123"/>
                </a:avLst>
              </a:prstGeom>
              <a:solidFill>
                <a:schemeClr val="lt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9"/>
              <p:cNvSpPr/>
              <p:nvPr/>
            </p:nvSpPr>
            <p:spPr>
              <a:xfrm>
                <a:off x="785625" y="1363625"/>
                <a:ext cx="48300" cy="48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13" name="Google Shape;1413;p49"/>
              <p:cNvCxnSpPr/>
              <p:nvPr/>
            </p:nvCxnSpPr>
            <p:spPr>
              <a:xfrm>
                <a:off x="726875" y="1457050"/>
                <a:ext cx="784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415" name="Google Shape;1415;p49"/>
          <p:cNvSpPr txBox="1">
            <a:spLocks noGrp="1"/>
          </p:cNvSpPr>
          <p:nvPr>
            <p:ph type="title"/>
          </p:nvPr>
        </p:nvSpPr>
        <p:spPr>
          <a:xfrm>
            <a:off x="1373649" y="2401914"/>
            <a:ext cx="96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416" name="Google Shape;1416;p49"/>
          <p:cNvGrpSpPr/>
          <p:nvPr/>
        </p:nvGrpSpPr>
        <p:grpSpPr>
          <a:xfrm>
            <a:off x="7018158" y="3248263"/>
            <a:ext cx="1274854" cy="1229088"/>
            <a:chOff x="3804675" y="1695800"/>
            <a:chExt cx="193900" cy="186925"/>
          </a:xfrm>
        </p:grpSpPr>
        <p:sp>
          <p:nvSpPr>
            <p:cNvPr id="1417" name="Google Shape;1417;p49"/>
            <p:cNvSpPr/>
            <p:nvPr/>
          </p:nvSpPr>
          <p:spPr>
            <a:xfrm>
              <a:off x="3806325" y="1697250"/>
              <a:ext cx="190600" cy="183825"/>
            </a:xfrm>
            <a:custGeom>
              <a:avLst/>
              <a:gdLst/>
              <a:ahLst/>
              <a:cxnLst/>
              <a:rect l="l" t="t" r="r" b="b"/>
              <a:pathLst>
                <a:path w="7624" h="7353" extrusionOk="0">
                  <a:moveTo>
                    <a:pt x="1253" y="1"/>
                  </a:moveTo>
                  <a:lnTo>
                    <a:pt x="1" y="6408"/>
                  </a:lnTo>
                  <a:lnTo>
                    <a:pt x="4972" y="7352"/>
                  </a:lnTo>
                  <a:lnTo>
                    <a:pt x="6679" y="6195"/>
                  </a:lnTo>
                  <a:lnTo>
                    <a:pt x="7623" y="1253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9"/>
            <p:cNvSpPr/>
            <p:nvPr/>
          </p:nvSpPr>
          <p:spPr>
            <a:xfrm>
              <a:off x="3804675" y="1695800"/>
              <a:ext cx="193900" cy="186925"/>
            </a:xfrm>
            <a:custGeom>
              <a:avLst/>
              <a:gdLst/>
              <a:ahLst/>
              <a:cxnLst/>
              <a:rect l="l" t="t" r="r" b="b"/>
              <a:pathLst>
                <a:path w="7756" h="7477" extrusionOk="0">
                  <a:moveTo>
                    <a:pt x="1348" y="154"/>
                  </a:moveTo>
                  <a:lnTo>
                    <a:pt x="7631" y="1340"/>
                  </a:lnTo>
                  <a:lnTo>
                    <a:pt x="6686" y="6224"/>
                  </a:lnTo>
                  <a:lnTo>
                    <a:pt x="5038" y="7352"/>
                  </a:lnTo>
                  <a:lnTo>
                    <a:pt x="125" y="6407"/>
                  </a:lnTo>
                  <a:lnTo>
                    <a:pt x="1348" y="154"/>
                  </a:lnTo>
                  <a:close/>
                  <a:moveTo>
                    <a:pt x="1319" y="0"/>
                  </a:moveTo>
                  <a:cubicBezTo>
                    <a:pt x="1282" y="0"/>
                    <a:pt x="1282" y="0"/>
                    <a:pt x="1253" y="29"/>
                  </a:cubicBezTo>
                  <a:lnTo>
                    <a:pt x="1253" y="59"/>
                  </a:lnTo>
                  <a:lnTo>
                    <a:pt x="1" y="6437"/>
                  </a:lnTo>
                  <a:cubicBezTo>
                    <a:pt x="1" y="6495"/>
                    <a:pt x="37" y="6524"/>
                    <a:pt x="67" y="6524"/>
                  </a:cubicBezTo>
                  <a:lnTo>
                    <a:pt x="5038" y="7476"/>
                  </a:lnTo>
                  <a:lnTo>
                    <a:pt x="5068" y="7476"/>
                  </a:lnTo>
                  <a:lnTo>
                    <a:pt x="6774" y="6312"/>
                  </a:lnTo>
                  <a:cubicBezTo>
                    <a:pt x="6774" y="6283"/>
                    <a:pt x="6811" y="6283"/>
                    <a:pt x="6811" y="6253"/>
                  </a:cubicBezTo>
                  <a:lnTo>
                    <a:pt x="7755" y="1311"/>
                  </a:lnTo>
                  <a:cubicBezTo>
                    <a:pt x="7755" y="1282"/>
                    <a:pt x="7755" y="1252"/>
                    <a:pt x="7726" y="1252"/>
                  </a:cubicBezTo>
                  <a:lnTo>
                    <a:pt x="1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3847525" y="1726750"/>
              <a:ext cx="26750" cy="24250"/>
            </a:xfrm>
            <a:custGeom>
              <a:avLst/>
              <a:gdLst/>
              <a:ahLst/>
              <a:cxnLst/>
              <a:rect l="l" t="t" r="r" b="b"/>
              <a:pathLst>
                <a:path w="1070" h="970" extrusionOk="0">
                  <a:moveTo>
                    <a:pt x="505" y="1"/>
                  </a:moveTo>
                  <a:cubicBezTo>
                    <a:pt x="293" y="1"/>
                    <a:pt x="84" y="166"/>
                    <a:pt x="59" y="380"/>
                  </a:cubicBezTo>
                  <a:cubicBezTo>
                    <a:pt x="0" y="651"/>
                    <a:pt x="183" y="893"/>
                    <a:pt x="425" y="959"/>
                  </a:cubicBezTo>
                  <a:cubicBezTo>
                    <a:pt x="460" y="966"/>
                    <a:pt x="494" y="970"/>
                    <a:pt x="528" y="970"/>
                  </a:cubicBezTo>
                  <a:cubicBezTo>
                    <a:pt x="761" y="970"/>
                    <a:pt x="952" y="800"/>
                    <a:pt x="1003" y="563"/>
                  </a:cubicBezTo>
                  <a:cubicBezTo>
                    <a:pt x="1069" y="315"/>
                    <a:pt x="886" y="44"/>
                    <a:pt x="608" y="14"/>
                  </a:cubicBezTo>
                  <a:cubicBezTo>
                    <a:pt x="574" y="5"/>
                    <a:pt x="540" y="1"/>
                    <a:pt x="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3846775" y="1725175"/>
              <a:ext cx="28950" cy="27025"/>
            </a:xfrm>
            <a:custGeom>
              <a:avLst/>
              <a:gdLst/>
              <a:ahLst/>
              <a:cxnLst/>
              <a:rect l="l" t="t" r="r" b="b"/>
              <a:pathLst>
                <a:path w="1158" h="1081" extrusionOk="0">
                  <a:moveTo>
                    <a:pt x="550" y="107"/>
                  </a:moveTo>
                  <a:cubicBezTo>
                    <a:pt x="579" y="107"/>
                    <a:pt x="609" y="136"/>
                    <a:pt x="638" y="136"/>
                  </a:cubicBezTo>
                  <a:cubicBezTo>
                    <a:pt x="850" y="165"/>
                    <a:pt x="1004" y="378"/>
                    <a:pt x="975" y="626"/>
                  </a:cubicBezTo>
                  <a:cubicBezTo>
                    <a:pt x="949" y="840"/>
                    <a:pt x="751" y="962"/>
                    <a:pt x="559" y="962"/>
                  </a:cubicBezTo>
                  <a:cubicBezTo>
                    <a:pt x="534" y="962"/>
                    <a:pt x="509" y="960"/>
                    <a:pt x="484" y="956"/>
                  </a:cubicBezTo>
                  <a:cubicBezTo>
                    <a:pt x="367" y="927"/>
                    <a:pt x="272" y="868"/>
                    <a:pt x="213" y="773"/>
                  </a:cubicBezTo>
                  <a:cubicBezTo>
                    <a:pt x="147" y="685"/>
                    <a:pt x="118" y="561"/>
                    <a:pt x="147" y="473"/>
                  </a:cubicBezTo>
                  <a:cubicBezTo>
                    <a:pt x="147" y="348"/>
                    <a:pt x="213" y="260"/>
                    <a:pt x="330" y="194"/>
                  </a:cubicBezTo>
                  <a:cubicBezTo>
                    <a:pt x="396" y="136"/>
                    <a:pt x="484" y="107"/>
                    <a:pt x="550" y="107"/>
                  </a:cubicBezTo>
                  <a:close/>
                  <a:moveTo>
                    <a:pt x="555" y="1"/>
                  </a:moveTo>
                  <a:cubicBezTo>
                    <a:pt x="443" y="1"/>
                    <a:pt x="336" y="35"/>
                    <a:pt x="242" y="107"/>
                  </a:cubicBezTo>
                  <a:cubicBezTo>
                    <a:pt x="118" y="165"/>
                    <a:pt x="59" y="290"/>
                    <a:pt x="30" y="443"/>
                  </a:cubicBezTo>
                  <a:cubicBezTo>
                    <a:pt x="1" y="590"/>
                    <a:pt x="30" y="714"/>
                    <a:pt x="89" y="839"/>
                  </a:cubicBezTo>
                  <a:cubicBezTo>
                    <a:pt x="184" y="956"/>
                    <a:pt x="301" y="1051"/>
                    <a:pt x="455" y="1080"/>
                  </a:cubicBezTo>
                  <a:lnTo>
                    <a:pt x="550" y="1080"/>
                  </a:lnTo>
                  <a:cubicBezTo>
                    <a:pt x="821" y="1080"/>
                    <a:pt x="1033" y="897"/>
                    <a:pt x="1099" y="656"/>
                  </a:cubicBezTo>
                  <a:cubicBezTo>
                    <a:pt x="1158" y="348"/>
                    <a:pt x="945" y="77"/>
                    <a:pt x="667" y="11"/>
                  </a:cubicBezTo>
                  <a:cubicBezTo>
                    <a:pt x="629" y="4"/>
                    <a:pt x="592" y="1"/>
                    <a:pt x="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3839100" y="1768925"/>
              <a:ext cx="26750" cy="24550"/>
            </a:xfrm>
            <a:custGeom>
              <a:avLst/>
              <a:gdLst/>
              <a:ahLst/>
              <a:cxnLst/>
              <a:rect l="l" t="t" r="r" b="b"/>
              <a:pathLst>
                <a:path w="1070" h="982" extrusionOk="0">
                  <a:moveTo>
                    <a:pt x="570" y="0"/>
                  </a:moveTo>
                  <a:cubicBezTo>
                    <a:pt x="327" y="0"/>
                    <a:pt x="119" y="145"/>
                    <a:pt x="59" y="400"/>
                  </a:cubicBezTo>
                  <a:cubicBezTo>
                    <a:pt x="0" y="670"/>
                    <a:pt x="183" y="919"/>
                    <a:pt x="454" y="978"/>
                  </a:cubicBezTo>
                  <a:cubicBezTo>
                    <a:pt x="474" y="980"/>
                    <a:pt x="495" y="982"/>
                    <a:pt x="515" y="982"/>
                  </a:cubicBezTo>
                  <a:cubicBezTo>
                    <a:pt x="741" y="982"/>
                    <a:pt x="950" y="832"/>
                    <a:pt x="1003" y="583"/>
                  </a:cubicBezTo>
                  <a:cubicBezTo>
                    <a:pt x="1069" y="304"/>
                    <a:pt x="886" y="63"/>
                    <a:pt x="637" y="4"/>
                  </a:cubicBezTo>
                  <a:cubicBezTo>
                    <a:pt x="615" y="2"/>
                    <a:pt x="592" y="0"/>
                    <a:pt x="5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3837625" y="1767300"/>
              <a:ext cx="29675" cy="27550"/>
            </a:xfrm>
            <a:custGeom>
              <a:avLst/>
              <a:gdLst/>
              <a:ahLst/>
              <a:cxnLst/>
              <a:rect l="l" t="t" r="r" b="b"/>
              <a:pathLst>
                <a:path w="1187" h="1102" extrusionOk="0">
                  <a:moveTo>
                    <a:pt x="667" y="128"/>
                  </a:moveTo>
                  <a:cubicBezTo>
                    <a:pt x="916" y="186"/>
                    <a:pt x="1062" y="406"/>
                    <a:pt x="1004" y="648"/>
                  </a:cubicBezTo>
                  <a:cubicBezTo>
                    <a:pt x="977" y="842"/>
                    <a:pt x="771" y="988"/>
                    <a:pt x="568" y="988"/>
                  </a:cubicBezTo>
                  <a:cubicBezTo>
                    <a:pt x="550" y="988"/>
                    <a:pt x="531" y="987"/>
                    <a:pt x="513" y="984"/>
                  </a:cubicBezTo>
                  <a:cubicBezTo>
                    <a:pt x="272" y="919"/>
                    <a:pt x="118" y="706"/>
                    <a:pt x="184" y="465"/>
                  </a:cubicBezTo>
                  <a:cubicBezTo>
                    <a:pt x="213" y="281"/>
                    <a:pt x="396" y="128"/>
                    <a:pt x="608" y="128"/>
                  </a:cubicBezTo>
                  <a:close/>
                  <a:moveTo>
                    <a:pt x="634" y="0"/>
                  </a:moveTo>
                  <a:cubicBezTo>
                    <a:pt x="358" y="0"/>
                    <a:pt x="114" y="179"/>
                    <a:pt x="59" y="465"/>
                  </a:cubicBezTo>
                  <a:cubicBezTo>
                    <a:pt x="1" y="735"/>
                    <a:pt x="184" y="1043"/>
                    <a:pt x="484" y="1102"/>
                  </a:cubicBezTo>
                  <a:lnTo>
                    <a:pt x="608" y="1102"/>
                  </a:lnTo>
                  <a:cubicBezTo>
                    <a:pt x="850" y="1102"/>
                    <a:pt x="1062" y="919"/>
                    <a:pt x="1128" y="648"/>
                  </a:cubicBezTo>
                  <a:cubicBezTo>
                    <a:pt x="1187" y="369"/>
                    <a:pt x="1004" y="69"/>
                    <a:pt x="696" y="3"/>
                  </a:cubicBezTo>
                  <a:cubicBezTo>
                    <a:pt x="675" y="1"/>
                    <a:pt x="654" y="0"/>
                    <a:pt x="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3831400" y="1811400"/>
              <a:ext cx="26025" cy="24250"/>
            </a:xfrm>
            <a:custGeom>
              <a:avLst/>
              <a:gdLst/>
              <a:ahLst/>
              <a:cxnLst/>
              <a:rect l="l" t="t" r="r" b="b"/>
              <a:pathLst>
                <a:path w="1041" h="970" extrusionOk="0">
                  <a:moveTo>
                    <a:pt x="512" y="0"/>
                  </a:moveTo>
                  <a:cubicBezTo>
                    <a:pt x="279" y="0"/>
                    <a:pt x="88" y="170"/>
                    <a:pt x="30" y="407"/>
                  </a:cubicBezTo>
                  <a:cubicBezTo>
                    <a:pt x="1" y="656"/>
                    <a:pt x="155" y="927"/>
                    <a:pt x="433" y="956"/>
                  </a:cubicBezTo>
                  <a:cubicBezTo>
                    <a:pt x="466" y="965"/>
                    <a:pt x="501" y="969"/>
                    <a:pt x="535" y="969"/>
                  </a:cubicBezTo>
                  <a:cubicBezTo>
                    <a:pt x="745" y="969"/>
                    <a:pt x="950" y="804"/>
                    <a:pt x="982" y="590"/>
                  </a:cubicBezTo>
                  <a:cubicBezTo>
                    <a:pt x="1041" y="319"/>
                    <a:pt x="857" y="70"/>
                    <a:pt x="616" y="11"/>
                  </a:cubicBezTo>
                  <a:cubicBezTo>
                    <a:pt x="581" y="4"/>
                    <a:pt x="546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3829200" y="1809900"/>
              <a:ext cx="29700" cy="27800"/>
            </a:xfrm>
            <a:custGeom>
              <a:avLst/>
              <a:gdLst/>
              <a:ahLst/>
              <a:cxnLst/>
              <a:rect l="l" t="t" r="r" b="b"/>
              <a:pathLst>
                <a:path w="1188" h="1112" extrusionOk="0">
                  <a:moveTo>
                    <a:pt x="667" y="130"/>
                  </a:moveTo>
                  <a:cubicBezTo>
                    <a:pt x="916" y="166"/>
                    <a:pt x="1070" y="408"/>
                    <a:pt x="1004" y="620"/>
                  </a:cubicBezTo>
                  <a:cubicBezTo>
                    <a:pt x="979" y="827"/>
                    <a:pt x="820" y="970"/>
                    <a:pt x="623" y="970"/>
                  </a:cubicBezTo>
                  <a:cubicBezTo>
                    <a:pt x="590" y="970"/>
                    <a:pt x="556" y="966"/>
                    <a:pt x="521" y="957"/>
                  </a:cubicBezTo>
                  <a:cubicBezTo>
                    <a:pt x="301" y="928"/>
                    <a:pt x="155" y="679"/>
                    <a:pt x="184" y="467"/>
                  </a:cubicBezTo>
                  <a:cubicBezTo>
                    <a:pt x="213" y="254"/>
                    <a:pt x="396" y="130"/>
                    <a:pt x="609" y="130"/>
                  </a:cubicBezTo>
                  <a:close/>
                  <a:moveTo>
                    <a:pt x="593" y="1"/>
                  </a:moveTo>
                  <a:cubicBezTo>
                    <a:pt x="332" y="1"/>
                    <a:pt x="111" y="199"/>
                    <a:pt x="59" y="437"/>
                  </a:cubicBezTo>
                  <a:cubicBezTo>
                    <a:pt x="1" y="745"/>
                    <a:pt x="213" y="1016"/>
                    <a:pt x="484" y="1082"/>
                  </a:cubicBezTo>
                  <a:cubicBezTo>
                    <a:pt x="550" y="1082"/>
                    <a:pt x="579" y="1111"/>
                    <a:pt x="609" y="1111"/>
                  </a:cubicBezTo>
                  <a:cubicBezTo>
                    <a:pt x="850" y="1111"/>
                    <a:pt x="1099" y="928"/>
                    <a:pt x="1129" y="650"/>
                  </a:cubicBezTo>
                  <a:cubicBezTo>
                    <a:pt x="1187" y="350"/>
                    <a:pt x="1004" y="71"/>
                    <a:pt x="704" y="13"/>
                  </a:cubicBezTo>
                  <a:cubicBezTo>
                    <a:pt x="666" y="5"/>
                    <a:pt x="630" y="1"/>
                    <a:pt x="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3881750" y="1753650"/>
              <a:ext cx="90825" cy="17575"/>
            </a:xfrm>
            <a:custGeom>
              <a:avLst/>
              <a:gdLst/>
              <a:ahLst/>
              <a:cxnLst/>
              <a:rect l="l" t="t" r="r" b="b"/>
              <a:pathLst>
                <a:path w="3633" h="703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3880275" y="1751875"/>
              <a:ext cx="94675" cy="21000"/>
            </a:xfrm>
            <a:custGeom>
              <a:avLst/>
              <a:gdLst/>
              <a:ahLst/>
              <a:cxnLst/>
              <a:rect l="l" t="t" r="r" b="b"/>
              <a:pathLst>
                <a:path w="3787" h="840" extrusionOk="0">
                  <a:moveTo>
                    <a:pt x="34" y="0"/>
                  </a:moveTo>
                  <a:cubicBezTo>
                    <a:pt x="15" y="0"/>
                    <a:pt x="1" y="21"/>
                    <a:pt x="1" y="42"/>
                  </a:cubicBezTo>
                  <a:cubicBezTo>
                    <a:pt x="1" y="71"/>
                    <a:pt x="30" y="108"/>
                    <a:pt x="59" y="137"/>
                  </a:cubicBezTo>
                  <a:lnTo>
                    <a:pt x="3691" y="840"/>
                  </a:lnTo>
                  <a:cubicBezTo>
                    <a:pt x="3721" y="840"/>
                    <a:pt x="3750" y="803"/>
                    <a:pt x="3750" y="774"/>
                  </a:cubicBezTo>
                  <a:cubicBezTo>
                    <a:pt x="3787" y="745"/>
                    <a:pt x="3750" y="715"/>
                    <a:pt x="3721" y="715"/>
                  </a:cubicBezTo>
                  <a:lnTo>
                    <a:pt x="59" y="12"/>
                  </a:lnTo>
                  <a:cubicBezTo>
                    <a:pt x="51" y="4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3873325" y="1795750"/>
              <a:ext cx="91550" cy="17400"/>
            </a:xfrm>
            <a:custGeom>
              <a:avLst/>
              <a:gdLst/>
              <a:ahLst/>
              <a:cxnLst/>
              <a:rect l="l" t="t" r="r" b="b"/>
              <a:pathLst>
                <a:path w="3662" h="696" extrusionOk="0">
                  <a:moveTo>
                    <a:pt x="1" y="0"/>
                  </a:moveTo>
                  <a:lnTo>
                    <a:pt x="3662" y="6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3871850" y="1794100"/>
              <a:ext cx="94675" cy="20700"/>
            </a:xfrm>
            <a:custGeom>
              <a:avLst/>
              <a:gdLst/>
              <a:ahLst/>
              <a:cxnLst/>
              <a:rect l="l" t="t" r="r" b="b"/>
              <a:pathLst>
                <a:path w="3787" h="828" extrusionOk="0">
                  <a:moveTo>
                    <a:pt x="96" y="0"/>
                  </a:moveTo>
                  <a:cubicBezTo>
                    <a:pt x="60" y="0"/>
                    <a:pt x="30" y="30"/>
                    <a:pt x="1" y="66"/>
                  </a:cubicBezTo>
                  <a:cubicBezTo>
                    <a:pt x="1" y="95"/>
                    <a:pt x="30" y="125"/>
                    <a:pt x="60" y="125"/>
                  </a:cubicBezTo>
                  <a:lnTo>
                    <a:pt x="3691" y="828"/>
                  </a:lnTo>
                  <a:lnTo>
                    <a:pt x="3721" y="828"/>
                  </a:lnTo>
                  <a:cubicBezTo>
                    <a:pt x="3757" y="828"/>
                    <a:pt x="3757" y="828"/>
                    <a:pt x="3787" y="798"/>
                  </a:cubicBezTo>
                  <a:cubicBezTo>
                    <a:pt x="3787" y="762"/>
                    <a:pt x="3757" y="733"/>
                    <a:pt x="3721" y="70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3865825" y="1838400"/>
              <a:ext cx="90825" cy="17600"/>
            </a:xfrm>
            <a:custGeom>
              <a:avLst/>
              <a:gdLst/>
              <a:ahLst/>
              <a:cxnLst/>
              <a:rect l="l" t="t" r="r" b="b"/>
              <a:pathLst>
                <a:path w="3633" h="704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3863450" y="1836925"/>
              <a:ext cx="94650" cy="20525"/>
            </a:xfrm>
            <a:custGeom>
              <a:avLst/>
              <a:gdLst/>
              <a:ahLst/>
              <a:cxnLst/>
              <a:rect l="l" t="t" r="r" b="b"/>
              <a:pathLst>
                <a:path w="3786" h="821" extrusionOk="0">
                  <a:moveTo>
                    <a:pt x="95" y="1"/>
                  </a:moveTo>
                  <a:cubicBezTo>
                    <a:pt x="66" y="1"/>
                    <a:pt x="29" y="1"/>
                    <a:pt x="29" y="59"/>
                  </a:cubicBezTo>
                  <a:cubicBezTo>
                    <a:pt x="0" y="89"/>
                    <a:pt x="29" y="118"/>
                    <a:pt x="66" y="118"/>
                  </a:cubicBezTo>
                  <a:lnTo>
                    <a:pt x="3691" y="821"/>
                  </a:lnTo>
                  <a:lnTo>
                    <a:pt x="3727" y="821"/>
                  </a:lnTo>
                  <a:cubicBezTo>
                    <a:pt x="3757" y="821"/>
                    <a:pt x="3786" y="792"/>
                    <a:pt x="3786" y="762"/>
                  </a:cubicBezTo>
                  <a:cubicBezTo>
                    <a:pt x="3786" y="733"/>
                    <a:pt x="3757" y="696"/>
                    <a:pt x="3727" y="696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3826825" y="1799925"/>
              <a:ext cx="44325" cy="46175"/>
            </a:xfrm>
            <a:custGeom>
              <a:avLst/>
              <a:gdLst/>
              <a:ahLst/>
              <a:cxnLst/>
              <a:rect l="l" t="t" r="r" b="b"/>
              <a:pathLst>
                <a:path w="1773" h="1847" extrusionOk="0">
                  <a:moveTo>
                    <a:pt x="276" y="1"/>
                  </a:moveTo>
                  <a:cubicBezTo>
                    <a:pt x="267" y="1"/>
                    <a:pt x="258" y="5"/>
                    <a:pt x="250" y="16"/>
                  </a:cubicBezTo>
                  <a:cubicBezTo>
                    <a:pt x="184" y="46"/>
                    <a:pt x="184" y="75"/>
                    <a:pt x="184" y="104"/>
                  </a:cubicBezTo>
                  <a:lnTo>
                    <a:pt x="616" y="932"/>
                  </a:lnTo>
                  <a:lnTo>
                    <a:pt x="67" y="1261"/>
                  </a:lnTo>
                  <a:cubicBezTo>
                    <a:pt x="1" y="1298"/>
                    <a:pt x="1" y="1356"/>
                    <a:pt x="30" y="1386"/>
                  </a:cubicBezTo>
                  <a:cubicBezTo>
                    <a:pt x="30" y="1386"/>
                    <a:pt x="67" y="1415"/>
                    <a:pt x="96" y="1415"/>
                  </a:cubicBezTo>
                  <a:lnTo>
                    <a:pt x="125" y="1415"/>
                  </a:lnTo>
                  <a:lnTo>
                    <a:pt x="674" y="1049"/>
                  </a:lnTo>
                  <a:lnTo>
                    <a:pt x="1070" y="1810"/>
                  </a:lnTo>
                  <a:cubicBezTo>
                    <a:pt x="1070" y="1810"/>
                    <a:pt x="1099" y="1847"/>
                    <a:pt x="1128" y="1847"/>
                  </a:cubicBezTo>
                  <a:lnTo>
                    <a:pt x="1165" y="1847"/>
                  </a:lnTo>
                  <a:cubicBezTo>
                    <a:pt x="1224" y="1810"/>
                    <a:pt x="1224" y="1781"/>
                    <a:pt x="1194" y="1722"/>
                  </a:cubicBezTo>
                  <a:lnTo>
                    <a:pt x="828" y="961"/>
                  </a:lnTo>
                  <a:lnTo>
                    <a:pt x="1743" y="382"/>
                  </a:lnTo>
                  <a:cubicBezTo>
                    <a:pt x="1773" y="346"/>
                    <a:pt x="1773" y="316"/>
                    <a:pt x="1773" y="258"/>
                  </a:cubicBezTo>
                  <a:cubicBezTo>
                    <a:pt x="1758" y="243"/>
                    <a:pt x="1734" y="236"/>
                    <a:pt x="1710" y="236"/>
                  </a:cubicBezTo>
                  <a:cubicBezTo>
                    <a:pt x="1687" y="236"/>
                    <a:pt x="1663" y="243"/>
                    <a:pt x="1648" y="258"/>
                  </a:cubicBezTo>
                  <a:lnTo>
                    <a:pt x="733" y="836"/>
                  </a:lnTo>
                  <a:lnTo>
                    <a:pt x="338" y="46"/>
                  </a:lnTo>
                  <a:cubicBezTo>
                    <a:pt x="317" y="25"/>
                    <a:pt x="296" y="1"/>
                    <a:pt x="2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3844400" y="1769750"/>
              <a:ext cx="34450" cy="18325"/>
            </a:xfrm>
            <a:custGeom>
              <a:avLst/>
              <a:gdLst/>
              <a:ahLst/>
              <a:cxnLst/>
              <a:rect l="l" t="t" r="r" b="b"/>
              <a:pathLst>
                <a:path w="1378" h="733" extrusionOk="0">
                  <a:moveTo>
                    <a:pt x="1223" y="0"/>
                  </a:moveTo>
                  <a:lnTo>
                    <a:pt x="308" y="550"/>
                  </a:lnTo>
                  <a:lnTo>
                    <a:pt x="184" y="271"/>
                  </a:lnTo>
                  <a:cubicBezTo>
                    <a:pt x="154" y="213"/>
                    <a:pt x="125" y="213"/>
                    <a:pt x="59" y="213"/>
                  </a:cubicBezTo>
                  <a:cubicBezTo>
                    <a:pt x="30" y="242"/>
                    <a:pt x="1" y="271"/>
                    <a:pt x="30" y="337"/>
                  </a:cubicBezTo>
                  <a:lnTo>
                    <a:pt x="184" y="674"/>
                  </a:lnTo>
                  <a:cubicBezTo>
                    <a:pt x="184" y="703"/>
                    <a:pt x="213" y="703"/>
                    <a:pt x="242" y="733"/>
                  </a:cubicBezTo>
                  <a:lnTo>
                    <a:pt x="308" y="733"/>
                  </a:lnTo>
                  <a:lnTo>
                    <a:pt x="1311" y="154"/>
                  </a:lnTo>
                  <a:cubicBezTo>
                    <a:pt x="1341" y="125"/>
                    <a:pt x="1377" y="88"/>
                    <a:pt x="1341" y="30"/>
                  </a:cubicBezTo>
                  <a:cubicBezTo>
                    <a:pt x="1311" y="0"/>
                    <a:pt x="128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3854300" y="1727525"/>
              <a:ext cx="33700" cy="17900"/>
            </a:xfrm>
            <a:custGeom>
              <a:avLst/>
              <a:gdLst/>
              <a:ahLst/>
              <a:cxnLst/>
              <a:rect l="l" t="t" r="r" b="b"/>
              <a:pathLst>
                <a:path w="1348" h="716" extrusionOk="0">
                  <a:moveTo>
                    <a:pt x="1254" y="0"/>
                  </a:moveTo>
                  <a:cubicBezTo>
                    <a:pt x="1243" y="0"/>
                    <a:pt x="1231" y="4"/>
                    <a:pt x="1223" y="13"/>
                  </a:cubicBezTo>
                  <a:lnTo>
                    <a:pt x="278" y="532"/>
                  </a:lnTo>
                  <a:lnTo>
                    <a:pt x="154" y="254"/>
                  </a:lnTo>
                  <a:cubicBezTo>
                    <a:pt x="154" y="234"/>
                    <a:pt x="125" y="213"/>
                    <a:pt x="97" y="213"/>
                  </a:cubicBezTo>
                  <a:cubicBezTo>
                    <a:pt x="86" y="213"/>
                    <a:pt x="75" y="216"/>
                    <a:pt x="66" y="225"/>
                  </a:cubicBezTo>
                  <a:cubicBezTo>
                    <a:pt x="0" y="225"/>
                    <a:pt x="0" y="284"/>
                    <a:pt x="0" y="313"/>
                  </a:cubicBezTo>
                  <a:lnTo>
                    <a:pt x="183" y="679"/>
                  </a:lnTo>
                  <a:cubicBezTo>
                    <a:pt x="183" y="679"/>
                    <a:pt x="183" y="716"/>
                    <a:pt x="212" y="716"/>
                  </a:cubicBezTo>
                  <a:lnTo>
                    <a:pt x="278" y="716"/>
                  </a:lnTo>
                  <a:lnTo>
                    <a:pt x="1281" y="130"/>
                  </a:lnTo>
                  <a:cubicBezTo>
                    <a:pt x="1347" y="130"/>
                    <a:pt x="1347" y="71"/>
                    <a:pt x="1311" y="42"/>
                  </a:cubicBezTo>
                  <a:cubicBezTo>
                    <a:pt x="1311" y="21"/>
                    <a:pt x="1281" y="0"/>
                    <a:pt x="1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9"/>
            <p:cNvSpPr/>
            <p:nvPr/>
          </p:nvSpPr>
          <p:spPr>
            <a:xfrm>
              <a:off x="3887050" y="1731275"/>
              <a:ext cx="89375" cy="35375"/>
            </a:xfrm>
            <a:custGeom>
              <a:avLst/>
              <a:gdLst/>
              <a:ahLst/>
              <a:cxnLst/>
              <a:rect l="l" t="t" r="r" b="b"/>
              <a:pathLst>
                <a:path w="3575" h="1415" extrusionOk="0">
                  <a:moveTo>
                    <a:pt x="704" y="134"/>
                  </a:moveTo>
                  <a:cubicBezTo>
                    <a:pt x="733" y="163"/>
                    <a:pt x="770" y="229"/>
                    <a:pt x="733" y="258"/>
                  </a:cubicBezTo>
                  <a:cubicBezTo>
                    <a:pt x="733" y="317"/>
                    <a:pt x="704" y="346"/>
                    <a:pt x="645" y="412"/>
                  </a:cubicBezTo>
                  <a:cubicBezTo>
                    <a:pt x="616" y="441"/>
                    <a:pt x="616" y="441"/>
                    <a:pt x="587" y="470"/>
                  </a:cubicBezTo>
                  <a:cubicBezTo>
                    <a:pt x="587" y="441"/>
                    <a:pt x="587" y="441"/>
                    <a:pt x="550" y="412"/>
                  </a:cubicBezTo>
                  <a:cubicBezTo>
                    <a:pt x="550" y="346"/>
                    <a:pt x="521" y="258"/>
                    <a:pt x="550" y="199"/>
                  </a:cubicBezTo>
                  <a:cubicBezTo>
                    <a:pt x="550" y="163"/>
                    <a:pt x="587" y="134"/>
                    <a:pt x="645" y="134"/>
                  </a:cubicBezTo>
                  <a:close/>
                  <a:moveTo>
                    <a:pt x="1714" y="317"/>
                  </a:moveTo>
                  <a:cubicBezTo>
                    <a:pt x="1773" y="346"/>
                    <a:pt x="1802" y="412"/>
                    <a:pt x="1773" y="470"/>
                  </a:cubicBezTo>
                  <a:cubicBezTo>
                    <a:pt x="1773" y="566"/>
                    <a:pt x="1714" y="624"/>
                    <a:pt x="1648" y="683"/>
                  </a:cubicBezTo>
                  <a:cubicBezTo>
                    <a:pt x="1619" y="712"/>
                    <a:pt x="1590" y="749"/>
                    <a:pt x="1560" y="778"/>
                  </a:cubicBezTo>
                  <a:cubicBezTo>
                    <a:pt x="1531" y="712"/>
                    <a:pt x="1531" y="683"/>
                    <a:pt x="1502" y="624"/>
                  </a:cubicBezTo>
                  <a:cubicBezTo>
                    <a:pt x="1502" y="566"/>
                    <a:pt x="1502" y="470"/>
                    <a:pt x="1531" y="412"/>
                  </a:cubicBezTo>
                  <a:cubicBezTo>
                    <a:pt x="1560" y="346"/>
                    <a:pt x="1619" y="317"/>
                    <a:pt x="1685" y="317"/>
                  </a:cubicBezTo>
                  <a:close/>
                  <a:moveTo>
                    <a:pt x="2600" y="595"/>
                  </a:moveTo>
                  <a:cubicBezTo>
                    <a:pt x="2629" y="595"/>
                    <a:pt x="2659" y="624"/>
                    <a:pt x="2688" y="624"/>
                  </a:cubicBezTo>
                  <a:cubicBezTo>
                    <a:pt x="2717" y="653"/>
                    <a:pt x="2747" y="712"/>
                    <a:pt x="2747" y="778"/>
                  </a:cubicBezTo>
                  <a:cubicBezTo>
                    <a:pt x="2747" y="866"/>
                    <a:pt x="2659" y="961"/>
                    <a:pt x="2564" y="1049"/>
                  </a:cubicBezTo>
                  <a:cubicBezTo>
                    <a:pt x="2534" y="1020"/>
                    <a:pt x="2534" y="1020"/>
                    <a:pt x="2505" y="990"/>
                  </a:cubicBezTo>
                  <a:cubicBezTo>
                    <a:pt x="2476" y="932"/>
                    <a:pt x="2417" y="836"/>
                    <a:pt x="2446" y="749"/>
                  </a:cubicBezTo>
                  <a:cubicBezTo>
                    <a:pt x="2446" y="683"/>
                    <a:pt x="2505" y="595"/>
                    <a:pt x="2564" y="595"/>
                  </a:cubicBezTo>
                  <a:close/>
                  <a:moveTo>
                    <a:pt x="645" y="0"/>
                  </a:moveTo>
                  <a:cubicBezTo>
                    <a:pt x="626" y="0"/>
                    <a:pt x="606" y="4"/>
                    <a:pt x="587" y="16"/>
                  </a:cubicBezTo>
                  <a:cubicBezTo>
                    <a:pt x="521" y="46"/>
                    <a:pt x="462" y="75"/>
                    <a:pt x="433" y="134"/>
                  </a:cubicBezTo>
                  <a:cubicBezTo>
                    <a:pt x="403" y="229"/>
                    <a:pt x="403" y="346"/>
                    <a:pt x="462" y="470"/>
                  </a:cubicBezTo>
                  <a:cubicBezTo>
                    <a:pt x="462" y="500"/>
                    <a:pt x="462" y="529"/>
                    <a:pt x="491" y="529"/>
                  </a:cubicBezTo>
                  <a:cubicBezTo>
                    <a:pt x="338" y="624"/>
                    <a:pt x="220" y="683"/>
                    <a:pt x="67" y="712"/>
                  </a:cubicBezTo>
                  <a:cubicBezTo>
                    <a:pt x="1" y="712"/>
                    <a:pt x="1" y="749"/>
                    <a:pt x="1" y="778"/>
                  </a:cubicBezTo>
                  <a:cubicBezTo>
                    <a:pt x="1" y="807"/>
                    <a:pt x="37" y="836"/>
                    <a:pt x="67" y="836"/>
                  </a:cubicBezTo>
                  <a:cubicBezTo>
                    <a:pt x="250" y="807"/>
                    <a:pt x="403" y="749"/>
                    <a:pt x="550" y="653"/>
                  </a:cubicBezTo>
                  <a:cubicBezTo>
                    <a:pt x="674" y="807"/>
                    <a:pt x="828" y="932"/>
                    <a:pt x="1011" y="961"/>
                  </a:cubicBezTo>
                  <a:cubicBezTo>
                    <a:pt x="1087" y="973"/>
                    <a:pt x="1158" y="980"/>
                    <a:pt x="1226" y="980"/>
                  </a:cubicBezTo>
                  <a:cubicBezTo>
                    <a:pt x="1322" y="980"/>
                    <a:pt x="1412" y="966"/>
                    <a:pt x="1502" y="932"/>
                  </a:cubicBezTo>
                  <a:cubicBezTo>
                    <a:pt x="1590" y="1049"/>
                    <a:pt x="1743" y="1173"/>
                    <a:pt x="1897" y="1232"/>
                  </a:cubicBezTo>
                  <a:cubicBezTo>
                    <a:pt x="1987" y="1272"/>
                    <a:pt x="2078" y="1290"/>
                    <a:pt x="2168" y="1290"/>
                  </a:cubicBezTo>
                  <a:cubicBezTo>
                    <a:pt x="2290" y="1290"/>
                    <a:pt x="2412" y="1257"/>
                    <a:pt x="2534" y="1203"/>
                  </a:cubicBezTo>
                  <a:cubicBezTo>
                    <a:pt x="2688" y="1356"/>
                    <a:pt x="2900" y="1415"/>
                    <a:pt x="3113" y="1415"/>
                  </a:cubicBezTo>
                  <a:cubicBezTo>
                    <a:pt x="3267" y="1415"/>
                    <a:pt x="3391" y="1386"/>
                    <a:pt x="3516" y="1327"/>
                  </a:cubicBezTo>
                  <a:cubicBezTo>
                    <a:pt x="3545" y="1298"/>
                    <a:pt x="3574" y="1261"/>
                    <a:pt x="3545" y="1232"/>
                  </a:cubicBezTo>
                  <a:cubicBezTo>
                    <a:pt x="3545" y="1203"/>
                    <a:pt x="3479" y="1203"/>
                    <a:pt x="3450" y="1203"/>
                  </a:cubicBezTo>
                  <a:cubicBezTo>
                    <a:pt x="3344" y="1270"/>
                    <a:pt x="3221" y="1302"/>
                    <a:pt x="3098" y="1302"/>
                  </a:cubicBezTo>
                  <a:cubicBezTo>
                    <a:pt x="2938" y="1302"/>
                    <a:pt x="2779" y="1247"/>
                    <a:pt x="2659" y="1144"/>
                  </a:cubicBezTo>
                  <a:cubicBezTo>
                    <a:pt x="2783" y="1049"/>
                    <a:pt x="2871" y="895"/>
                    <a:pt x="2871" y="778"/>
                  </a:cubicBezTo>
                  <a:cubicBezTo>
                    <a:pt x="2871" y="683"/>
                    <a:pt x="2842" y="595"/>
                    <a:pt x="2783" y="529"/>
                  </a:cubicBezTo>
                  <a:cubicBezTo>
                    <a:pt x="2717" y="500"/>
                    <a:pt x="2629" y="470"/>
                    <a:pt x="2564" y="470"/>
                  </a:cubicBezTo>
                  <a:cubicBezTo>
                    <a:pt x="2446" y="470"/>
                    <a:pt x="2322" y="595"/>
                    <a:pt x="2322" y="712"/>
                  </a:cubicBezTo>
                  <a:cubicBezTo>
                    <a:pt x="2293" y="836"/>
                    <a:pt x="2322" y="961"/>
                    <a:pt x="2417" y="1049"/>
                  </a:cubicBezTo>
                  <a:cubicBezTo>
                    <a:pt x="2417" y="1078"/>
                    <a:pt x="2446" y="1078"/>
                    <a:pt x="2446" y="1115"/>
                  </a:cubicBezTo>
                  <a:cubicBezTo>
                    <a:pt x="2370" y="1144"/>
                    <a:pt x="2285" y="1159"/>
                    <a:pt x="2197" y="1159"/>
                  </a:cubicBezTo>
                  <a:cubicBezTo>
                    <a:pt x="2110" y="1159"/>
                    <a:pt x="2018" y="1144"/>
                    <a:pt x="1927" y="1115"/>
                  </a:cubicBezTo>
                  <a:cubicBezTo>
                    <a:pt x="1802" y="1078"/>
                    <a:pt x="1685" y="990"/>
                    <a:pt x="1619" y="866"/>
                  </a:cubicBezTo>
                  <a:cubicBezTo>
                    <a:pt x="1648" y="836"/>
                    <a:pt x="1714" y="807"/>
                    <a:pt x="1743" y="778"/>
                  </a:cubicBezTo>
                  <a:cubicBezTo>
                    <a:pt x="1831" y="683"/>
                    <a:pt x="1897" y="595"/>
                    <a:pt x="1897" y="500"/>
                  </a:cubicBezTo>
                  <a:cubicBezTo>
                    <a:pt x="1927" y="346"/>
                    <a:pt x="1831" y="229"/>
                    <a:pt x="1743" y="199"/>
                  </a:cubicBezTo>
                  <a:cubicBezTo>
                    <a:pt x="1720" y="193"/>
                    <a:pt x="1697" y="189"/>
                    <a:pt x="1675" y="189"/>
                  </a:cubicBezTo>
                  <a:cubicBezTo>
                    <a:pt x="1577" y="189"/>
                    <a:pt x="1489" y="251"/>
                    <a:pt x="1436" y="346"/>
                  </a:cubicBezTo>
                  <a:cubicBezTo>
                    <a:pt x="1377" y="441"/>
                    <a:pt x="1377" y="529"/>
                    <a:pt x="1407" y="653"/>
                  </a:cubicBezTo>
                  <a:cubicBezTo>
                    <a:pt x="1407" y="712"/>
                    <a:pt x="1436" y="778"/>
                    <a:pt x="1436" y="807"/>
                  </a:cubicBezTo>
                  <a:cubicBezTo>
                    <a:pt x="1367" y="842"/>
                    <a:pt x="1296" y="856"/>
                    <a:pt x="1218" y="856"/>
                  </a:cubicBezTo>
                  <a:cubicBezTo>
                    <a:pt x="1163" y="856"/>
                    <a:pt x="1104" y="849"/>
                    <a:pt x="1041" y="836"/>
                  </a:cubicBezTo>
                  <a:cubicBezTo>
                    <a:pt x="887" y="807"/>
                    <a:pt x="733" y="712"/>
                    <a:pt x="645" y="566"/>
                  </a:cubicBezTo>
                  <a:cubicBezTo>
                    <a:pt x="674" y="566"/>
                    <a:pt x="704" y="529"/>
                    <a:pt x="704" y="500"/>
                  </a:cubicBezTo>
                  <a:cubicBezTo>
                    <a:pt x="770" y="470"/>
                    <a:pt x="828" y="382"/>
                    <a:pt x="857" y="287"/>
                  </a:cubicBezTo>
                  <a:cubicBezTo>
                    <a:pt x="887" y="199"/>
                    <a:pt x="857" y="75"/>
                    <a:pt x="770" y="16"/>
                  </a:cubicBezTo>
                  <a:cubicBezTo>
                    <a:pt x="726" y="16"/>
                    <a:pt x="685" y="0"/>
                    <a:pt x="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3880275" y="1769875"/>
              <a:ext cx="88450" cy="36500"/>
            </a:xfrm>
            <a:custGeom>
              <a:avLst/>
              <a:gdLst/>
              <a:ahLst/>
              <a:cxnLst/>
              <a:rect l="l" t="t" r="r" b="b"/>
              <a:pathLst>
                <a:path w="3538" h="1460" extrusionOk="0">
                  <a:moveTo>
                    <a:pt x="674" y="120"/>
                  </a:moveTo>
                  <a:cubicBezTo>
                    <a:pt x="704" y="120"/>
                    <a:pt x="704" y="120"/>
                    <a:pt x="733" y="149"/>
                  </a:cubicBezTo>
                  <a:cubicBezTo>
                    <a:pt x="762" y="178"/>
                    <a:pt x="762" y="208"/>
                    <a:pt x="762" y="266"/>
                  </a:cubicBezTo>
                  <a:cubicBezTo>
                    <a:pt x="733" y="332"/>
                    <a:pt x="704" y="362"/>
                    <a:pt x="674" y="420"/>
                  </a:cubicBezTo>
                  <a:cubicBezTo>
                    <a:pt x="609" y="449"/>
                    <a:pt x="579" y="515"/>
                    <a:pt x="521" y="545"/>
                  </a:cubicBezTo>
                  <a:lnTo>
                    <a:pt x="521" y="362"/>
                  </a:lnTo>
                  <a:cubicBezTo>
                    <a:pt x="521" y="303"/>
                    <a:pt x="521" y="208"/>
                    <a:pt x="579" y="149"/>
                  </a:cubicBezTo>
                  <a:cubicBezTo>
                    <a:pt x="609" y="149"/>
                    <a:pt x="638" y="120"/>
                    <a:pt x="674" y="120"/>
                  </a:cubicBezTo>
                  <a:close/>
                  <a:moveTo>
                    <a:pt x="1524" y="420"/>
                  </a:moveTo>
                  <a:cubicBezTo>
                    <a:pt x="1590" y="420"/>
                    <a:pt x="1648" y="486"/>
                    <a:pt x="1648" y="545"/>
                  </a:cubicBezTo>
                  <a:cubicBezTo>
                    <a:pt x="1648" y="603"/>
                    <a:pt x="1619" y="698"/>
                    <a:pt x="1590" y="728"/>
                  </a:cubicBezTo>
                  <a:cubicBezTo>
                    <a:pt x="1553" y="757"/>
                    <a:pt x="1524" y="786"/>
                    <a:pt x="1495" y="816"/>
                  </a:cubicBezTo>
                  <a:cubicBezTo>
                    <a:pt x="1495" y="786"/>
                    <a:pt x="1465" y="757"/>
                    <a:pt x="1465" y="728"/>
                  </a:cubicBezTo>
                  <a:cubicBezTo>
                    <a:pt x="1436" y="632"/>
                    <a:pt x="1436" y="574"/>
                    <a:pt x="1436" y="515"/>
                  </a:cubicBezTo>
                  <a:cubicBezTo>
                    <a:pt x="1436" y="486"/>
                    <a:pt x="1495" y="420"/>
                    <a:pt x="1524" y="420"/>
                  </a:cubicBezTo>
                  <a:close/>
                  <a:moveTo>
                    <a:pt x="2593" y="486"/>
                  </a:moveTo>
                  <a:cubicBezTo>
                    <a:pt x="2622" y="486"/>
                    <a:pt x="2688" y="515"/>
                    <a:pt x="2717" y="545"/>
                  </a:cubicBezTo>
                  <a:cubicBezTo>
                    <a:pt x="2776" y="603"/>
                    <a:pt x="2805" y="669"/>
                    <a:pt x="2805" y="728"/>
                  </a:cubicBezTo>
                  <a:cubicBezTo>
                    <a:pt x="2805" y="881"/>
                    <a:pt x="2717" y="999"/>
                    <a:pt x="2564" y="1064"/>
                  </a:cubicBezTo>
                  <a:lnTo>
                    <a:pt x="2534" y="1094"/>
                  </a:lnTo>
                  <a:cubicBezTo>
                    <a:pt x="2505" y="1064"/>
                    <a:pt x="2468" y="999"/>
                    <a:pt x="2439" y="969"/>
                  </a:cubicBezTo>
                  <a:cubicBezTo>
                    <a:pt x="2381" y="852"/>
                    <a:pt x="2381" y="757"/>
                    <a:pt x="2410" y="669"/>
                  </a:cubicBezTo>
                  <a:cubicBezTo>
                    <a:pt x="2410" y="574"/>
                    <a:pt x="2505" y="486"/>
                    <a:pt x="2593" y="486"/>
                  </a:cubicBezTo>
                  <a:close/>
                  <a:moveTo>
                    <a:pt x="673" y="1"/>
                  </a:moveTo>
                  <a:cubicBezTo>
                    <a:pt x="606" y="1"/>
                    <a:pt x="542" y="32"/>
                    <a:pt x="491" y="83"/>
                  </a:cubicBezTo>
                  <a:cubicBezTo>
                    <a:pt x="396" y="149"/>
                    <a:pt x="396" y="266"/>
                    <a:pt x="396" y="362"/>
                  </a:cubicBezTo>
                  <a:cubicBezTo>
                    <a:pt x="367" y="449"/>
                    <a:pt x="396" y="545"/>
                    <a:pt x="426" y="632"/>
                  </a:cubicBezTo>
                  <a:cubicBezTo>
                    <a:pt x="308" y="728"/>
                    <a:pt x="184" y="786"/>
                    <a:pt x="30" y="852"/>
                  </a:cubicBezTo>
                  <a:cubicBezTo>
                    <a:pt x="1" y="852"/>
                    <a:pt x="1" y="881"/>
                    <a:pt x="1" y="911"/>
                  </a:cubicBezTo>
                  <a:cubicBezTo>
                    <a:pt x="1" y="969"/>
                    <a:pt x="59" y="969"/>
                    <a:pt x="89" y="969"/>
                  </a:cubicBezTo>
                  <a:cubicBezTo>
                    <a:pt x="213" y="911"/>
                    <a:pt x="367" y="816"/>
                    <a:pt x="491" y="728"/>
                  </a:cubicBezTo>
                  <a:cubicBezTo>
                    <a:pt x="579" y="881"/>
                    <a:pt x="704" y="999"/>
                    <a:pt x="858" y="1064"/>
                  </a:cubicBezTo>
                  <a:cubicBezTo>
                    <a:pt x="927" y="1084"/>
                    <a:pt x="997" y="1094"/>
                    <a:pt x="1066" y="1094"/>
                  </a:cubicBezTo>
                  <a:cubicBezTo>
                    <a:pt x="1206" y="1094"/>
                    <a:pt x="1342" y="1053"/>
                    <a:pt x="1465" y="969"/>
                  </a:cubicBezTo>
                  <a:cubicBezTo>
                    <a:pt x="1590" y="1123"/>
                    <a:pt x="1736" y="1218"/>
                    <a:pt x="1890" y="1277"/>
                  </a:cubicBezTo>
                  <a:cubicBezTo>
                    <a:pt x="1985" y="1303"/>
                    <a:pt x="2082" y="1318"/>
                    <a:pt x="2177" y="1318"/>
                  </a:cubicBezTo>
                  <a:cubicBezTo>
                    <a:pt x="2292" y="1318"/>
                    <a:pt x="2404" y="1296"/>
                    <a:pt x="2505" y="1248"/>
                  </a:cubicBezTo>
                  <a:cubicBezTo>
                    <a:pt x="2593" y="1335"/>
                    <a:pt x="2717" y="1401"/>
                    <a:pt x="2871" y="1431"/>
                  </a:cubicBezTo>
                  <a:cubicBezTo>
                    <a:pt x="2930" y="1431"/>
                    <a:pt x="2988" y="1460"/>
                    <a:pt x="3054" y="1460"/>
                  </a:cubicBezTo>
                  <a:cubicBezTo>
                    <a:pt x="3201" y="1460"/>
                    <a:pt x="3384" y="1401"/>
                    <a:pt x="3508" y="1306"/>
                  </a:cubicBezTo>
                  <a:cubicBezTo>
                    <a:pt x="3538" y="1277"/>
                    <a:pt x="3538" y="1248"/>
                    <a:pt x="3508" y="1218"/>
                  </a:cubicBezTo>
                  <a:cubicBezTo>
                    <a:pt x="3508" y="1200"/>
                    <a:pt x="3501" y="1191"/>
                    <a:pt x="3490" y="1191"/>
                  </a:cubicBezTo>
                  <a:cubicBezTo>
                    <a:pt x="3479" y="1191"/>
                    <a:pt x="3464" y="1200"/>
                    <a:pt x="3450" y="1218"/>
                  </a:cubicBezTo>
                  <a:cubicBezTo>
                    <a:pt x="3318" y="1282"/>
                    <a:pt x="3186" y="1330"/>
                    <a:pt x="3054" y="1330"/>
                  </a:cubicBezTo>
                  <a:cubicBezTo>
                    <a:pt x="3003" y="1330"/>
                    <a:pt x="2952" y="1322"/>
                    <a:pt x="2900" y="1306"/>
                  </a:cubicBezTo>
                  <a:cubicBezTo>
                    <a:pt x="2776" y="1277"/>
                    <a:pt x="2717" y="1248"/>
                    <a:pt x="2622" y="1182"/>
                  </a:cubicBezTo>
                  <a:cubicBezTo>
                    <a:pt x="2805" y="1064"/>
                    <a:pt x="2900" y="911"/>
                    <a:pt x="2930" y="757"/>
                  </a:cubicBezTo>
                  <a:cubicBezTo>
                    <a:pt x="2930" y="632"/>
                    <a:pt x="2900" y="545"/>
                    <a:pt x="2805" y="449"/>
                  </a:cubicBezTo>
                  <a:cubicBezTo>
                    <a:pt x="2747" y="391"/>
                    <a:pt x="2652" y="362"/>
                    <a:pt x="2564" y="362"/>
                  </a:cubicBezTo>
                  <a:cubicBezTo>
                    <a:pt x="2439" y="391"/>
                    <a:pt x="2322" y="486"/>
                    <a:pt x="2285" y="632"/>
                  </a:cubicBezTo>
                  <a:cubicBezTo>
                    <a:pt x="2256" y="757"/>
                    <a:pt x="2256" y="881"/>
                    <a:pt x="2351" y="999"/>
                  </a:cubicBezTo>
                  <a:cubicBezTo>
                    <a:pt x="2351" y="1064"/>
                    <a:pt x="2381" y="1094"/>
                    <a:pt x="2410" y="1152"/>
                  </a:cubicBezTo>
                  <a:cubicBezTo>
                    <a:pt x="2320" y="1170"/>
                    <a:pt x="2219" y="1189"/>
                    <a:pt x="2120" y="1189"/>
                  </a:cubicBezTo>
                  <a:cubicBezTo>
                    <a:pt x="2051" y="1189"/>
                    <a:pt x="1983" y="1180"/>
                    <a:pt x="1919" y="1152"/>
                  </a:cubicBezTo>
                  <a:cubicBezTo>
                    <a:pt x="1802" y="1094"/>
                    <a:pt x="1678" y="1035"/>
                    <a:pt x="1590" y="911"/>
                  </a:cubicBezTo>
                  <a:cubicBezTo>
                    <a:pt x="1619" y="881"/>
                    <a:pt x="1648" y="852"/>
                    <a:pt x="1678" y="816"/>
                  </a:cubicBezTo>
                  <a:cubicBezTo>
                    <a:pt x="1736" y="728"/>
                    <a:pt x="1773" y="603"/>
                    <a:pt x="1773" y="515"/>
                  </a:cubicBezTo>
                  <a:cubicBezTo>
                    <a:pt x="1736" y="391"/>
                    <a:pt x="1648" y="303"/>
                    <a:pt x="1524" y="303"/>
                  </a:cubicBezTo>
                  <a:cubicBezTo>
                    <a:pt x="1436" y="303"/>
                    <a:pt x="1341" y="391"/>
                    <a:pt x="1312" y="486"/>
                  </a:cubicBezTo>
                  <a:cubicBezTo>
                    <a:pt x="1282" y="574"/>
                    <a:pt x="1312" y="669"/>
                    <a:pt x="1341" y="757"/>
                  </a:cubicBezTo>
                  <a:cubicBezTo>
                    <a:pt x="1370" y="786"/>
                    <a:pt x="1370" y="852"/>
                    <a:pt x="1407" y="881"/>
                  </a:cubicBezTo>
                  <a:cubicBezTo>
                    <a:pt x="1307" y="938"/>
                    <a:pt x="1196" y="970"/>
                    <a:pt x="1088" y="970"/>
                  </a:cubicBezTo>
                  <a:cubicBezTo>
                    <a:pt x="1029" y="970"/>
                    <a:pt x="971" y="961"/>
                    <a:pt x="916" y="940"/>
                  </a:cubicBezTo>
                  <a:cubicBezTo>
                    <a:pt x="762" y="881"/>
                    <a:pt x="638" y="786"/>
                    <a:pt x="579" y="669"/>
                  </a:cubicBezTo>
                  <a:cubicBezTo>
                    <a:pt x="638" y="603"/>
                    <a:pt x="704" y="545"/>
                    <a:pt x="762" y="486"/>
                  </a:cubicBezTo>
                  <a:cubicBezTo>
                    <a:pt x="792" y="449"/>
                    <a:pt x="858" y="391"/>
                    <a:pt x="887" y="303"/>
                  </a:cubicBezTo>
                  <a:cubicBezTo>
                    <a:pt x="887" y="208"/>
                    <a:pt x="887" y="120"/>
                    <a:pt x="821" y="54"/>
                  </a:cubicBezTo>
                  <a:cubicBezTo>
                    <a:pt x="772" y="17"/>
                    <a:pt x="721" y="1"/>
                    <a:pt x="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3871850" y="1816250"/>
              <a:ext cx="88450" cy="32050"/>
            </a:xfrm>
            <a:custGeom>
              <a:avLst/>
              <a:gdLst/>
              <a:ahLst/>
              <a:cxnLst/>
              <a:rect l="l" t="t" r="r" b="b"/>
              <a:pathLst>
                <a:path w="3538" h="1282" extrusionOk="0">
                  <a:moveTo>
                    <a:pt x="675" y="125"/>
                  </a:moveTo>
                  <a:cubicBezTo>
                    <a:pt x="704" y="183"/>
                    <a:pt x="675" y="279"/>
                    <a:pt x="609" y="337"/>
                  </a:cubicBezTo>
                  <a:cubicBezTo>
                    <a:pt x="579" y="396"/>
                    <a:pt x="550" y="425"/>
                    <a:pt x="521" y="425"/>
                  </a:cubicBezTo>
                  <a:lnTo>
                    <a:pt x="492" y="425"/>
                  </a:lnTo>
                  <a:cubicBezTo>
                    <a:pt x="492" y="366"/>
                    <a:pt x="462" y="242"/>
                    <a:pt x="492" y="183"/>
                  </a:cubicBezTo>
                  <a:cubicBezTo>
                    <a:pt x="521" y="154"/>
                    <a:pt x="550" y="125"/>
                    <a:pt x="609" y="125"/>
                  </a:cubicBezTo>
                  <a:close/>
                  <a:moveTo>
                    <a:pt x="1707" y="337"/>
                  </a:moveTo>
                  <a:cubicBezTo>
                    <a:pt x="1707" y="337"/>
                    <a:pt x="1744" y="337"/>
                    <a:pt x="1744" y="366"/>
                  </a:cubicBezTo>
                  <a:cubicBezTo>
                    <a:pt x="1773" y="366"/>
                    <a:pt x="1773" y="396"/>
                    <a:pt x="1802" y="425"/>
                  </a:cubicBezTo>
                  <a:cubicBezTo>
                    <a:pt x="1802" y="491"/>
                    <a:pt x="1773" y="549"/>
                    <a:pt x="1707" y="608"/>
                  </a:cubicBezTo>
                  <a:cubicBezTo>
                    <a:pt x="1678" y="674"/>
                    <a:pt x="1649" y="703"/>
                    <a:pt x="1590" y="733"/>
                  </a:cubicBezTo>
                  <a:cubicBezTo>
                    <a:pt x="1590" y="703"/>
                    <a:pt x="1561" y="674"/>
                    <a:pt x="1561" y="608"/>
                  </a:cubicBezTo>
                  <a:cubicBezTo>
                    <a:pt x="1561" y="549"/>
                    <a:pt x="1561" y="462"/>
                    <a:pt x="1590" y="396"/>
                  </a:cubicBezTo>
                  <a:cubicBezTo>
                    <a:pt x="1619" y="366"/>
                    <a:pt x="1649" y="337"/>
                    <a:pt x="1707" y="337"/>
                  </a:cubicBezTo>
                  <a:close/>
                  <a:moveTo>
                    <a:pt x="2718" y="425"/>
                  </a:moveTo>
                  <a:cubicBezTo>
                    <a:pt x="2718" y="425"/>
                    <a:pt x="2747" y="425"/>
                    <a:pt x="2776" y="462"/>
                  </a:cubicBezTo>
                  <a:cubicBezTo>
                    <a:pt x="2842" y="491"/>
                    <a:pt x="2842" y="608"/>
                    <a:pt x="2805" y="703"/>
                  </a:cubicBezTo>
                  <a:cubicBezTo>
                    <a:pt x="2776" y="762"/>
                    <a:pt x="2747" y="857"/>
                    <a:pt x="2688" y="916"/>
                  </a:cubicBezTo>
                  <a:cubicBezTo>
                    <a:pt x="2659" y="886"/>
                    <a:pt x="2622" y="857"/>
                    <a:pt x="2593" y="828"/>
                  </a:cubicBezTo>
                  <a:cubicBezTo>
                    <a:pt x="2593" y="762"/>
                    <a:pt x="2535" y="645"/>
                    <a:pt x="2564" y="549"/>
                  </a:cubicBezTo>
                  <a:cubicBezTo>
                    <a:pt x="2593" y="491"/>
                    <a:pt x="2622" y="462"/>
                    <a:pt x="2688" y="462"/>
                  </a:cubicBezTo>
                  <a:cubicBezTo>
                    <a:pt x="2688" y="425"/>
                    <a:pt x="2688" y="425"/>
                    <a:pt x="2718" y="425"/>
                  </a:cubicBezTo>
                  <a:close/>
                  <a:moveTo>
                    <a:pt x="579" y="0"/>
                  </a:moveTo>
                  <a:cubicBezTo>
                    <a:pt x="521" y="0"/>
                    <a:pt x="426" y="30"/>
                    <a:pt x="396" y="125"/>
                  </a:cubicBezTo>
                  <a:cubicBezTo>
                    <a:pt x="338" y="213"/>
                    <a:pt x="338" y="366"/>
                    <a:pt x="396" y="462"/>
                  </a:cubicBezTo>
                  <a:lnTo>
                    <a:pt x="396" y="520"/>
                  </a:lnTo>
                  <a:cubicBezTo>
                    <a:pt x="309" y="579"/>
                    <a:pt x="184" y="608"/>
                    <a:pt x="60" y="608"/>
                  </a:cubicBezTo>
                  <a:cubicBezTo>
                    <a:pt x="30" y="608"/>
                    <a:pt x="1" y="645"/>
                    <a:pt x="1" y="674"/>
                  </a:cubicBezTo>
                  <a:cubicBezTo>
                    <a:pt x="1" y="703"/>
                    <a:pt x="30" y="733"/>
                    <a:pt x="60" y="733"/>
                  </a:cubicBezTo>
                  <a:cubicBezTo>
                    <a:pt x="184" y="733"/>
                    <a:pt x="338" y="674"/>
                    <a:pt x="462" y="608"/>
                  </a:cubicBezTo>
                  <a:cubicBezTo>
                    <a:pt x="579" y="828"/>
                    <a:pt x="792" y="974"/>
                    <a:pt x="1041" y="1011"/>
                  </a:cubicBezTo>
                  <a:cubicBezTo>
                    <a:pt x="1079" y="1018"/>
                    <a:pt x="1118" y="1022"/>
                    <a:pt x="1159" y="1022"/>
                  </a:cubicBezTo>
                  <a:cubicBezTo>
                    <a:pt x="1285" y="1022"/>
                    <a:pt x="1423" y="987"/>
                    <a:pt x="1561" y="916"/>
                  </a:cubicBezTo>
                  <a:cubicBezTo>
                    <a:pt x="1678" y="1128"/>
                    <a:pt x="1890" y="1282"/>
                    <a:pt x="2139" y="1282"/>
                  </a:cubicBezTo>
                  <a:lnTo>
                    <a:pt x="2198" y="1282"/>
                  </a:lnTo>
                  <a:cubicBezTo>
                    <a:pt x="2381" y="1282"/>
                    <a:pt x="2564" y="1223"/>
                    <a:pt x="2688" y="1099"/>
                  </a:cubicBezTo>
                  <a:cubicBezTo>
                    <a:pt x="2828" y="1188"/>
                    <a:pt x="3000" y="1235"/>
                    <a:pt x="3166" y="1235"/>
                  </a:cubicBezTo>
                  <a:cubicBezTo>
                    <a:pt x="3288" y="1235"/>
                    <a:pt x="3407" y="1210"/>
                    <a:pt x="3508" y="1157"/>
                  </a:cubicBezTo>
                  <a:cubicBezTo>
                    <a:pt x="3538" y="1128"/>
                    <a:pt x="3538" y="1099"/>
                    <a:pt x="3508" y="1069"/>
                  </a:cubicBezTo>
                  <a:cubicBezTo>
                    <a:pt x="3508" y="1040"/>
                    <a:pt x="3479" y="1040"/>
                    <a:pt x="3450" y="1040"/>
                  </a:cubicBezTo>
                  <a:cubicBezTo>
                    <a:pt x="3357" y="1091"/>
                    <a:pt x="3251" y="1115"/>
                    <a:pt x="3146" y="1115"/>
                  </a:cubicBezTo>
                  <a:cubicBezTo>
                    <a:pt x="3012" y="1115"/>
                    <a:pt x="2879" y="1077"/>
                    <a:pt x="2776" y="1011"/>
                  </a:cubicBezTo>
                  <a:cubicBezTo>
                    <a:pt x="2842" y="916"/>
                    <a:pt x="2901" y="828"/>
                    <a:pt x="2930" y="733"/>
                  </a:cubicBezTo>
                  <a:cubicBezTo>
                    <a:pt x="2959" y="608"/>
                    <a:pt x="2959" y="425"/>
                    <a:pt x="2842" y="337"/>
                  </a:cubicBezTo>
                  <a:cubicBezTo>
                    <a:pt x="2809" y="322"/>
                    <a:pt x="2778" y="315"/>
                    <a:pt x="2743" y="315"/>
                  </a:cubicBezTo>
                  <a:cubicBezTo>
                    <a:pt x="2708" y="315"/>
                    <a:pt x="2670" y="322"/>
                    <a:pt x="2622" y="337"/>
                  </a:cubicBezTo>
                  <a:cubicBezTo>
                    <a:pt x="2564" y="366"/>
                    <a:pt x="2505" y="425"/>
                    <a:pt x="2476" y="491"/>
                  </a:cubicBezTo>
                  <a:cubicBezTo>
                    <a:pt x="2410" y="608"/>
                    <a:pt x="2410" y="733"/>
                    <a:pt x="2505" y="886"/>
                  </a:cubicBezTo>
                  <a:cubicBezTo>
                    <a:pt x="2535" y="916"/>
                    <a:pt x="2564" y="974"/>
                    <a:pt x="2593" y="1011"/>
                  </a:cubicBezTo>
                  <a:cubicBezTo>
                    <a:pt x="2498" y="1106"/>
                    <a:pt x="2379" y="1167"/>
                    <a:pt x="2255" y="1167"/>
                  </a:cubicBezTo>
                  <a:cubicBezTo>
                    <a:pt x="2226" y="1167"/>
                    <a:pt x="2197" y="1164"/>
                    <a:pt x="2168" y="1157"/>
                  </a:cubicBezTo>
                  <a:cubicBezTo>
                    <a:pt x="1956" y="1157"/>
                    <a:pt x="1773" y="1040"/>
                    <a:pt x="1649" y="857"/>
                  </a:cubicBezTo>
                  <a:cubicBezTo>
                    <a:pt x="1707" y="828"/>
                    <a:pt x="1773" y="762"/>
                    <a:pt x="1832" y="703"/>
                  </a:cubicBezTo>
                  <a:cubicBezTo>
                    <a:pt x="1890" y="608"/>
                    <a:pt x="1927" y="491"/>
                    <a:pt x="1890" y="396"/>
                  </a:cubicBezTo>
                  <a:cubicBezTo>
                    <a:pt x="1890" y="337"/>
                    <a:pt x="1861" y="279"/>
                    <a:pt x="1832" y="242"/>
                  </a:cubicBezTo>
                  <a:cubicBezTo>
                    <a:pt x="1797" y="226"/>
                    <a:pt x="1761" y="219"/>
                    <a:pt x="1726" y="219"/>
                  </a:cubicBezTo>
                  <a:cubicBezTo>
                    <a:pt x="1632" y="219"/>
                    <a:pt x="1542" y="268"/>
                    <a:pt x="1495" y="337"/>
                  </a:cubicBezTo>
                  <a:cubicBezTo>
                    <a:pt x="1436" y="396"/>
                    <a:pt x="1407" y="520"/>
                    <a:pt x="1436" y="645"/>
                  </a:cubicBezTo>
                  <a:cubicBezTo>
                    <a:pt x="1436" y="703"/>
                    <a:pt x="1465" y="762"/>
                    <a:pt x="1495" y="828"/>
                  </a:cubicBezTo>
                  <a:cubicBezTo>
                    <a:pt x="1382" y="871"/>
                    <a:pt x="1274" y="898"/>
                    <a:pt x="1163" y="898"/>
                  </a:cubicBezTo>
                  <a:cubicBezTo>
                    <a:pt x="1123" y="898"/>
                    <a:pt x="1082" y="894"/>
                    <a:pt x="1041" y="886"/>
                  </a:cubicBezTo>
                  <a:cubicBezTo>
                    <a:pt x="858" y="857"/>
                    <a:pt x="675" y="733"/>
                    <a:pt x="550" y="549"/>
                  </a:cubicBezTo>
                  <a:cubicBezTo>
                    <a:pt x="609" y="520"/>
                    <a:pt x="675" y="491"/>
                    <a:pt x="704" y="425"/>
                  </a:cubicBezTo>
                  <a:cubicBezTo>
                    <a:pt x="792" y="337"/>
                    <a:pt x="858" y="154"/>
                    <a:pt x="763" y="59"/>
                  </a:cubicBezTo>
                  <a:cubicBezTo>
                    <a:pt x="704" y="0"/>
                    <a:pt x="645" y="0"/>
                    <a:pt x="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3929900" y="1846075"/>
              <a:ext cx="43400" cy="35000"/>
            </a:xfrm>
            <a:custGeom>
              <a:avLst/>
              <a:gdLst/>
              <a:ahLst/>
              <a:cxnLst/>
              <a:rect l="l" t="t" r="r" b="b"/>
              <a:pathLst>
                <a:path w="1736" h="1400" extrusionOk="0">
                  <a:moveTo>
                    <a:pt x="271" y="1"/>
                  </a:moveTo>
                  <a:lnTo>
                    <a:pt x="0" y="1399"/>
                  </a:lnTo>
                  <a:lnTo>
                    <a:pt x="0" y="1399"/>
                  </a:lnTo>
                  <a:lnTo>
                    <a:pt x="1736" y="272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3928250" y="1844425"/>
              <a:ext cx="46700" cy="38300"/>
            </a:xfrm>
            <a:custGeom>
              <a:avLst/>
              <a:gdLst/>
              <a:ahLst/>
              <a:cxnLst/>
              <a:rect l="l" t="t" r="r" b="b"/>
              <a:pathLst>
                <a:path w="1868" h="1532" extrusionOk="0">
                  <a:moveTo>
                    <a:pt x="403" y="125"/>
                  </a:moveTo>
                  <a:lnTo>
                    <a:pt x="1648" y="367"/>
                  </a:lnTo>
                  <a:lnTo>
                    <a:pt x="154" y="1348"/>
                  </a:lnTo>
                  <a:lnTo>
                    <a:pt x="154" y="1348"/>
                  </a:lnTo>
                  <a:lnTo>
                    <a:pt x="403" y="125"/>
                  </a:lnTo>
                  <a:close/>
                  <a:moveTo>
                    <a:pt x="308" y="1"/>
                  </a:moveTo>
                  <a:cubicBezTo>
                    <a:pt x="308" y="1"/>
                    <a:pt x="308" y="30"/>
                    <a:pt x="279" y="30"/>
                  </a:cubicBezTo>
                  <a:lnTo>
                    <a:pt x="0" y="1465"/>
                  </a:lnTo>
                  <a:cubicBezTo>
                    <a:pt x="0" y="1495"/>
                    <a:pt x="37" y="1495"/>
                    <a:pt x="37" y="1531"/>
                  </a:cubicBezTo>
                  <a:lnTo>
                    <a:pt x="125" y="1531"/>
                  </a:lnTo>
                  <a:lnTo>
                    <a:pt x="1831" y="396"/>
                  </a:lnTo>
                  <a:cubicBezTo>
                    <a:pt x="1868" y="367"/>
                    <a:pt x="1868" y="338"/>
                    <a:pt x="1868" y="338"/>
                  </a:cubicBezTo>
                  <a:cubicBezTo>
                    <a:pt x="1868" y="308"/>
                    <a:pt x="1831" y="279"/>
                    <a:pt x="1802" y="279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9" name="Google Shape;1439;p49"/>
          <p:cNvSpPr txBox="1">
            <a:spLocks noGrp="1"/>
          </p:cNvSpPr>
          <p:nvPr>
            <p:ph type="title" idx="2"/>
          </p:nvPr>
        </p:nvSpPr>
        <p:spPr>
          <a:xfrm flipH="1">
            <a:off x="2629593" y="2404062"/>
            <a:ext cx="4196151" cy="13290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5400">
                <a:solidFill>
                  <a:schemeClr val="accent2"/>
                </a:solidFill>
              </a:rPr>
              <a:t>METODOLOGÍA ÁGIL A ESCALA</a:t>
            </a:r>
          </a:p>
          <a:p>
            <a:pPr>
              <a:buSzPts val="1100"/>
            </a:pPr>
            <a:endParaRPr lang="en" sz="54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97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p54"/>
          <p:cNvSpPr txBox="1">
            <a:spLocks noGrp="1"/>
          </p:cNvSpPr>
          <p:nvPr>
            <p:ph type="subTitle" idx="5"/>
          </p:nvPr>
        </p:nvSpPr>
        <p:spPr>
          <a:xfrm>
            <a:off x="4874698" y="3869025"/>
            <a:ext cx="2424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SAFe</a:t>
            </a:r>
            <a:r>
              <a:rPr lang="en"/>
              <a:t>, </a:t>
            </a:r>
            <a:r>
              <a:rPr lang="en" err="1"/>
              <a:t>LeSS</a:t>
            </a:r>
            <a:r>
              <a:rPr lang="en"/>
              <a:t>, DA, Spotify, </a:t>
            </a:r>
            <a:r>
              <a:rPr lang="en" err="1"/>
              <a:t>Scrum@Scale</a:t>
            </a:r>
            <a:r>
              <a:rPr lang="en"/>
              <a:t> (S@S)</a:t>
            </a:r>
            <a:endParaRPr lang="en-US"/>
          </a:p>
          <a:p>
            <a:pPr marL="0" indent="0">
              <a:buFont typeface="Arial"/>
            </a:pPr>
            <a:endParaRPr lang="en"/>
          </a:p>
        </p:txBody>
      </p:sp>
      <p:sp>
        <p:nvSpPr>
          <p:cNvPr id="1784" name="Google Shape;1784;p54"/>
          <p:cNvSpPr txBox="1">
            <a:spLocks noGrp="1"/>
          </p:cNvSpPr>
          <p:nvPr>
            <p:ph type="subTitle" idx="1"/>
          </p:nvPr>
        </p:nvSpPr>
        <p:spPr>
          <a:xfrm>
            <a:off x="4814375" y="1403825"/>
            <a:ext cx="3529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 err="1"/>
              <a:t>Participación</a:t>
            </a:r>
            <a:r>
              <a:rPr lang="en" dirty="0"/>
              <a:t> </a:t>
            </a:r>
            <a:r>
              <a:rPr lang="en" dirty="0" err="1"/>
              <a:t>ascendente</a:t>
            </a:r>
            <a:r>
              <a:rPr lang="en" dirty="0"/>
              <a:t> y </a:t>
            </a:r>
            <a:r>
              <a:rPr lang="en" dirty="0" err="1"/>
              <a:t>descendente</a:t>
            </a:r>
            <a:r>
              <a:rPr lang="en" dirty="0"/>
              <a:t> a lo largo de la </a:t>
            </a:r>
            <a:r>
              <a:rPr lang="en" dirty="0" err="1"/>
              <a:t>empresa</a:t>
            </a:r>
          </a:p>
        </p:txBody>
      </p:sp>
      <p:sp>
        <p:nvSpPr>
          <p:cNvPr id="1786" name="Google Shape;1786;p54"/>
          <p:cNvSpPr txBox="1">
            <a:spLocks noGrp="1"/>
          </p:cNvSpPr>
          <p:nvPr>
            <p:ph type="subTitle" idx="3"/>
          </p:nvPr>
        </p:nvSpPr>
        <p:spPr>
          <a:xfrm>
            <a:off x="4846124" y="2208625"/>
            <a:ext cx="295135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/>
              <a:t>El personal, la </a:t>
            </a:r>
            <a:r>
              <a:rPr lang="en" err="1"/>
              <a:t>estrategia</a:t>
            </a:r>
            <a:r>
              <a:rPr lang="en"/>
              <a:t> lean y </a:t>
            </a:r>
            <a:r>
              <a:rPr lang="en" err="1"/>
              <a:t>el</a:t>
            </a:r>
            <a:r>
              <a:rPr lang="en"/>
              <a:t> </a:t>
            </a:r>
            <a:r>
              <a:rPr lang="en" err="1"/>
              <a:t>pensamiento</a:t>
            </a:r>
            <a:r>
              <a:rPr lang="en"/>
              <a:t> </a:t>
            </a:r>
            <a:r>
              <a:rPr lang="en" err="1"/>
              <a:t>sistémico</a:t>
            </a:r>
            <a:endParaRPr lang="en-US" err="1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 lang="en"/>
          </a:p>
        </p:txBody>
      </p:sp>
      <p:sp>
        <p:nvSpPr>
          <p:cNvPr id="1789" name="Google Shape;1789;p54"/>
          <p:cNvSpPr txBox="1">
            <a:spLocks noGrp="1"/>
          </p:cNvSpPr>
          <p:nvPr>
            <p:ph type="subTitle" idx="7"/>
          </p:nvPr>
        </p:nvSpPr>
        <p:spPr>
          <a:xfrm>
            <a:off x="4814374" y="3013413"/>
            <a:ext cx="337045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err="1"/>
              <a:t>Cambios</a:t>
            </a:r>
            <a:r>
              <a:rPr lang="en"/>
              <a:t> </a:t>
            </a:r>
            <a:r>
              <a:rPr lang="en" err="1"/>
              <a:t>en</a:t>
            </a:r>
            <a:r>
              <a:rPr lang="en"/>
              <a:t> la </a:t>
            </a:r>
            <a:r>
              <a:rPr lang="en" err="1"/>
              <a:t>estructura</a:t>
            </a:r>
            <a:r>
              <a:rPr lang="en"/>
              <a:t> </a:t>
            </a:r>
            <a:r>
              <a:rPr lang="en" err="1"/>
              <a:t>organizativa</a:t>
            </a:r>
            <a:r>
              <a:rPr lang="en"/>
              <a:t> y </a:t>
            </a:r>
            <a:r>
              <a:rPr lang="en" err="1"/>
              <a:t>en</a:t>
            </a:r>
            <a:r>
              <a:rPr lang="en"/>
              <a:t> las </a:t>
            </a:r>
            <a:r>
              <a:rPr lang="en" err="1"/>
              <a:t>funciones</a:t>
            </a:r>
            <a:r>
              <a:rPr lang="en"/>
              <a:t> </a:t>
            </a:r>
            <a:r>
              <a:rPr lang="en" err="1"/>
              <a:t>definidas</a:t>
            </a:r>
            <a:endParaRPr lang="en-US" err="1"/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endParaRPr lang="en"/>
          </a:p>
        </p:txBody>
      </p:sp>
      <p:sp>
        <p:nvSpPr>
          <p:cNvPr id="1790" name="Google Shape;1790;p54"/>
          <p:cNvSpPr txBox="1">
            <a:spLocks noGrp="1"/>
          </p:cNvSpPr>
          <p:nvPr>
            <p:ph type="title" idx="8"/>
          </p:nvPr>
        </p:nvSpPr>
        <p:spPr>
          <a:xfrm>
            <a:off x="612050" y="6506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METODOLOGÍA ÁGIL A ESCALA</a:t>
            </a:r>
            <a:endParaRPr lang="en-US"/>
          </a:p>
        </p:txBody>
      </p:sp>
      <p:grpSp>
        <p:nvGrpSpPr>
          <p:cNvPr id="1791" name="Google Shape;1791;p54"/>
          <p:cNvGrpSpPr/>
          <p:nvPr/>
        </p:nvGrpSpPr>
        <p:grpSpPr>
          <a:xfrm>
            <a:off x="4060588" y="1329063"/>
            <a:ext cx="632424" cy="635863"/>
            <a:chOff x="3025500" y="3193338"/>
            <a:chExt cx="632424" cy="635863"/>
          </a:xfrm>
        </p:grpSpPr>
        <p:pic>
          <p:nvPicPr>
            <p:cNvPr id="1792" name="Google Shape;1792;p5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038625" y="3209901"/>
              <a:ext cx="619299" cy="619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93" name="Google Shape;1793;p54"/>
            <p:cNvSpPr/>
            <p:nvPr/>
          </p:nvSpPr>
          <p:spPr>
            <a:xfrm>
              <a:off x="3025500" y="3193338"/>
              <a:ext cx="589500" cy="5895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4" name="Google Shape;1794;p54"/>
          <p:cNvGrpSpPr/>
          <p:nvPr/>
        </p:nvGrpSpPr>
        <p:grpSpPr>
          <a:xfrm>
            <a:off x="4060588" y="2134188"/>
            <a:ext cx="632424" cy="635863"/>
            <a:chOff x="3025500" y="3193338"/>
            <a:chExt cx="632424" cy="635863"/>
          </a:xfrm>
        </p:grpSpPr>
        <p:pic>
          <p:nvPicPr>
            <p:cNvPr id="1795" name="Google Shape;1795;p5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038625" y="3209901"/>
              <a:ext cx="619299" cy="619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96" name="Google Shape;1796;p54"/>
            <p:cNvSpPr/>
            <p:nvPr/>
          </p:nvSpPr>
          <p:spPr>
            <a:xfrm>
              <a:off x="3025500" y="3193338"/>
              <a:ext cx="589500" cy="5895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7" name="Google Shape;1797;p54"/>
          <p:cNvGrpSpPr/>
          <p:nvPr/>
        </p:nvGrpSpPr>
        <p:grpSpPr>
          <a:xfrm>
            <a:off x="4060588" y="2939313"/>
            <a:ext cx="632424" cy="635863"/>
            <a:chOff x="3025500" y="3193338"/>
            <a:chExt cx="632424" cy="635863"/>
          </a:xfrm>
        </p:grpSpPr>
        <p:pic>
          <p:nvPicPr>
            <p:cNvPr id="1798" name="Google Shape;1798;p5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038625" y="3209901"/>
              <a:ext cx="619299" cy="619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99" name="Google Shape;1799;p54"/>
            <p:cNvSpPr/>
            <p:nvPr/>
          </p:nvSpPr>
          <p:spPr>
            <a:xfrm>
              <a:off x="3025500" y="3193338"/>
              <a:ext cx="589500" cy="5895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0" name="Google Shape;1800;p54"/>
          <p:cNvGrpSpPr/>
          <p:nvPr/>
        </p:nvGrpSpPr>
        <p:grpSpPr>
          <a:xfrm>
            <a:off x="4060588" y="3744438"/>
            <a:ext cx="632424" cy="635863"/>
            <a:chOff x="3025500" y="3193338"/>
            <a:chExt cx="632424" cy="635863"/>
          </a:xfrm>
        </p:grpSpPr>
        <p:pic>
          <p:nvPicPr>
            <p:cNvPr id="1801" name="Google Shape;1801;p5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038625" y="3209901"/>
              <a:ext cx="619299" cy="619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02" name="Google Shape;1802;p54"/>
            <p:cNvSpPr/>
            <p:nvPr/>
          </p:nvSpPr>
          <p:spPr>
            <a:xfrm>
              <a:off x="3025500" y="3193338"/>
              <a:ext cx="589500" cy="5895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4"/>
          <p:cNvGrpSpPr/>
          <p:nvPr/>
        </p:nvGrpSpPr>
        <p:grpSpPr>
          <a:xfrm>
            <a:off x="4196025" y="3051038"/>
            <a:ext cx="347650" cy="343025"/>
            <a:chOff x="7787550" y="3702650"/>
            <a:chExt cx="347650" cy="343025"/>
          </a:xfrm>
        </p:grpSpPr>
        <p:sp>
          <p:nvSpPr>
            <p:cNvPr id="1804" name="Google Shape;1804;p54"/>
            <p:cNvSpPr/>
            <p:nvPr/>
          </p:nvSpPr>
          <p:spPr>
            <a:xfrm>
              <a:off x="7983375" y="3842850"/>
              <a:ext cx="38275" cy="38275"/>
            </a:xfrm>
            <a:custGeom>
              <a:avLst/>
              <a:gdLst/>
              <a:ahLst/>
              <a:cxnLst/>
              <a:rect l="l" t="t" r="r" b="b"/>
              <a:pathLst>
                <a:path w="1531" h="1531" extrusionOk="0">
                  <a:moveTo>
                    <a:pt x="765" y="372"/>
                  </a:moveTo>
                  <a:cubicBezTo>
                    <a:pt x="951" y="372"/>
                    <a:pt x="1159" y="580"/>
                    <a:pt x="1159" y="766"/>
                  </a:cubicBezTo>
                  <a:cubicBezTo>
                    <a:pt x="1159" y="951"/>
                    <a:pt x="951" y="1159"/>
                    <a:pt x="765" y="1159"/>
                  </a:cubicBezTo>
                  <a:cubicBezTo>
                    <a:pt x="580" y="1159"/>
                    <a:pt x="371" y="951"/>
                    <a:pt x="371" y="766"/>
                  </a:cubicBezTo>
                  <a:cubicBezTo>
                    <a:pt x="371" y="580"/>
                    <a:pt x="580" y="372"/>
                    <a:pt x="765" y="372"/>
                  </a:cubicBezTo>
                  <a:close/>
                  <a:moveTo>
                    <a:pt x="765" y="1"/>
                  </a:moveTo>
                  <a:cubicBezTo>
                    <a:pt x="279" y="1"/>
                    <a:pt x="1" y="372"/>
                    <a:pt x="1" y="766"/>
                  </a:cubicBezTo>
                  <a:cubicBezTo>
                    <a:pt x="1" y="1252"/>
                    <a:pt x="279" y="1530"/>
                    <a:pt x="765" y="1530"/>
                  </a:cubicBezTo>
                  <a:cubicBezTo>
                    <a:pt x="1159" y="1530"/>
                    <a:pt x="1530" y="1252"/>
                    <a:pt x="1530" y="766"/>
                  </a:cubicBezTo>
                  <a:cubicBezTo>
                    <a:pt x="1530" y="372"/>
                    <a:pt x="1159" y="1"/>
                    <a:pt x="7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4"/>
            <p:cNvSpPr/>
            <p:nvPr/>
          </p:nvSpPr>
          <p:spPr>
            <a:xfrm>
              <a:off x="7874450" y="3767525"/>
              <a:ext cx="74775" cy="75350"/>
            </a:xfrm>
            <a:custGeom>
              <a:avLst/>
              <a:gdLst/>
              <a:ahLst/>
              <a:cxnLst/>
              <a:rect l="l" t="t" r="r" b="b"/>
              <a:pathLst>
                <a:path w="2991" h="3014" extrusionOk="0">
                  <a:moveTo>
                    <a:pt x="1553" y="1"/>
                  </a:moveTo>
                  <a:cubicBezTo>
                    <a:pt x="673" y="1"/>
                    <a:pt x="1" y="696"/>
                    <a:pt x="1" y="1461"/>
                  </a:cubicBezTo>
                  <a:cubicBezTo>
                    <a:pt x="1" y="2318"/>
                    <a:pt x="673" y="3014"/>
                    <a:pt x="1553" y="3014"/>
                  </a:cubicBezTo>
                  <a:cubicBezTo>
                    <a:pt x="2318" y="3014"/>
                    <a:pt x="2990" y="2318"/>
                    <a:pt x="2990" y="1461"/>
                  </a:cubicBezTo>
                  <a:lnTo>
                    <a:pt x="2990" y="1160"/>
                  </a:lnTo>
                  <a:cubicBezTo>
                    <a:pt x="2898" y="1067"/>
                    <a:pt x="2805" y="974"/>
                    <a:pt x="2712" y="974"/>
                  </a:cubicBezTo>
                  <a:cubicBezTo>
                    <a:pt x="2619" y="1067"/>
                    <a:pt x="2527" y="1160"/>
                    <a:pt x="2619" y="1276"/>
                  </a:cubicBezTo>
                  <a:lnTo>
                    <a:pt x="2619" y="1461"/>
                  </a:lnTo>
                  <a:cubicBezTo>
                    <a:pt x="2619" y="2040"/>
                    <a:pt x="2133" y="2527"/>
                    <a:pt x="1553" y="2527"/>
                  </a:cubicBezTo>
                  <a:cubicBezTo>
                    <a:pt x="881" y="2527"/>
                    <a:pt x="395" y="2040"/>
                    <a:pt x="395" y="1461"/>
                  </a:cubicBezTo>
                  <a:cubicBezTo>
                    <a:pt x="395" y="882"/>
                    <a:pt x="881" y="395"/>
                    <a:pt x="1553" y="395"/>
                  </a:cubicBezTo>
                  <a:cubicBezTo>
                    <a:pt x="1739" y="395"/>
                    <a:pt x="2040" y="488"/>
                    <a:pt x="2225" y="580"/>
                  </a:cubicBezTo>
                  <a:cubicBezTo>
                    <a:pt x="2225" y="638"/>
                    <a:pt x="2272" y="667"/>
                    <a:pt x="2318" y="667"/>
                  </a:cubicBezTo>
                  <a:cubicBezTo>
                    <a:pt x="2364" y="667"/>
                    <a:pt x="2411" y="638"/>
                    <a:pt x="2411" y="580"/>
                  </a:cubicBezTo>
                  <a:cubicBezTo>
                    <a:pt x="2527" y="488"/>
                    <a:pt x="2527" y="395"/>
                    <a:pt x="2411" y="302"/>
                  </a:cubicBezTo>
                  <a:cubicBezTo>
                    <a:pt x="2133" y="117"/>
                    <a:pt x="1831" y="1"/>
                    <a:pt x="15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4"/>
            <p:cNvSpPr/>
            <p:nvPr/>
          </p:nvSpPr>
          <p:spPr>
            <a:xfrm>
              <a:off x="7787550" y="4035800"/>
              <a:ext cx="31300" cy="9875"/>
            </a:xfrm>
            <a:custGeom>
              <a:avLst/>
              <a:gdLst/>
              <a:ahLst/>
              <a:cxnLst/>
              <a:rect l="l" t="t" r="r" b="b"/>
              <a:pathLst>
                <a:path w="1252" h="395" extrusionOk="0">
                  <a:moveTo>
                    <a:pt x="209" y="0"/>
                  </a:moveTo>
                  <a:cubicBezTo>
                    <a:pt x="93" y="0"/>
                    <a:pt x="0" y="0"/>
                    <a:pt x="0" y="185"/>
                  </a:cubicBezTo>
                  <a:cubicBezTo>
                    <a:pt x="0" y="278"/>
                    <a:pt x="93" y="394"/>
                    <a:pt x="209" y="394"/>
                  </a:cubicBezTo>
                  <a:lnTo>
                    <a:pt x="1066" y="394"/>
                  </a:lnTo>
                  <a:cubicBezTo>
                    <a:pt x="1159" y="394"/>
                    <a:pt x="1252" y="278"/>
                    <a:pt x="1252" y="185"/>
                  </a:cubicBezTo>
                  <a:cubicBezTo>
                    <a:pt x="1252" y="0"/>
                    <a:pt x="115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4"/>
            <p:cNvSpPr/>
            <p:nvPr/>
          </p:nvSpPr>
          <p:spPr>
            <a:xfrm>
              <a:off x="7840850" y="4035800"/>
              <a:ext cx="31300" cy="9875"/>
            </a:xfrm>
            <a:custGeom>
              <a:avLst/>
              <a:gdLst/>
              <a:ahLst/>
              <a:cxnLst/>
              <a:rect l="l" t="t" r="r" b="b"/>
              <a:pathLst>
                <a:path w="1252" h="395" extrusionOk="0">
                  <a:moveTo>
                    <a:pt x="186" y="0"/>
                  </a:moveTo>
                  <a:cubicBezTo>
                    <a:pt x="93" y="0"/>
                    <a:pt x="0" y="0"/>
                    <a:pt x="0" y="185"/>
                  </a:cubicBezTo>
                  <a:cubicBezTo>
                    <a:pt x="0" y="278"/>
                    <a:pt x="93" y="394"/>
                    <a:pt x="186" y="394"/>
                  </a:cubicBezTo>
                  <a:lnTo>
                    <a:pt x="974" y="394"/>
                  </a:lnTo>
                  <a:cubicBezTo>
                    <a:pt x="1159" y="394"/>
                    <a:pt x="1252" y="278"/>
                    <a:pt x="1252" y="185"/>
                  </a:cubicBezTo>
                  <a:cubicBezTo>
                    <a:pt x="1252" y="0"/>
                    <a:pt x="1159" y="0"/>
                    <a:pt x="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4"/>
            <p:cNvSpPr/>
            <p:nvPr/>
          </p:nvSpPr>
          <p:spPr>
            <a:xfrm>
              <a:off x="7789875" y="3726975"/>
              <a:ext cx="343000" cy="301300"/>
            </a:xfrm>
            <a:custGeom>
              <a:avLst/>
              <a:gdLst/>
              <a:ahLst/>
              <a:cxnLst/>
              <a:rect l="l" t="t" r="r" b="b"/>
              <a:pathLst>
                <a:path w="13720" h="12052" extrusionOk="0">
                  <a:moveTo>
                    <a:pt x="7926" y="3662"/>
                  </a:moveTo>
                  <a:lnTo>
                    <a:pt x="7926" y="3848"/>
                  </a:lnTo>
                  <a:lnTo>
                    <a:pt x="7833" y="3940"/>
                  </a:lnTo>
                  <a:lnTo>
                    <a:pt x="7741" y="3848"/>
                  </a:lnTo>
                  <a:cubicBezTo>
                    <a:pt x="7833" y="3755"/>
                    <a:pt x="7833" y="3755"/>
                    <a:pt x="7926" y="3662"/>
                  </a:cubicBezTo>
                  <a:close/>
                  <a:moveTo>
                    <a:pt x="1738" y="4149"/>
                  </a:moveTo>
                  <a:lnTo>
                    <a:pt x="1854" y="4242"/>
                  </a:lnTo>
                  <a:cubicBezTo>
                    <a:pt x="1947" y="4334"/>
                    <a:pt x="1947" y="4334"/>
                    <a:pt x="1947" y="4427"/>
                  </a:cubicBezTo>
                  <a:lnTo>
                    <a:pt x="1854" y="4914"/>
                  </a:lnTo>
                  <a:cubicBezTo>
                    <a:pt x="1854" y="5007"/>
                    <a:pt x="1738" y="5007"/>
                    <a:pt x="1645" y="5099"/>
                  </a:cubicBezTo>
                  <a:cubicBezTo>
                    <a:pt x="1553" y="5007"/>
                    <a:pt x="1460" y="5007"/>
                    <a:pt x="1367" y="5007"/>
                  </a:cubicBezTo>
                  <a:cubicBezTo>
                    <a:pt x="1367" y="5007"/>
                    <a:pt x="1275" y="4914"/>
                    <a:pt x="1275" y="4821"/>
                  </a:cubicBezTo>
                  <a:lnTo>
                    <a:pt x="1367" y="4334"/>
                  </a:lnTo>
                  <a:lnTo>
                    <a:pt x="1367" y="4242"/>
                  </a:lnTo>
                  <a:cubicBezTo>
                    <a:pt x="1460" y="4149"/>
                    <a:pt x="1460" y="4149"/>
                    <a:pt x="1553" y="4149"/>
                  </a:cubicBezTo>
                  <a:close/>
                  <a:moveTo>
                    <a:pt x="12749" y="4690"/>
                  </a:moveTo>
                  <a:cubicBezTo>
                    <a:pt x="12788" y="4690"/>
                    <a:pt x="12828" y="4701"/>
                    <a:pt x="12862" y="4728"/>
                  </a:cubicBezTo>
                  <a:lnTo>
                    <a:pt x="12955" y="4821"/>
                  </a:lnTo>
                  <a:cubicBezTo>
                    <a:pt x="13048" y="4821"/>
                    <a:pt x="13048" y="4914"/>
                    <a:pt x="13048" y="4914"/>
                  </a:cubicBezTo>
                  <a:cubicBezTo>
                    <a:pt x="13140" y="5007"/>
                    <a:pt x="13140" y="5007"/>
                    <a:pt x="13048" y="5099"/>
                  </a:cubicBezTo>
                  <a:lnTo>
                    <a:pt x="12862" y="5493"/>
                  </a:lnTo>
                  <a:cubicBezTo>
                    <a:pt x="12862" y="5586"/>
                    <a:pt x="12746" y="5586"/>
                    <a:pt x="12746" y="5586"/>
                  </a:cubicBezTo>
                  <a:lnTo>
                    <a:pt x="12561" y="5586"/>
                  </a:lnTo>
                  <a:lnTo>
                    <a:pt x="12468" y="5493"/>
                  </a:lnTo>
                  <a:lnTo>
                    <a:pt x="12376" y="5493"/>
                  </a:lnTo>
                  <a:lnTo>
                    <a:pt x="12376" y="5401"/>
                  </a:lnTo>
                  <a:cubicBezTo>
                    <a:pt x="12283" y="5308"/>
                    <a:pt x="12283" y="5308"/>
                    <a:pt x="12376" y="5215"/>
                  </a:cubicBezTo>
                  <a:lnTo>
                    <a:pt x="12561" y="4821"/>
                  </a:lnTo>
                  <a:cubicBezTo>
                    <a:pt x="12561" y="4756"/>
                    <a:pt x="12654" y="4690"/>
                    <a:pt x="12749" y="4690"/>
                  </a:cubicBezTo>
                  <a:close/>
                  <a:moveTo>
                    <a:pt x="5214" y="464"/>
                  </a:moveTo>
                  <a:lnTo>
                    <a:pt x="5214" y="951"/>
                  </a:lnTo>
                  <a:cubicBezTo>
                    <a:pt x="5330" y="1044"/>
                    <a:pt x="5330" y="1159"/>
                    <a:pt x="5423" y="1159"/>
                  </a:cubicBezTo>
                  <a:cubicBezTo>
                    <a:pt x="5608" y="1159"/>
                    <a:pt x="5794" y="1252"/>
                    <a:pt x="5910" y="1345"/>
                  </a:cubicBezTo>
                  <a:cubicBezTo>
                    <a:pt x="5941" y="1376"/>
                    <a:pt x="5972" y="1386"/>
                    <a:pt x="6002" y="1386"/>
                  </a:cubicBezTo>
                  <a:cubicBezTo>
                    <a:pt x="6064" y="1386"/>
                    <a:pt x="6126" y="1345"/>
                    <a:pt x="6188" y="1345"/>
                  </a:cubicBezTo>
                  <a:lnTo>
                    <a:pt x="6582" y="951"/>
                  </a:lnTo>
                  <a:lnTo>
                    <a:pt x="7068" y="1438"/>
                  </a:lnTo>
                  <a:lnTo>
                    <a:pt x="6675" y="1832"/>
                  </a:lnTo>
                  <a:cubicBezTo>
                    <a:pt x="6675" y="1924"/>
                    <a:pt x="6582" y="2017"/>
                    <a:pt x="6675" y="2110"/>
                  </a:cubicBezTo>
                  <a:cubicBezTo>
                    <a:pt x="6767" y="2202"/>
                    <a:pt x="6860" y="2411"/>
                    <a:pt x="6860" y="2596"/>
                  </a:cubicBezTo>
                  <a:cubicBezTo>
                    <a:pt x="6860" y="2689"/>
                    <a:pt x="6953" y="2782"/>
                    <a:pt x="7068" y="2782"/>
                  </a:cubicBezTo>
                  <a:lnTo>
                    <a:pt x="7532" y="2782"/>
                  </a:lnTo>
                  <a:lnTo>
                    <a:pt x="7532" y="3477"/>
                  </a:lnTo>
                  <a:lnTo>
                    <a:pt x="7068" y="3477"/>
                  </a:lnTo>
                  <a:cubicBezTo>
                    <a:pt x="6953" y="3477"/>
                    <a:pt x="6860" y="3570"/>
                    <a:pt x="6860" y="3662"/>
                  </a:cubicBezTo>
                  <a:cubicBezTo>
                    <a:pt x="6860" y="3848"/>
                    <a:pt x="6767" y="3940"/>
                    <a:pt x="6675" y="4149"/>
                  </a:cubicBezTo>
                  <a:cubicBezTo>
                    <a:pt x="6582" y="4242"/>
                    <a:pt x="6582" y="4334"/>
                    <a:pt x="6675" y="4427"/>
                  </a:cubicBezTo>
                  <a:lnTo>
                    <a:pt x="6953" y="4821"/>
                  </a:lnTo>
                  <a:lnTo>
                    <a:pt x="6582" y="5215"/>
                  </a:lnTo>
                  <a:lnTo>
                    <a:pt x="6188" y="4914"/>
                  </a:lnTo>
                  <a:cubicBezTo>
                    <a:pt x="6141" y="4867"/>
                    <a:pt x="6095" y="4844"/>
                    <a:pt x="6049" y="4844"/>
                  </a:cubicBezTo>
                  <a:cubicBezTo>
                    <a:pt x="6002" y="4844"/>
                    <a:pt x="5956" y="4867"/>
                    <a:pt x="5910" y="4914"/>
                  </a:cubicBezTo>
                  <a:cubicBezTo>
                    <a:pt x="5794" y="4914"/>
                    <a:pt x="5608" y="5007"/>
                    <a:pt x="5423" y="5099"/>
                  </a:cubicBezTo>
                  <a:cubicBezTo>
                    <a:pt x="5330" y="5099"/>
                    <a:pt x="5330" y="5215"/>
                    <a:pt x="5214" y="5308"/>
                  </a:cubicBezTo>
                  <a:lnTo>
                    <a:pt x="5214" y="5794"/>
                  </a:lnTo>
                  <a:lnTo>
                    <a:pt x="4542" y="5794"/>
                  </a:lnTo>
                  <a:lnTo>
                    <a:pt x="4542" y="5308"/>
                  </a:lnTo>
                  <a:cubicBezTo>
                    <a:pt x="4542" y="5215"/>
                    <a:pt x="4450" y="5099"/>
                    <a:pt x="4357" y="5099"/>
                  </a:cubicBezTo>
                  <a:cubicBezTo>
                    <a:pt x="4264" y="5007"/>
                    <a:pt x="4056" y="5007"/>
                    <a:pt x="3870" y="4914"/>
                  </a:cubicBezTo>
                  <a:cubicBezTo>
                    <a:pt x="3824" y="4867"/>
                    <a:pt x="3778" y="4844"/>
                    <a:pt x="3731" y="4844"/>
                  </a:cubicBezTo>
                  <a:cubicBezTo>
                    <a:pt x="3685" y="4844"/>
                    <a:pt x="3639" y="4867"/>
                    <a:pt x="3592" y="4914"/>
                  </a:cubicBezTo>
                  <a:lnTo>
                    <a:pt x="3291" y="5215"/>
                  </a:lnTo>
                  <a:lnTo>
                    <a:pt x="2804" y="4821"/>
                  </a:lnTo>
                  <a:lnTo>
                    <a:pt x="3106" y="4427"/>
                  </a:lnTo>
                  <a:cubicBezTo>
                    <a:pt x="3198" y="4334"/>
                    <a:pt x="3198" y="4242"/>
                    <a:pt x="3106" y="4149"/>
                  </a:cubicBezTo>
                  <a:cubicBezTo>
                    <a:pt x="3013" y="3940"/>
                    <a:pt x="3013" y="3848"/>
                    <a:pt x="2897" y="3662"/>
                  </a:cubicBezTo>
                  <a:cubicBezTo>
                    <a:pt x="2897" y="3570"/>
                    <a:pt x="2804" y="3477"/>
                    <a:pt x="2712" y="3477"/>
                  </a:cubicBezTo>
                  <a:lnTo>
                    <a:pt x="2225" y="3477"/>
                  </a:lnTo>
                  <a:lnTo>
                    <a:pt x="2225" y="2782"/>
                  </a:lnTo>
                  <a:lnTo>
                    <a:pt x="2712" y="2782"/>
                  </a:lnTo>
                  <a:cubicBezTo>
                    <a:pt x="2804" y="2782"/>
                    <a:pt x="2897" y="2689"/>
                    <a:pt x="2897" y="2596"/>
                  </a:cubicBezTo>
                  <a:cubicBezTo>
                    <a:pt x="2897" y="2411"/>
                    <a:pt x="3013" y="2202"/>
                    <a:pt x="3106" y="2110"/>
                  </a:cubicBezTo>
                  <a:cubicBezTo>
                    <a:pt x="3198" y="2017"/>
                    <a:pt x="3198" y="1924"/>
                    <a:pt x="3106" y="1832"/>
                  </a:cubicBezTo>
                  <a:lnTo>
                    <a:pt x="2712" y="1438"/>
                  </a:lnTo>
                  <a:lnTo>
                    <a:pt x="3198" y="951"/>
                  </a:lnTo>
                  <a:lnTo>
                    <a:pt x="3592" y="1345"/>
                  </a:lnTo>
                  <a:cubicBezTo>
                    <a:pt x="3654" y="1345"/>
                    <a:pt x="3716" y="1386"/>
                    <a:pt x="3778" y="1386"/>
                  </a:cubicBezTo>
                  <a:cubicBezTo>
                    <a:pt x="3809" y="1386"/>
                    <a:pt x="3839" y="1376"/>
                    <a:pt x="3870" y="1345"/>
                  </a:cubicBezTo>
                  <a:cubicBezTo>
                    <a:pt x="3963" y="1252"/>
                    <a:pt x="4172" y="1159"/>
                    <a:pt x="4357" y="1159"/>
                  </a:cubicBezTo>
                  <a:cubicBezTo>
                    <a:pt x="4450" y="1044"/>
                    <a:pt x="4542" y="1044"/>
                    <a:pt x="4542" y="951"/>
                  </a:cubicBezTo>
                  <a:lnTo>
                    <a:pt x="4542" y="464"/>
                  </a:lnTo>
                  <a:close/>
                  <a:moveTo>
                    <a:pt x="8691" y="3570"/>
                  </a:moveTo>
                  <a:lnTo>
                    <a:pt x="8691" y="4056"/>
                  </a:lnTo>
                  <a:cubicBezTo>
                    <a:pt x="8691" y="4149"/>
                    <a:pt x="8807" y="4242"/>
                    <a:pt x="8807" y="4242"/>
                  </a:cubicBezTo>
                  <a:cubicBezTo>
                    <a:pt x="8899" y="4242"/>
                    <a:pt x="8992" y="4334"/>
                    <a:pt x="9085" y="4334"/>
                  </a:cubicBezTo>
                  <a:cubicBezTo>
                    <a:pt x="9116" y="4365"/>
                    <a:pt x="9136" y="4376"/>
                    <a:pt x="9153" y="4376"/>
                  </a:cubicBezTo>
                  <a:cubicBezTo>
                    <a:pt x="9188" y="4376"/>
                    <a:pt x="9208" y="4334"/>
                    <a:pt x="9270" y="4334"/>
                  </a:cubicBezTo>
                  <a:lnTo>
                    <a:pt x="9664" y="4056"/>
                  </a:lnTo>
                  <a:lnTo>
                    <a:pt x="9850" y="4242"/>
                  </a:lnTo>
                  <a:lnTo>
                    <a:pt x="9850" y="4334"/>
                  </a:lnTo>
                  <a:lnTo>
                    <a:pt x="9571" y="4636"/>
                  </a:lnTo>
                  <a:cubicBezTo>
                    <a:pt x="9479" y="4636"/>
                    <a:pt x="9479" y="4728"/>
                    <a:pt x="9571" y="4821"/>
                  </a:cubicBezTo>
                  <a:cubicBezTo>
                    <a:pt x="9571" y="4914"/>
                    <a:pt x="9571" y="5007"/>
                    <a:pt x="9664" y="5099"/>
                  </a:cubicBezTo>
                  <a:cubicBezTo>
                    <a:pt x="9664" y="5099"/>
                    <a:pt x="9757" y="5215"/>
                    <a:pt x="9850" y="5215"/>
                  </a:cubicBezTo>
                  <a:cubicBezTo>
                    <a:pt x="9965" y="5401"/>
                    <a:pt x="10058" y="5493"/>
                    <a:pt x="10151" y="5586"/>
                  </a:cubicBezTo>
                  <a:lnTo>
                    <a:pt x="9850" y="5586"/>
                  </a:lnTo>
                  <a:cubicBezTo>
                    <a:pt x="9757" y="5586"/>
                    <a:pt x="9664" y="5679"/>
                    <a:pt x="9664" y="5794"/>
                  </a:cubicBezTo>
                  <a:cubicBezTo>
                    <a:pt x="9571" y="5794"/>
                    <a:pt x="9571" y="5887"/>
                    <a:pt x="9571" y="5980"/>
                  </a:cubicBezTo>
                  <a:cubicBezTo>
                    <a:pt x="9479" y="6073"/>
                    <a:pt x="9479" y="6165"/>
                    <a:pt x="9571" y="6165"/>
                  </a:cubicBezTo>
                  <a:lnTo>
                    <a:pt x="9850" y="6559"/>
                  </a:lnTo>
                  <a:lnTo>
                    <a:pt x="9571" y="6745"/>
                  </a:lnTo>
                  <a:lnTo>
                    <a:pt x="9270" y="6467"/>
                  </a:lnTo>
                  <a:lnTo>
                    <a:pt x="9085" y="6467"/>
                  </a:lnTo>
                  <a:cubicBezTo>
                    <a:pt x="8992" y="6467"/>
                    <a:pt x="8899" y="6559"/>
                    <a:pt x="8807" y="6559"/>
                  </a:cubicBezTo>
                  <a:cubicBezTo>
                    <a:pt x="8807" y="6559"/>
                    <a:pt x="8691" y="6652"/>
                    <a:pt x="8691" y="6745"/>
                  </a:cubicBezTo>
                  <a:lnTo>
                    <a:pt x="8691" y="7231"/>
                  </a:lnTo>
                  <a:lnTo>
                    <a:pt x="8320" y="7231"/>
                  </a:lnTo>
                  <a:lnTo>
                    <a:pt x="8320" y="6745"/>
                  </a:lnTo>
                  <a:cubicBezTo>
                    <a:pt x="8320" y="6652"/>
                    <a:pt x="8227" y="6559"/>
                    <a:pt x="8111" y="6559"/>
                  </a:cubicBezTo>
                  <a:cubicBezTo>
                    <a:pt x="8019" y="6559"/>
                    <a:pt x="8019" y="6467"/>
                    <a:pt x="7926" y="6467"/>
                  </a:cubicBezTo>
                  <a:lnTo>
                    <a:pt x="7648" y="6467"/>
                  </a:lnTo>
                  <a:lnTo>
                    <a:pt x="7347" y="6745"/>
                  </a:lnTo>
                  <a:lnTo>
                    <a:pt x="7161" y="6559"/>
                  </a:lnTo>
                  <a:lnTo>
                    <a:pt x="7439" y="6165"/>
                  </a:lnTo>
                  <a:lnTo>
                    <a:pt x="7439" y="5980"/>
                  </a:lnTo>
                  <a:cubicBezTo>
                    <a:pt x="7347" y="5887"/>
                    <a:pt x="7347" y="5794"/>
                    <a:pt x="7347" y="5794"/>
                  </a:cubicBezTo>
                  <a:cubicBezTo>
                    <a:pt x="7347" y="5679"/>
                    <a:pt x="7254" y="5586"/>
                    <a:pt x="7161" y="5586"/>
                  </a:cubicBezTo>
                  <a:lnTo>
                    <a:pt x="6767" y="5586"/>
                  </a:lnTo>
                  <a:lnTo>
                    <a:pt x="7439" y="4821"/>
                  </a:lnTo>
                  <a:cubicBezTo>
                    <a:pt x="7439" y="4728"/>
                    <a:pt x="7439" y="4636"/>
                    <a:pt x="7347" y="4636"/>
                  </a:cubicBezTo>
                  <a:lnTo>
                    <a:pt x="7254" y="4427"/>
                  </a:lnTo>
                  <a:lnTo>
                    <a:pt x="7068" y="4242"/>
                  </a:lnTo>
                  <a:lnTo>
                    <a:pt x="7347" y="4056"/>
                  </a:lnTo>
                  <a:lnTo>
                    <a:pt x="7648" y="4334"/>
                  </a:lnTo>
                  <a:cubicBezTo>
                    <a:pt x="7710" y="4334"/>
                    <a:pt x="7771" y="4376"/>
                    <a:pt x="7833" y="4376"/>
                  </a:cubicBezTo>
                  <a:cubicBezTo>
                    <a:pt x="7864" y="4376"/>
                    <a:pt x="7895" y="4365"/>
                    <a:pt x="7926" y="4334"/>
                  </a:cubicBezTo>
                  <a:cubicBezTo>
                    <a:pt x="7926" y="4334"/>
                    <a:pt x="8019" y="4242"/>
                    <a:pt x="8111" y="4242"/>
                  </a:cubicBezTo>
                  <a:cubicBezTo>
                    <a:pt x="8227" y="4242"/>
                    <a:pt x="8320" y="4149"/>
                    <a:pt x="8320" y="4056"/>
                  </a:cubicBezTo>
                  <a:lnTo>
                    <a:pt x="8320" y="3570"/>
                  </a:lnTo>
                  <a:close/>
                  <a:moveTo>
                    <a:pt x="1367" y="5401"/>
                  </a:moveTo>
                  <a:cubicBezTo>
                    <a:pt x="1367" y="5401"/>
                    <a:pt x="1367" y="5493"/>
                    <a:pt x="1460" y="5493"/>
                  </a:cubicBezTo>
                  <a:lnTo>
                    <a:pt x="1645" y="5493"/>
                  </a:lnTo>
                  <a:lnTo>
                    <a:pt x="2897" y="6258"/>
                  </a:lnTo>
                  <a:cubicBezTo>
                    <a:pt x="3013" y="6374"/>
                    <a:pt x="3106" y="6374"/>
                    <a:pt x="3198" y="6374"/>
                  </a:cubicBezTo>
                  <a:lnTo>
                    <a:pt x="4542" y="6165"/>
                  </a:lnTo>
                  <a:lnTo>
                    <a:pt x="4542" y="6165"/>
                  </a:lnTo>
                  <a:cubicBezTo>
                    <a:pt x="4450" y="6374"/>
                    <a:pt x="4264" y="6559"/>
                    <a:pt x="4056" y="6559"/>
                  </a:cubicBezTo>
                  <a:lnTo>
                    <a:pt x="3013" y="6652"/>
                  </a:lnTo>
                  <a:lnTo>
                    <a:pt x="2225" y="6258"/>
                  </a:lnTo>
                  <a:lnTo>
                    <a:pt x="1738" y="5980"/>
                  </a:lnTo>
                  <a:cubicBezTo>
                    <a:pt x="1645" y="5980"/>
                    <a:pt x="1553" y="5980"/>
                    <a:pt x="1460" y="6073"/>
                  </a:cubicBezTo>
                  <a:cubicBezTo>
                    <a:pt x="1460" y="6165"/>
                    <a:pt x="1460" y="6258"/>
                    <a:pt x="1553" y="6374"/>
                  </a:cubicBezTo>
                  <a:lnTo>
                    <a:pt x="1947" y="6559"/>
                  </a:lnTo>
                  <a:lnTo>
                    <a:pt x="1947" y="7533"/>
                  </a:lnTo>
                  <a:lnTo>
                    <a:pt x="973" y="7533"/>
                  </a:lnTo>
                  <a:lnTo>
                    <a:pt x="973" y="6073"/>
                  </a:lnTo>
                  <a:cubicBezTo>
                    <a:pt x="973" y="5980"/>
                    <a:pt x="973" y="5794"/>
                    <a:pt x="1066" y="5679"/>
                  </a:cubicBezTo>
                  <a:lnTo>
                    <a:pt x="1159" y="5586"/>
                  </a:lnTo>
                  <a:cubicBezTo>
                    <a:pt x="1275" y="5493"/>
                    <a:pt x="1367" y="5493"/>
                    <a:pt x="1367" y="5401"/>
                  </a:cubicBezTo>
                  <a:close/>
                  <a:moveTo>
                    <a:pt x="1854" y="7903"/>
                  </a:moveTo>
                  <a:lnTo>
                    <a:pt x="579" y="11588"/>
                  </a:lnTo>
                  <a:lnTo>
                    <a:pt x="394" y="11588"/>
                  </a:lnTo>
                  <a:lnTo>
                    <a:pt x="881" y="7903"/>
                  </a:lnTo>
                  <a:close/>
                  <a:moveTo>
                    <a:pt x="11495" y="8691"/>
                  </a:moveTo>
                  <a:lnTo>
                    <a:pt x="11495" y="9642"/>
                  </a:lnTo>
                  <a:lnTo>
                    <a:pt x="11310" y="9850"/>
                  </a:lnTo>
                  <a:cubicBezTo>
                    <a:pt x="11124" y="9943"/>
                    <a:pt x="11124" y="10128"/>
                    <a:pt x="11124" y="10314"/>
                  </a:cubicBezTo>
                  <a:lnTo>
                    <a:pt x="10916" y="11681"/>
                  </a:lnTo>
                  <a:lnTo>
                    <a:pt x="10823" y="11681"/>
                  </a:lnTo>
                  <a:lnTo>
                    <a:pt x="10730" y="9943"/>
                  </a:lnTo>
                  <a:lnTo>
                    <a:pt x="10730" y="9734"/>
                  </a:lnTo>
                  <a:lnTo>
                    <a:pt x="11495" y="8691"/>
                  </a:lnTo>
                  <a:close/>
                  <a:moveTo>
                    <a:pt x="11982" y="8297"/>
                  </a:moveTo>
                  <a:lnTo>
                    <a:pt x="12746" y="8576"/>
                  </a:lnTo>
                  <a:lnTo>
                    <a:pt x="12468" y="9943"/>
                  </a:lnTo>
                  <a:cubicBezTo>
                    <a:pt x="12468" y="10036"/>
                    <a:pt x="12468" y="10221"/>
                    <a:pt x="12561" y="10314"/>
                  </a:cubicBezTo>
                  <a:lnTo>
                    <a:pt x="13233" y="11681"/>
                  </a:lnTo>
                  <a:lnTo>
                    <a:pt x="13140" y="11681"/>
                  </a:lnTo>
                  <a:lnTo>
                    <a:pt x="11889" y="10221"/>
                  </a:lnTo>
                  <a:lnTo>
                    <a:pt x="11889" y="10036"/>
                  </a:lnTo>
                  <a:lnTo>
                    <a:pt x="11982" y="8297"/>
                  </a:lnTo>
                  <a:close/>
                  <a:moveTo>
                    <a:pt x="4542" y="1"/>
                  </a:moveTo>
                  <a:cubicBezTo>
                    <a:pt x="4357" y="1"/>
                    <a:pt x="4172" y="186"/>
                    <a:pt x="4172" y="372"/>
                  </a:cubicBezTo>
                  <a:lnTo>
                    <a:pt x="4172" y="765"/>
                  </a:lnTo>
                  <a:cubicBezTo>
                    <a:pt x="4056" y="765"/>
                    <a:pt x="3870" y="858"/>
                    <a:pt x="3778" y="951"/>
                  </a:cubicBezTo>
                  <a:lnTo>
                    <a:pt x="3476" y="673"/>
                  </a:lnTo>
                  <a:cubicBezTo>
                    <a:pt x="3384" y="626"/>
                    <a:pt x="3291" y="603"/>
                    <a:pt x="3210" y="603"/>
                  </a:cubicBezTo>
                  <a:cubicBezTo>
                    <a:pt x="3129" y="603"/>
                    <a:pt x="3059" y="626"/>
                    <a:pt x="3013" y="673"/>
                  </a:cubicBezTo>
                  <a:lnTo>
                    <a:pt x="2433" y="1252"/>
                  </a:lnTo>
                  <a:cubicBezTo>
                    <a:pt x="2318" y="1345"/>
                    <a:pt x="2318" y="1530"/>
                    <a:pt x="2433" y="1739"/>
                  </a:cubicBezTo>
                  <a:lnTo>
                    <a:pt x="2712" y="2017"/>
                  </a:lnTo>
                  <a:cubicBezTo>
                    <a:pt x="2619" y="2110"/>
                    <a:pt x="2619" y="2202"/>
                    <a:pt x="2526" y="2411"/>
                  </a:cubicBezTo>
                  <a:lnTo>
                    <a:pt x="2132" y="2411"/>
                  </a:lnTo>
                  <a:cubicBezTo>
                    <a:pt x="1947" y="2411"/>
                    <a:pt x="1854" y="2596"/>
                    <a:pt x="1854" y="2782"/>
                  </a:cubicBezTo>
                  <a:lnTo>
                    <a:pt x="1854" y="3477"/>
                  </a:lnTo>
                  <a:cubicBezTo>
                    <a:pt x="1854" y="3662"/>
                    <a:pt x="1947" y="3848"/>
                    <a:pt x="2132" y="3848"/>
                  </a:cubicBezTo>
                  <a:lnTo>
                    <a:pt x="2526" y="3848"/>
                  </a:lnTo>
                  <a:cubicBezTo>
                    <a:pt x="2619" y="4056"/>
                    <a:pt x="2619" y="4149"/>
                    <a:pt x="2712" y="4242"/>
                  </a:cubicBezTo>
                  <a:lnTo>
                    <a:pt x="2433" y="4520"/>
                  </a:lnTo>
                  <a:cubicBezTo>
                    <a:pt x="2318" y="4728"/>
                    <a:pt x="2318" y="4914"/>
                    <a:pt x="2526" y="5007"/>
                  </a:cubicBezTo>
                  <a:lnTo>
                    <a:pt x="3013" y="5586"/>
                  </a:lnTo>
                  <a:cubicBezTo>
                    <a:pt x="3059" y="5632"/>
                    <a:pt x="3152" y="5655"/>
                    <a:pt x="3245" y="5655"/>
                  </a:cubicBezTo>
                  <a:cubicBezTo>
                    <a:pt x="3337" y="5655"/>
                    <a:pt x="3430" y="5632"/>
                    <a:pt x="3476" y="5586"/>
                  </a:cubicBezTo>
                  <a:lnTo>
                    <a:pt x="3778" y="5308"/>
                  </a:lnTo>
                  <a:cubicBezTo>
                    <a:pt x="3870" y="5401"/>
                    <a:pt x="4056" y="5401"/>
                    <a:pt x="4172" y="5401"/>
                  </a:cubicBezTo>
                  <a:lnTo>
                    <a:pt x="4172" y="5887"/>
                  </a:lnTo>
                  <a:lnTo>
                    <a:pt x="3106" y="5980"/>
                  </a:lnTo>
                  <a:lnTo>
                    <a:pt x="2132" y="5308"/>
                  </a:lnTo>
                  <a:cubicBezTo>
                    <a:pt x="2225" y="5215"/>
                    <a:pt x="2225" y="5099"/>
                    <a:pt x="2225" y="4914"/>
                  </a:cubicBezTo>
                  <a:lnTo>
                    <a:pt x="2318" y="4427"/>
                  </a:lnTo>
                  <a:cubicBezTo>
                    <a:pt x="2318" y="4242"/>
                    <a:pt x="2318" y="4149"/>
                    <a:pt x="2132" y="3940"/>
                  </a:cubicBezTo>
                  <a:cubicBezTo>
                    <a:pt x="2039" y="3848"/>
                    <a:pt x="1947" y="3755"/>
                    <a:pt x="1738" y="3755"/>
                  </a:cubicBezTo>
                  <a:lnTo>
                    <a:pt x="1553" y="3755"/>
                  </a:lnTo>
                  <a:cubicBezTo>
                    <a:pt x="1460" y="3755"/>
                    <a:pt x="1275" y="3755"/>
                    <a:pt x="1159" y="3848"/>
                  </a:cubicBezTo>
                  <a:cubicBezTo>
                    <a:pt x="973" y="4056"/>
                    <a:pt x="973" y="4149"/>
                    <a:pt x="881" y="4334"/>
                  </a:cubicBezTo>
                  <a:lnTo>
                    <a:pt x="881" y="4821"/>
                  </a:lnTo>
                  <a:cubicBezTo>
                    <a:pt x="881" y="4914"/>
                    <a:pt x="881" y="5099"/>
                    <a:pt x="973" y="5215"/>
                  </a:cubicBezTo>
                  <a:lnTo>
                    <a:pt x="881" y="5308"/>
                  </a:lnTo>
                  <a:lnTo>
                    <a:pt x="788" y="5401"/>
                  </a:lnTo>
                  <a:cubicBezTo>
                    <a:pt x="579" y="5586"/>
                    <a:pt x="487" y="5794"/>
                    <a:pt x="487" y="6073"/>
                  </a:cubicBezTo>
                  <a:lnTo>
                    <a:pt x="487" y="7718"/>
                  </a:lnTo>
                  <a:lnTo>
                    <a:pt x="0" y="11774"/>
                  </a:lnTo>
                  <a:lnTo>
                    <a:pt x="0" y="11959"/>
                  </a:lnTo>
                  <a:lnTo>
                    <a:pt x="695" y="11959"/>
                  </a:lnTo>
                  <a:cubicBezTo>
                    <a:pt x="788" y="11959"/>
                    <a:pt x="881" y="11959"/>
                    <a:pt x="881" y="11866"/>
                  </a:cubicBezTo>
                  <a:lnTo>
                    <a:pt x="2225" y="8112"/>
                  </a:lnTo>
                  <a:lnTo>
                    <a:pt x="3476" y="9363"/>
                  </a:lnTo>
                  <a:lnTo>
                    <a:pt x="3476" y="9642"/>
                  </a:lnTo>
                  <a:lnTo>
                    <a:pt x="2619" y="11588"/>
                  </a:lnTo>
                  <a:lnTo>
                    <a:pt x="2526" y="11588"/>
                  </a:lnTo>
                  <a:lnTo>
                    <a:pt x="2897" y="10036"/>
                  </a:lnTo>
                  <a:cubicBezTo>
                    <a:pt x="2897" y="9943"/>
                    <a:pt x="2897" y="9734"/>
                    <a:pt x="2804" y="9642"/>
                  </a:cubicBezTo>
                  <a:lnTo>
                    <a:pt x="2433" y="9271"/>
                  </a:lnTo>
                  <a:cubicBezTo>
                    <a:pt x="2433" y="9213"/>
                    <a:pt x="2381" y="9184"/>
                    <a:pt x="2318" y="9184"/>
                  </a:cubicBezTo>
                  <a:cubicBezTo>
                    <a:pt x="2254" y="9184"/>
                    <a:pt x="2179" y="9213"/>
                    <a:pt x="2132" y="9271"/>
                  </a:cubicBezTo>
                  <a:lnTo>
                    <a:pt x="2132" y="9549"/>
                  </a:lnTo>
                  <a:lnTo>
                    <a:pt x="2526" y="9943"/>
                  </a:lnTo>
                  <a:lnTo>
                    <a:pt x="2132" y="11774"/>
                  </a:lnTo>
                  <a:cubicBezTo>
                    <a:pt x="2039" y="11866"/>
                    <a:pt x="2132" y="11866"/>
                    <a:pt x="2132" y="11959"/>
                  </a:cubicBezTo>
                  <a:lnTo>
                    <a:pt x="2804" y="11959"/>
                  </a:lnTo>
                  <a:cubicBezTo>
                    <a:pt x="2897" y="11959"/>
                    <a:pt x="2897" y="11959"/>
                    <a:pt x="3013" y="11866"/>
                  </a:cubicBezTo>
                  <a:lnTo>
                    <a:pt x="3870" y="9850"/>
                  </a:lnTo>
                  <a:cubicBezTo>
                    <a:pt x="3963" y="9549"/>
                    <a:pt x="3963" y="9271"/>
                    <a:pt x="3778" y="9062"/>
                  </a:cubicBezTo>
                  <a:lnTo>
                    <a:pt x="2318" y="7625"/>
                  </a:lnTo>
                  <a:lnTo>
                    <a:pt x="2318" y="6745"/>
                  </a:lnTo>
                  <a:lnTo>
                    <a:pt x="2804" y="7046"/>
                  </a:lnTo>
                  <a:lnTo>
                    <a:pt x="3106" y="7046"/>
                  </a:lnTo>
                  <a:lnTo>
                    <a:pt x="4056" y="6953"/>
                  </a:lnTo>
                  <a:cubicBezTo>
                    <a:pt x="4542" y="6953"/>
                    <a:pt x="4844" y="6559"/>
                    <a:pt x="4936" y="6165"/>
                  </a:cubicBezTo>
                  <a:lnTo>
                    <a:pt x="5330" y="6165"/>
                  </a:lnTo>
                  <a:cubicBezTo>
                    <a:pt x="5516" y="6165"/>
                    <a:pt x="5608" y="6073"/>
                    <a:pt x="5608" y="5887"/>
                  </a:cubicBezTo>
                  <a:lnTo>
                    <a:pt x="5701" y="5401"/>
                  </a:lnTo>
                  <a:cubicBezTo>
                    <a:pt x="5794" y="5401"/>
                    <a:pt x="5910" y="5308"/>
                    <a:pt x="6002" y="5308"/>
                  </a:cubicBezTo>
                  <a:lnTo>
                    <a:pt x="6281" y="5586"/>
                  </a:lnTo>
                  <a:lnTo>
                    <a:pt x="6281" y="5679"/>
                  </a:lnTo>
                  <a:cubicBezTo>
                    <a:pt x="6281" y="5887"/>
                    <a:pt x="6373" y="5980"/>
                    <a:pt x="6582" y="5980"/>
                  </a:cubicBezTo>
                  <a:lnTo>
                    <a:pt x="6953" y="5980"/>
                  </a:lnTo>
                  <a:lnTo>
                    <a:pt x="6953" y="6073"/>
                  </a:lnTo>
                  <a:lnTo>
                    <a:pt x="6767" y="6374"/>
                  </a:lnTo>
                  <a:cubicBezTo>
                    <a:pt x="6675" y="6467"/>
                    <a:pt x="6675" y="6652"/>
                    <a:pt x="6767" y="6745"/>
                  </a:cubicBezTo>
                  <a:lnTo>
                    <a:pt x="7161" y="7139"/>
                  </a:lnTo>
                  <a:cubicBezTo>
                    <a:pt x="7208" y="7185"/>
                    <a:pt x="7277" y="7208"/>
                    <a:pt x="7347" y="7208"/>
                  </a:cubicBezTo>
                  <a:cubicBezTo>
                    <a:pt x="7416" y="7208"/>
                    <a:pt x="7486" y="7185"/>
                    <a:pt x="7532" y="7139"/>
                  </a:cubicBezTo>
                  <a:lnTo>
                    <a:pt x="7833" y="6837"/>
                  </a:lnTo>
                  <a:lnTo>
                    <a:pt x="7926" y="6953"/>
                  </a:lnTo>
                  <a:lnTo>
                    <a:pt x="7926" y="7324"/>
                  </a:lnTo>
                  <a:cubicBezTo>
                    <a:pt x="7926" y="7417"/>
                    <a:pt x="8111" y="7625"/>
                    <a:pt x="8227" y="7625"/>
                  </a:cubicBezTo>
                  <a:lnTo>
                    <a:pt x="8807" y="7625"/>
                  </a:lnTo>
                  <a:cubicBezTo>
                    <a:pt x="8899" y="7625"/>
                    <a:pt x="9085" y="7417"/>
                    <a:pt x="9085" y="7324"/>
                  </a:cubicBezTo>
                  <a:lnTo>
                    <a:pt x="9085" y="6837"/>
                  </a:lnTo>
                  <a:lnTo>
                    <a:pt x="9386" y="7139"/>
                  </a:lnTo>
                  <a:cubicBezTo>
                    <a:pt x="9479" y="7185"/>
                    <a:pt x="9571" y="7208"/>
                    <a:pt x="9653" y="7208"/>
                  </a:cubicBezTo>
                  <a:cubicBezTo>
                    <a:pt x="9734" y="7208"/>
                    <a:pt x="9803" y="7185"/>
                    <a:pt x="9850" y="7139"/>
                  </a:cubicBezTo>
                  <a:lnTo>
                    <a:pt x="10243" y="6745"/>
                  </a:lnTo>
                  <a:cubicBezTo>
                    <a:pt x="10336" y="6652"/>
                    <a:pt x="10336" y="6467"/>
                    <a:pt x="10243" y="6374"/>
                  </a:cubicBezTo>
                  <a:lnTo>
                    <a:pt x="9965" y="6073"/>
                  </a:lnTo>
                  <a:lnTo>
                    <a:pt x="9965" y="5980"/>
                  </a:lnTo>
                  <a:lnTo>
                    <a:pt x="10336" y="5980"/>
                  </a:lnTo>
                  <a:cubicBezTo>
                    <a:pt x="10429" y="5980"/>
                    <a:pt x="10545" y="5887"/>
                    <a:pt x="10637" y="5887"/>
                  </a:cubicBezTo>
                  <a:lnTo>
                    <a:pt x="11588" y="6467"/>
                  </a:lnTo>
                  <a:lnTo>
                    <a:pt x="11495" y="7903"/>
                  </a:lnTo>
                  <a:lnTo>
                    <a:pt x="10429" y="9549"/>
                  </a:lnTo>
                  <a:cubicBezTo>
                    <a:pt x="10336" y="9642"/>
                    <a:pt x="10243" y="9734"/>
                    <a:pt x="10243" y="9943"/>
                  </a:cubicBezTo>
                  <a:lnTo>
                    <a:pt x="10429" y="11866"/>
                  </a:lnTo>
                  <a:cubicBezTo>
                    <a:pt x="10545" y="11959"/>
                    <a:pt x="10637" y="12052"/>
                    <a:pt x="10730" y="12052"/>
                  </a:cubicBezTo>
                  <a:lnTo>
                    <a:pt x="11124" y="12052"/>
                  </a:lnTo>
                  <a:cubicBezTo>
                    <a:pt x="11310" y="12052"/>
                    <a:pt x="11310" y="11959"/>
                    <a:pt x="11402" y="11866"/>
                  </a:cubicBezTo>
                  <a:lnTo>
                    <a:pt x="11495" y="10314"/>
                  </a:lnTo>
                  <a:lnTo>
                    <a:pt x="11495" y="10221"/>
                  </a:lnTo>
                  <a:cubicBezTo>
                    <a:pt x="11495" y="10314"/>
                    <a:pt x="11588" y="10430"/>
                    <a:pt x="11588" y="10522"/>
                  </a:cubicBezTo>
                  <a:lnTo>
                    <a:pt x="12862" y="11959"/>
                  </a:lnTo>
                  <a:cubicBezTo>
                    <a:pt x="12955" y="12052"/>
                    <a:pt x="12955" y="12052"/>
                    <a:pt x="13048" y="12052"/>
                  </a:cubicBezTo>
                  <a:lnTo>
                    <a:pt x="13534" y="12052"/>
                  </a:lnTo>
                  <a:cubicBezTo>
                    <a:pt x="13627" y="12052"/>
                    <a:pt x="13720" y="11959"/>
                    <a:pt x="13720" y="11959"/>
                  </a:cubicBezTo>
                  <a:lnTo>
                    <a:pt x="13720" y="11774"/>
                  </a:lnTo>
                  <a:lnTo>
                    <a:pt x="12862" y="10128"/>
                  </a:lnTo>
                  <a:lnTo>
                    <a:pt x="12862" y="10036"/>
                  </a:lnTo>
                  <a:lnTo>
                    <a:pt x="13233" y="8576"/>
                  </a:lnTo>
                  <a:lnTo>
                    <a:pt x="13233" y="8483"/>
                  </a:lnTo>
                  <a:lnTo>
                    <a:pt x="13233" y="8112"/>
                  </a:lnTo>
                  <a:cubicBezTo>
                    <a:pt x="13233" y="7996"/>
                    <a:pt x="13140" y="7903"/>
                    <a:pt x="13048" y="7903"/>
                  </a:cubicBezTo>
                  <a:cubicBezTo>
                    <a:pt x="12955" y="7903"/>
                    <a:pt x="12862" y="7996"/>
                    <a:pt x="12862" y="8112"/>
                  </a:cubicBezTo>
                  <a:lnTo>
                    <a:pt x="12862" y="8205"/>
                  </a:lnTo>
                  <a:lnTo>
                    <a:pt x="11982" y="7811"/>
                  </a:lnTo>
                  <a:lnTo>
                    <a:pt x="11982" y="6652"/>
                  </a:lnTo>
                  <a:lnTo>
                    <a:pt x="12074" y="6745"/>
                  </a:lnTo>
                  <a:cubicBezTo>
                    <a:pt x="12101" y="6772"/>
                    <a:pt x="12131" y="6783"/>
                    <a:pt x="12161" y="6783"/>
                  </a:cubicBezTo>
                  <a:cubicBezTo>
                    <a:pt x="12233" y="6783"/>
                    <a:pt x="12310" y="6718"/>
                    <a:pt x="12376" y="6652"/>
                  </a:cubicBezTo>
                  <a:cubicBezTo>
                    <a:pt x="12468" y="6559"/>
                    <a:pt x="12376" y="6467"/>
                    <a:pt x="12283" y="6374"/>
                  </a:cubicBezTo>
                  <a:lnTo>
                    <a:pt x="11889" y="6165"/>
                  </a:lnTo>
                  <a:lnTo>
                    <a:pt x="10545" y="5308"/>
                  </a:lnTo>
                  <a:cubicBezTo>
                    <a:pt x="10336" y="5215"/>
                    <a:pt x="10151" y="5007"/>
                    <a:pt x="10151" y="4728"/>
                  </a:cubicBezTo>
                  <a:lnTo>
                    <a:pt x="10151" y="4728"/>
                  </a:lnTo>
                  <a:lnTo>
                    <a:pt x="12167" y="5887"/>
                  </a:lnTo>
                  <a:lnTo>
                    <a:pt x="12283" y="5887"/>
                  </a:lnTo>
                  <a:lnTo>
                    <a:pt x="12561" y="6073"/>
                  </a:lnTo>
                  <a:cubicBezTo>
                    <a:pt x="12746" y="6165"/>
                    <a:pt x="12862" y="6258"/>
                    <a:pt x="12862" y="6467"/>
                  </a:cubicBezTo>
                  <a:lnTo>
                    <a:pt x="12862" y="7324"/>
                  </a:lnTo>
                  <a:cubicBezTo>
                    <a:pt x="12862" y="7417"/>
                    <a:pt x="12955" y="7533"/>
                    <a:pt x="13048" y="7533"/>
                  </a:cubicBezTo>
                  <a:cubicBezTo>
                    <a:pt x="13140" y="7533"/>
                    <a:pt x="13233" y="7417"/>
                    <a:pt x="13233" y="7324"/>
                  </a:cubicBezTo>
                  <a:lnTo>
                    <a:pt x="13233" y="6467"/>
                  </a:lnTo>
                  <a:cubicBezTo>
                    <a:pt x="13233" y="6258"/>
                    <a:pt x="13140" y="6073"/>
                    <a:pt x="13048" y="5887"/>
                  </a:cubicBezTo>
                  <a:cubicBezTo>
                    <a:pt x="13140" y="5887"/>
                    <a:pt x="13140" y="5794"/>
                    <a:pt x="13233" y="5679"/>
                  </a:cubicBezTo>
                  <a:lnTo>
                    <a:pt x="13442" y="5308"/>
                  </a:lnTo>
                  <a:cubicBezTo>
                    <a:pt x="13534" y="5099"/>
                    <a:pt x="13534" y="4914"/>
                    <a:pt x="13534" y="4821"/>
                  </a:cubicBezTo>
                  <a:cubicBezTo>
                    <a:pt x="13442" y="4636"/>
                    <a:pt x="13326" y="4520"/>
                    <a:pt x="13140" y="4427"/>
                  </a:cubicBezTo>
                  <a:lnTo>
                    <a:pt x="13048" y="4334"/>
                  </a:lnTo>
                  <a:cubicBezTo>
                    <a:pt x="12974" y="4312"/>
                    <a:pt x="12895" y="4300"/>
                    <a:pt x="12816" y="4300"/>
                  </a:cubicBezTo>
                  <a:cubicBezTo>
                    <a:pt x="12574" y="4300"/>
                    <a:pt x="12324" y="4409"/>
                    <a:pt x="12167" y="4636"/>
                  </a:cubicBezTo>
                  <a:lnTo>
                    <a:pt x="11982" y="5007"/>
                  </a:lnTo>
                  <a:cubicBezTo>
                    <a:pt x="11982" y="5099"/>
                    <a:pt x="11889" y="5215"/>
                    <a:pt x="11889" y="5215"/>
                  </a:cubicBezTo>
                  <a:lnTo>
                    <a:pt x="10336" y="4334"/>
                  </a:lnTo>
                  <a:cubicBezTo>
                    <a:pt x="10336" y="4242"/>
                    <a:pt x="10336" y="4149"/>
                    <a:pt x="10243" y="4056"/>
                  </a:cubicBezTo>
                  <a:lnTo>
                    <a:pt x="9850" y="3662"/>
                  </a:lnTo>
                  <a:cubicBezTo>
                    <a:pt x="9803" y="3616"/>
                    <a:pt x="9734" y="3593"/>
                    <a:pt x="9664" y="3593"/>
                  </a:cubicBezTo>
                  <a:cubicBezTo>
                    <a:pt x="9595" y="3593"/>
                    <a:pt x="9525" y="3616"/>
                    <a:pt x="9479" y="3662"/>
                  </a:cubicBezTo>
                  <a:lnTo>
                    <a:pt x="9085" y="3940"/>
                  </a:lnTo>
                  <a:lnTo>
                    <a:pt x="9085" y="3477"/>
                  </a:lnTo>
                  <a:cubicBezTo>
                    <a:pt x="9085" y="3361"/>
                    <a:pt x="8899" y="3176"/>
                    <a:pt x="8807" y="3176"/>
                  </a:cubicBezTo>
                  <a:lnTo>
                    <a:pt x="8227" y="3176"/>
                  </a:lnTo>
                  <a:cubicBezTo>
                    <a:pt x="8111" y="3176"/>
                    <a:pt x="8019" y="3268"/>
                    <a:pt x="7926" y="3361"/>
                  </a:cubicBezTo>
                  <a:lnTo>
                    <a:pt x="7926" y="2782"/>
                  </a:lnTo>
                  <a:cubicBezTo>
                    <a:pt x="7926" y="2596"/>
                    <a:pt x="7833" y="2411"/>
                    <a:pt x="7648" y="2411"/>
                  </a:cubicBezTo>
                  <a:lnTo>
                    <a:pt x="7254" y="2411"/>
                  </a:lnTo>
                  <a:cubicBezTo>
                    <a:pt x="7161" y="2202"/>
                    <a:pt x="7161" y="2110"/>
                    <a:pt x="7068" y="2017"/>
                  </a:cubicBezTo>
                  <a:lnTo>
                    <a:pt x="7347" y="1739"/>
                  </a:lnTo>
                  <a:cubicBezTo>
                    <a:pt x="7439" y="1530"/>
                    <a:pt x="7439" y="1345"/>
                    <a:pt x="7347" y="1252"/>
                  </a:cubicBezTo>
                  <a:lnTo>
                    <a:pt x="6860" y="673"/>
                  </a:lnTo>
                  <a:cubicBezTo>
                    <a:pt x="6767" y="626"/>
                    <a:pt x="6675" y="603"/>
                    <a:pt x="6579" y="603"/>
                  </a:cubicBezTo>
                  <a:cubicBezTo>
                    <a:pt x="6483" y="603"/>
                    <a:pt x="6385" y="626"/>
                    <a:pt x="6281" y="673"/>
                  </a:cubicBezTo>
                  <a:lnTo>
                    <a:pt x="6002" y="951"/>
                  </a:lnTo>
                  <a:cubicBezTo>
                    <a:pt x="5910" y="858"/>
                    <a:pt x="5794" y="858"/>
                    <a:pt x="5701" y="765"/>
                  </a:cubicBezTo>
                  <a:lnTo>
                    <a:pt x="5608" y="372"/>
                  </a:lnTo>
                  <a:cubicBezTo>
                    <a:pt x="5608" y="186"/>
                    <a:pt x="5516" y="1"/>
                    <a:pt x="53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4"/>
            <p:cNvSpPr/>
            <p:nvPr/>
          </p:nvSpPr>
          <p:spPr>
            <a:xfrm>
              <a:off x="8103900" y="4035800"/>
              <a:ext cx="31300" cy="9875"/>
            </a:xfrm>
            <a:custGeom>
              <a:avLst/>
              <a:gdLst/>
              <a:ahLst/>
              <a:cxnLst/>
              <a:rect l="l" t="t" r="r" b="b"/>
              <a:pathLst>
                <a:path w="1252" h="395" extrusionOk="0">
                  <a:moveTo>
                    <a:pt x="185" y="0"/>
                  </a:moveTo>
                  <a:cubicBezTo>
                    <a:pt x="93" y="0"/>
                    <a:pt x="0" y="0"/>
                    <a:pt x="0" y="185"/>
                  </a:cubicBezTo>
                  <a:cubicBezTo>
                    <a:pt x="0" y="278"/>
                    <a:pt x="93" y="394"/>
                    <a:pt x="185" y="394"/>
                  </a:cubicBezTo>
                  <a:lnTo>
                    <a:pt x="1066" y="394"/>
                  </a:lnTo>
                  <a:cubicBezTo>
                    <a:pt x="1159" y="394"/>
                    <a:pt x="1251" y="278"/>
                    <a:pt x="1251" y="185"/>
                  </a:cubicBezTo>
                  <a:cubicBezTo>
                    <a:pt x="1251" y="0"/>
                    <a:pt x="1159" y="0"/>
                    <a:pt x="1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4"/>
            <p:cNvSpPr/>
            <p:nvPr/>
          </p:nvSpPr>
          <p:spPr>
            <a:xfrm>
              <a:off x="8043625" y="4035800"/>
              <a:ext cx="31325" cy="9875"/>
            </a:xfrm>
            <a:custGeom>
              <a:avLst/>
              <a:gdLst/>
              <a:ahLst/>
              <a:cxnLst/>
              <a:rect l="l" t="t" r="r" b="b"/>
              <a:pathLst>
                <a:path w="1253" h="395" extrusionOk="0">
                  <a:moveTo>
                    <a:pt x="186" y="0"/>
                  </a:moveTo>
                  <a:cubicBezTo>
                    <a:pt x="93" y="0"/>
                    <a:pt x="1" y="0"/>
                    <a:pt x="1" y="185"/>
                  </a:cubicBezTo>
                  <a:cubicBezTo>
                    <a:pt x="1" y="278"/>
                    <a:pt x="93" y="394"/>
                    <a:pt x="186" y="394"/>
                  </a:cubicBezTo>
                  <a:lnTo>
                    <a:pt x="1067" y="394"/>
                  </a:lnTo>
                  <a:cubicBezTo>
                    <a:pt x="1160" y="394"/>
                    <a:pt x="1252" y="278"/>
                    <a:pt x="1252" y="185"/>
                  </a:cubicBezTo>
                  <a:cubicBezTo>
                    <a:pt x="1252" y="0"/>
                    <a:pt x="1160" y="0"/>
                    <a:pt x="10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4"/>
            <p:cNvSpPr/>
            <p:nvPr/>
          </p:nvSpPr>
          <p:spPr>
            <a:xfrm>
              <a:off x="8004825" y="3782025"/>
              <a:ext cx="72425" cy="46375"/>
            </a:xfrm>
            <a:custGeom>
              <a:avLst/>
              <a:gdLst/>
              <a:ahLst/>
              <a:cxnLst/>
              <a:rect l="l" t="t" r="r" b="b"/>
              <a:pathLst>
                <a:path w="2897" h="1855" extrusionOk="0">
                  <a:moveTo>
                    <a:pt x="209" y="0"/>
                  </a:moveTo>
                  <a:cubicBezTo>
                    <a:pt x="93" y="0"/>
                    <a:pt x="0" y="116"/>
                    <a:pt x="0" y="209"/>
                  </a:cubicBezTo>
                  <a:cubicBezTo>
                    <a:pt x="0" y="394"/>
                    <a:pt x="93" y="487"/>
                    <a:pt x="209" y="487"/>
                  </a:cubicBezTo>
                  <a:cubicBezTo>
                    <a:pt x="973" y="487"/>
                    <a:pt x="1645" y="788"/>
                    <a:pt x="2039" y="1368"/>
                  </a:cubicBezTo>
                  <a:lnTo>
                    <a:pt x="1947" y="1275"/>
                  </a:lnTo>
                  <a:cubicBezTo>
                    <a:pt x="1831" y="1275"/>
                    <a:pt x="1738" y="1368"/>
                    <a:pt x="1645" y="1460"/>
                  </a:cubicBezTo>
                  <a:cubicBezTo>
                    <a:pt x="1645" y="1553"/>
                    <a:pt x="1738" y="1646"/>
                    <a:pt x="1831" y="1738"/>
                  </a:cubicBezTo>
                  <a:lnTo>
                    <a:pt x="2410" y="1854"/>
                  </a:lnTo>
                  <a:cubicBezTo>
                    <a:pt x="2619" y="1854"/>
                    <a:pt x="2712" y="1854"/>
                    <a:pt x="2712" y="1738"/>
                  </a:cubicBezTo>
                  <a:lnTo>
                    <a:pt x="2897" y="1066"/>
                  </a:lnTo>
                  <a:cubicBezTo>
                    <a:pt x="2897" y="974"/>
                    <a:pt x="2804" y="881"/>
                    <a:pt x="2712" y="881"/>
                  </a:cubicBezTo>
                  <a:cubicBezTo>
                    <a:pt x="2619" y="881"/>
                    <a:pt x="2526" y="881"/>
                    <a:pt x="2526" y="974"/>
                  </a:cubicBezTo>
                  <a:lnTo>
                    <a:pt x="2410" y="1159"/>
                  </a:lnTo>
                  <a:cubicBezTo>
                    <a:pt x="1947" y="487"/>
                    <a:pt x="1066" y="0"/>
                    <a:pt x="2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4"/>
            <p:cNvSpPr/>
            <p:nvPr/>
          </p:nvSpPr>
          <p:spPr>
            <a:xfrm>
              <a:off x="7807250" y="3702650"/>
              <a:ext cx="101400" cy="68750"/>
            </a:xfrm>
            <a:custGeom>
              <a:avLst/>
              <a:gdLst/>
              <a:ahLst/>
              <a:cxnLst/>
              <a:rect l="l" t="t" r="r" b="b"/>
              <a:pathLst>
                <a:path w="4056" h="2750" extrusionOk="0">
                  <a:moveTo>
                    <a:pt x="3847" y="0"/>
                  </a:moveTo>
                  <a:cubicBezTo>
                    <a:pt x="2503" y="0"/>
                    <a:pt x="1159" y="765"/>
                    <a:pt x="464" y="2017"/>
                  </a:cubicBezTo>
                  <a:lnTo>
                    <a:pt x="371" y="1831"/>
                  </a:lnTo>
                  <a:cubicBezTo>
                    <a:pt x="371" y="1738"/>
                    <a:pt x="278" y="1646"/>
                    <a:pt x="186" y="1646"/>
                  </a:cubicBezTo>
                  <a:cubicBezTo>
                    <a:pt x="0" y="1738"/>
                    <a:pt x="0" y="1831"/>
                    <a:pt x="0" y="1924"/>
                  </a:cubicBezTo>
                  <a:lnTo>
                    <a:pt x="278" y="2596"/>
                  </a:lnTo>
                  <a:cubicBezTo>
                    <a:pt x="278" y="2679"/>
                    <a:pt x="326" y="2750"/>
                    <a:pt x="429" y="2750"/>
                  </a:cubicBezTo>
                  <a:cubicBezTo>
                    <a:pt x="470" y="2750"/>
                    <a:pt x="520" y="2738"/>
                    <a:pt x="580" y="2712"/>
                  </a:cubicBezTo>
                  <a:lnTo>
                    <a:pt x="1252" y="2503"/>
                  </a:lnTo>
                  <a:cubicBezTo>
                    <a:pt x="1344" y="2411"/>
                    <a:pt x="1344" y="2318"/>
                    <a:pt x="1344" y="2225"/>
                  </a:cubicBezTo>
                  <a:cubicBezTo>
                    <a:pt x="1280" y="2160"/>
                    <a:pt x="1215" y="2084"/>
                    <a:pt x="1142" y="2084"/>
                  </a:cubicBezTo>
                  <a:cubicBezTo>
                    <a:pt x="1110" y="2084"/>
                    <a:pt x="1078" y="2098"/>
                    <a:pt x="1043" y="2132"/>
                  </a:cubicBezTo>
                  <a:lnTo>
                    <a:pt x="858" y="2225"/>
                  </a:lnTo>
                  <a:cubicBezTo>
                    <a:pt x="1437" y="1159"/>
                    <a:pt x="2596" y="487"/>
                    <a:pt x="3847" y="487"/>
                  </a:cubicBezTo>
                  <a:cubicBezTo>
                    <a:pt x="3940" y="487"/>
                    <a:pt x="4056" y="394"/>
                    <a:pt x="4056" y="278"/>
                  </a:cubicBezTo>
                  <a:cubicBezTo>
                    <a:pt x="4056" y="93"/>
                    <a:pt x="3940" y="0"/>
                    <a:pt x="3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3" name="Google Shape;1813;p54"/>
          <p:cNvGrpSpPr/>
          <p:nvPr/>
        </p:nvGrpSpPr>
        <p:grpSpPr>
          <a:xfrm>
            <a:off x="4186175" y="3892463"/>
            <a:ext cx="347650" cy="314050"/>
            <a:chOff x="6291000" y="3166725"/>
            <a:chExt cx="347650" cy="314050"/>
          </a:xfrm>
        </p:grpSpPr>
        <p:sp>
          <p:nvSpPr>
            <p:cNvPr id="1814" name="Google Shape;1814;p54"/>
            <p:cNvSpPr/>
            <p:nvPr/>
          </p:nvSpPr>
          <p:spPr>
            <a:xfrm>
              <a:off x="6291000" y="3166725"/>
              <a:ext cx="347650" cy="314050"/>
            </a:xfrm>
            <a:custGeom>
              <a:avLst/>
              <a:gdLst/>
              <a:ahLst/>
              <a:cxnLst/>
              <a:rect l="l" t="t" r="r" b="b"/>
              <a:pathLst>
                <a:path w="13906" h="12562" extrusionOk="0">
                  <a:moveTo>
                    <a:pt x="12747" y="394"/>
                  </a:moveTo>
                  <a:cubicBezTo>
                    <a:pt x="13141" y="394"/>
                    <a:pt x="13512" y="765"/>
                    <a:pt x="13512" y="1159"/>
                  </a:cubicBezTo>
                  <a:lnTo>
                    <a:pt x="13512" y="7625"/>
                  </a:lnTo>
                  <a:lnTo>
                    <a:pt x="13141" y="7625"/>
                  </a:lnTo>
                  <a:lnTo>
                    <a:pt x="13141" y="1252"/>
                  </a:lnTo>
                  <a:cubicBezTo>
                    <a:pt x="13141" y="974"/>
                    <a:pt x="12933" y="765"/>
                    <a:pt x="12654" y="765"/>
                  </a:cubicBezTo>
                  <a:lnTo>
                    <a:pt x="1252" y="765"/>
                  </a:lnTo>
                  <a:cubicBezTo>
                    <a:pt x="974" y="765"/>
                    <a:pt x="766" y="974"/>
                    <a:pt x="766" y="1252"/>
                  </a:cubicBezTo>
                  <a:lnTo>
                    <a:pt x="766" y="7625"/>
                  </a:lnTo>
                  <a:lnTo>
                    <a:pt x="395" y="7625"/>
                  </a:lnTo>
                  <a:lnTo>
                    <a:pt x="395" y="1159"/>
                  </a:lnTo>
                  <a:cubicBezTo>
                    <a:pt x="395" y="765"/>
                    <a:pt x="766" y="394"/>
                    <a:pt x="1160" y="394"/>
                  </a:cubicBezTo>
                  <a:close/>
                  <a:moveTo>
                    <a:pt x="12654" y="1159"/>
                  </a:moveTo>
                  <a:cubicBezTo>
                    <a:pt x="12747" y="1159"/>
                    <a:pt x="12747" y="1159"/>
                    <a:pt x="12747" y="1252"/>
                  </a:cubicBezTo>
                  <a:lnTo>
                    <a:pt x="12747" y="7625"/>
                  </a:lnTo>
                  <a:lnTo>
                    <a:pt x="12261" y="7625"/>
                  </a:lnTo>
                  <a:cubicBezTo>
                    <a:pt x="12168" y="7625"/>
                    <a:pt x="12075" y="7625"/>
                    <a:pt x="12075" y="7810"/>
                  </a:cubicBezTo>
                  <a:cubicBezTo>
                    <a:pt x="12075" y="7926"/>
                    <a:pt x="12168" y="8019"/>
                    <a:pt x="12261" y="8019"/>
                  </a:cubicBezTo>
                  <a:lnTo>
                    <a:pt x="13512" y="8019"/>
                  </a:lnTo>
                  <a:lnTo>
                    <a:pt x="13512" y="9178"/>
                  </a:lnTo>
                  <a:cubicBezTo>
                    <a:pt x="13512" y="9363"/>
                    <a:pt x="13419" y="9548"/>
                    <a:pt x="13234" y="9757"/>
                  </a:cubicBezTo>
                  <a:cubicBezTo>
                    <a:pt x="13141" y="9850"/>
                    <a:pt x="12933" y="9850"/>
                    <a:pt x="12747" y="9850"/>
                  </a:cubicBezTo>
                  <a:lnTo>
                    <a:pt x="1160" y="9850"/>
                  </a:lnTo>
                  <a:cubicBezTo>
                    <a:pt x="974" y="9850"/>
                    <a:pt x="766" y="9850"/>
                    <a:pt x="673" y="9757"/>
                  </a:cubicBezTo>
                  <a:cubicBezTo>
                    <a:pt x="488" y="9548"/>
                    <a:pt x="395" y="9363"/>
                    <a:pt x="395" y="9178"/>
                  </a:cubicBezTo>
                  <a:lnTo>
                    <a:pt x="395" y="8019"/>
                  </a:lnTo>
                  <a:lnTo>
                    <a:pt x="11403" y="8019"/>
                  </a:lnTo>
                  <a:cubicBezTo>
                    <a:pt x="11496" y="8019"/>
                    <a:pt x="11588" y="7926"/>
                    <a:pt x="11588" y="7810"/>
                  </a:cubicBezTo>
                  <a:cubicBezTo>
                    <a:pt x="11588" y="7625"/>
                    <a:pt x="11496" y="7625"/>
                    <a:pt x="11403" y="7625"/>
                  </a:cubicBezTo>
                  <a:lnTo>
                    <a:pt x="5123" y="7625"/>
                  </a:lnTo>
                  <a:lnTo>
                    <a:pt x="5123" y="2712"/>
                  </a:lnTo>
                  <a:cubicBezTo>
                    <a:pt x="5123" y="2596"/>
                    <a:pt x="5030" y="2503"/>
                    <a:pt x="4821" y="2503"/>
                  </a:cubicBezTo>
                  <a:cubicBezTo>
                    <a:pt x="4729" y="2503"/>
                    <a:pt x="4636" y="2596"/>
                    <a:pt x="4636" y="2712"/>
                  </a:cubicBezTo>
                  <a:lnTo>
                    <a:pt x="4636" y="7625"/>
                  </a:lnTo>
                  <a:lnTo>
                    <a:pt x="1160" y="7625"/>
                  </a:lnTo>
                  <a:lnTo>
                    <a:pt x="1160" y="1252"/>
                  </a:lnTo>
                  <a:cubicBezTo>
                    <a:pt x="1160" y="1159"/>
                    <a:pt x="1160" y="1159"/>
                    <a:pt x="1252" y="1159"/>
                  </a:cubicBezTo>
                  <a:lnTo>
                    <a:pt x="4636" y="1159"/>
                  </a:lnTo>
                  <a:lnTo>
                    <a:pt x="4636" y="1831"/>
                  </a:lnTo>
                  <a:cubicBezTo>
                    <a:pt x="4636" y="1924"/>
                    <a:pt x="4729" y="2017"/>
                    <a:pt x="4821" y="2017"/>
                  </a:cubicBezTo>
                  <a:cubicBezTo>
                    <a:pt x="5030" y="2017"/>
                    <a:pt x="5123" y="1924"/>
                    <a:pt x="5123" y="1831"/>
                  </a:cubicBezTo>
                  <a:lnTo>
                    <a:pt x="5123" y="1159"/>
                  </a:lnTo>
                  <a:close/>
                  <a:moveTo>
                    <a:pt x="8390" y="10336"/>
                  </a:moveTo>
                  <a:lnTo>
                    <a:pt x="8692" y="12167"/>
                  </a:lnTo>
                  <a:lnTo>
                    <a:pt x="5215" y="12167"/>
                  </a:lnTo>
                  <a:lnTo>
                    <a:pt x="5493" y="10336"/>
                  </a:lnTo>
                  <a:close/>
                  <a:moveTo>
                    <a:pt x="1160" y="0"/>
                  </a:moveTo>
                  <a:cubicBezTo>
                    <a:pt x="488" y="0"/>
                    <a:pt x="1" y="487"/>
                    <a:pt x="1" y="1159"/>
                  </a:cubicBezTo>
                  <a:lnTo>
                    <a:pt x="1" y="9178"/>
                  </a:lnTo>
                  <a:cubicBezTo>
                    <a:pt x="1" y="9456"/>
                    <a:pt x="94" y="9757"/>
                    <a:pt x="395" y="9942"/>
                  </a:cubicBezTo>
                  <a:cubicBezTo>
                    <a:pt x="580" y="10128"/>
                    <a:pt x="858" y="10336"/>
                    <a:pt x="1160" y="10336"/>
                  </a:cubicBezTo>
                  <a:lnTo>
                    <a:pt x="5123" y="10336"/>
                  </a:lnTo>
                  <a:lnTo>
                    <a:pt x="4821" y="12167"/>
                  </a:lnTo>
                  <a:lnTo>
                    <a:pt x="4636" y="12167"/>
                  </a:lnTo>
                  <a:cubicBezTo>
                    <a:pt x="4543" y="12167"/>
                    <a:pt x="4450" y="12260"/>
                    <a:pt x="4450" y="12353"/>
                  </a:cubicBezTo>
                  <a:cubicBezTo>
                    <a:pt x="4450" y="12445"/>
                    <a:pt x="4543" y="12561"/>
                    <a:pt x="4636" y="12561"/>
                  </a:cubicBezTo>
                  <a:lnTo>
                    <a:pt x="9271" y="12561"/>
                  </a:lnTo>
                  <a:cubicBezTo>
                    <a:pt x="9364" y="12561"/>
                    <a:pt x="9456" y="12445"/>
                    <a:pt x="9456" y="12353"/>
                  </a:cubicBezTo>
                  <a:cubicBezTo>
                    <a:pt x="9456" y="12260"/>
                    <a:pt x="9364" y="12167"/>
                    <a:pt x="9271" y="12167"/>
                  </a:cubicBezTo>
                  <a:lnTo>
                    <a:pt x="9086" y="12167"/>
                  </a:lnTo>
                  <a:lnTo>
                    <a:pt x="8784" y="10336"/>
                  </a:lnTo>
                  <a:lnTo>
                    <a:pt x="12747" y="10336"/>
                  </a:lnTo>
                  <a:cubicBezTo>
                    <a:pt x="13025" y="10336"/>
                    <a:pt x="13327" y="10128"/>
                    <a:pt x="13512" y="9942"/>
                  </a:cubicBezTo>
                  <a:cubicBezTo>
                    <a:pt x="13813" y="9757"/>
                    <a:pt x="13906" y="9456"/>
                    <a:pt x="13906" y="9178"/>
                  </a:cubicBezTo>
                  <a:lnTo>
                    <a:pt x="13906" y="1159"/>
                  </a:lnTo>
                  <a:cubicBezTo>
                    <a:pt x="13906" y="487"/>
                    <a:pt x="13419" y="0"/>
                    <a:pt x="127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4"/>
            <p:cNvSpPr/>
            <p:nvPr/>
          </p:nvSpPr>
          <p:spPr>
            <a:xfrm>
              <a:off x="6450350" y="3376450"/>
              <a:ext cx="28975" cy="26675"/>
            </a:xfrm>
            <a:custGeom>
              <a:avLst/>
              <a:gdLst/>
              <a:ahLst/>
              <a:cxnLst/>
              <a:rect l="l" t="t" r="r" b="b"/>
              <a:pathLst>
                <a:path w="1159" h="1067" extrusionOk="0">
                  <a:moveTo>
                    <a:pt x="579" y="395"/>
                  </a:moveTo>
                  <a:cubicBezTo>
                    <a:pt x="672" y="395"/>
                    <a:pt x="765" y="487"/>
                    <a:pt x="765" y="580"/>
                  </a:cubicBezTo>
                  <a:cubicBezTo>
                    <a:pt x="765" y="580"/>
                    <a:pt x="672" y="696"/>
                    <a:pt x="579" y="696"/>
                  </a:cubicBezTo>
                  <a:cubicBezTo>
                    <a:pt x="487" y="696"/>
                    <a:pt x="394" y="580"/>
                    <a:pt x="394" y="580"/>
                  </a:cubicBezTo>
                  <a:cubicBezTo>
                    <a:pt x="394" y="487"/>
                    <a:pt x="487" y="395"/>
                    <a:pt x="579" y="395"/>
                  </a:cubicBezTo>
                  <a:close/>
                  <a:moveTo>
                    <a:pt x="579" y="1"/>
                  </a:moveTo>
                  <a:cubicBezTo>
                    <a:pt x="278" y="1"/>
                    <a:pt x="0" y="209"/>
                    <a:pt x="0" y="580"/>
                  </a:cubicBezTo>
                  <a:cubicBezTo>
                    <a:pt x="0" y="881"/>
                    <a:pt x="278" y="1067"/>
                    <a:pt x="579" y="1067"/>
                  </a:cubicBezTo>
                  <a:cubicBezTo>
                    <a:pt x="858" y="1067"/>
                    <a:pt x="1159" y="881"/>
                    <a:pt x="1159" y="580"/>
                  </a:cubicBezTo>
                  <a:cubicBezTo>
                    <a:pt x="1159" y="209"/>
                    <a:pt x="858" y="1"/>
                    <a:pt x="5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4"/>
            <p:cNvSpPr/>
            <p:nvPr/>
          </p:nvSpPr>
          <p:spPr>
            <a:xfrm>
              <a:off x="6326925" y="3205550"/>
              <a:ext cx="29000" cy="28975"/>
            </a:xfrm>
            <a:custGeom>
              <a:avLst/>
              <a:gdLst/>
              <a:ahLst/>
              <a:cxnLst/>
              <a:rect l="l" t="t" r="r" b="b"/>
              <a:pathLst>
                <a:path w="1160" h="1159" extrusionOk="0">
                  <a:moveTo>
                    <a:pt x="580" y="371"/>
                  </a:moveTo>
                  <a:cubicBezTo>
                    <a:pt x="696" y="371"/>
                    <a:pt x="789" y="464"/>
                    <a:pt x="789" y="579"/>
                  </a:cubicBezTo>
                  <a:cubicBezTo>
                    <a:pt x="789" y="672"/>
                    <a:pt x="696" y="765"/>
                    <a:pt x="580" y="765"/>
                  </a:cubicBezTo>
                  <a:cubicBezTo>
                    <a:pt x="487" y="765"/>
                    <a:pt x="395" y="672"/>
                    <a:pt x="395" y="579"/>
                  </a:cubicBezTo>
                  <a:cubicBezTo>
                    <a:pt x="395" y="464"/>
                    <a:pt x="487" y="371"/>
                    <a:pt x="580" y="371"/>
                  </a:cubicBezTo>
                  <a:close/>
                  <a:moveTo>
                    <a:pt x="580" y="0"/>
                  </a:moveTo>
                  <a:cubicBezTo>
                    <a:pt x="302" y="0"/>
                    <a:pt x="1" y="278"/>
                    <a:pt x="1" y="579"/>
                  </a:cubicBezTo>
                  <a:cubicBezTo>
                    <a:pt x="1" y="858"/>
                    <a:pt x="302" y="1159"/>
                    <a:pt x="580" y="1159"/>
                  </a:cubicBezTo>
                  <a:cubicBezTo>
                    <a:pt x="974" y="1159"/>
                    <a:pt x="1159" y="858"/>
                    <a:pt x="1159" y="579"/>
                  </a:cubicBezTo>
                  <a:cubicBezTo>
                    <a:pt x="1159" y="278"/>
                    <a:pt x="974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4"/>
            <p:cNvSpPr/>
            <p:nvPr/>
          </p:nvSpPr>
          <p:spPr>
            <a:xfrm>
              <a:off x="6363425" y="3214800"/>
              <a:ext cx="33625" cy="9875"/>
            </a:xfrm>
            <a:custGeom>
              <a:avLst/>
              <a:gdLst/>
              <a:ahLst/>
              <a:cxnLst/>
              <a:rect l="l" t="t" r="r" b="b"/>
              <a:pathLst>
                <a:path w="1345" h="395" extrusionOk="0">
                  <a:moveTo>
                    <a:pt x="186" y="1"/>
                  </a:moveTo>
                  <a:cubicBezTo>
                    <a:pt x="93" y="1"/>
                    <a:pt x="1" y="94"/>
                    <a:pt x="1" y="209"/>
                  </a:cubicBezTo>
                  <a:cubicBezTo>
                    <a:pt x="1" y="302"/>
                    <a:pt x="93" y="395"/>
                    <a:pt x="186" y="395"/>
                  </a:cubicBezTo>
                  <a:lnTo>
                    <a:pt x="1160" y="395"/>
                  </a:lnTo>
                  <a:cubicBezTo>
                    <a:pt x="1252" y="395"/>
                    <a:pt x="1345" y="302"/>
                    <a:pt x="1345" y="209"/>
                  </a:cubicBezTo>
                  <a:cubicBezTo>
                    <a:pt x="1345" y="94"/>
                    <a:pt x="1252" y="1"/>
                    <a:pt x="1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4"/>
            <p:cNvSpPr/>
            <p:nvPr/>
          </p:nvSpPr>
          <p:spPr>
            <a:xfrm>
              <a:off x="6428325" y="3207850"/>
              <a:ext cx="169200" cy="12200"/>
            </a:xfrm>
            <a:custGeom>
              <a:avLst/>
              <a:gdLst/>
              <a:ahLst/>
              <a:cxnLst/>
              <a:rect l="l" t="t" r="r" b="b"/>
              <a:pathLst>
                <a:path w="6768" h="488" extrusionOk="0">
                  <a:moveTo>
                    <a:pt x="302" y="1"/>
                  </a:moveTo>
                  <a:cubicBezTo>
                    <a:pt x="116" y="1"/>
                    <a:pt x="0" y="93"/>
                    <a:pt x="0" y="279"/>
                  </a:cubicBezTo>
                  <a:cubicBezTo>
                    <a:pt x="0" y="372"/>
                    <a:pt x="116" y="487"/>
                    <a:pt x="302" y="487"/>
                  </a:cubicBezTo>
                  <a:lnTo>
                    <a:pt x="6582" y="487"/>
                  </a:lnTo>
                  <a:cubicBezTo>
                    <a:pt x="6675" y="487"/>
                    <a:pt x="6768" y="372"/>
                    <a:pt x="6768" y="279"/>
                  </a:cubicBezTo>
                  <a:cubicBezTo>
                    <a:pt x="6768" y="93"/>
                    <a:pt x="6675" y="1"/>
                    <a:pt x="65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4"/>
            <p:cNvSpPr/>
            <p:nvPr/>
          </p:nvSpPr>
          <p:spPr>
            <a:xfrm>
              <a:off x="6428325" y="3229300"/>
              <a:ext cx="70125" cy="9875"/>
            </a:xfrm>
            <a:custGeom>
              <a:avLst/>
              <a:gdLst/>
              <a:ahLst/>
              <a:cxnLst/>
              <a:rect l="l" t="t" r="r" b="b"/>
              <a:pathLst>
                <a:path w="2805" h="395" extrusionOk="0">
                  <a:moveTo>
                    <a:pt x="302" y="0"/>
                  </a:moveTo>
                  <a:cubicBezTo>
                    <a:pt x="116" y="0"/>
                    <a:pt x="0" y="93"/>
                    <a:pt x="0" y="209"/>
                  </a:cubicBezTo>
                  <a:cubicBezTo>
                    <a:pt x="0" y="302"/>
                    <a:pt x="116" y="394"/>
                    <a:pt x="302" y="394"/>
                  </a:cubicBezTo>
                  <a:lnTo>
                    <a:pt x="2619" y="394"/>
                  </a:lnTo>
                  <a:cubicBezTo>
                    <a:pt x="2712" y="394"/>
                    <a:pt x="2805" y="302"/>
                    <a:pt x="2805" y="209"/>
                  </a:cubicBezTo>
                  <a:cubicBezTo>
                    <a:pt x="2805" y="93"/>
                    <a:pt x="2712" y="0"/>
                    <a:pt x="26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4"/>
            <p:cNvSpPr/>
            <p:nvPr/>
          </p:nvSpPr>
          <p:spPr>
            <a:xfrm>
              <a:off x="6428325" y="3258250"/>
              <a:ext cx="169200" cy="12200"/>
            </a:xfrm>
            <a:custGeom>
              <a:avLst/>
              <a:gdLst/>
              <a:ahLst/>
              <a:cxnLst/>
              <a:rect l="l" t="t" r="r" b="b"/>
              <a:pathLst>
                <a:path w="6768" h="488" extrusionOk="0">
                  <a:moveTo>
                    <a:pt x="302" y="1"/>
                  </a:moveTo>
                  <a:cubicBezTo>
                    <a:pt x="116" y="1"/>
                    <a:pt x="0" y="94"/>
                    <a:pt x="0" y="210"/>
                  </a:cubicBezTo>
                  <a:cubicBezTo>
                    <a:pt x="0" y="395"/>
                    <a:pt x="116" y="488"/>
                    <a:pt x="302" y="488"/>
                  </a:cubicBezTo>
                  <a:lnTo>
                    <a:pt x="6582" y="488"/>
                  </a:lnTo>
                  <a:cubicBezTo>
                    <a:pt x="6675" y="488"/>
                    <a:pt x="6768" y="395"/>
                    <a:pt x="6768" y="210"/>
                  </a:cubicBezTo>
                  <a:cubicBezTo>
                    <a:pt x="6768" y="94"/>
                    <a:pt x="6675" y="1"/>
                    <a:pt x="65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4"/>
            <p:cNvSpPr/>
            <p:nvPr/>
          </p:nvSpPr>
          <p:spPr>
            <a:xfrm>
              <a:off x="6428325" y="3280275"/>
              <a:ext cx="106625" cy="9300"/>
            </a:xfrm>
            <a:custGeom>
              <a:avLst/>
              <a:gdLst/>
              <a:ahLst/>
              <a:cxnLst/>
              <a:rect l="l" t="t" r="r" b="b"/>
              <a:pathLst>
                <a:path w="4265" h="372" extrusionOk="0">
                  <a:moveTo>
                    <a:pt x="302" y="1"/>
                  </a:moveTo>
                  <a:cubicBezTo>
                    <a:pt x="116" y="1"/>
                    <a:pt x="0" y="93"/>
                    <a:pt x="0" y="186"/>
                  </a:cubicBezTo>
                  <a:cubicBezTo>
                    <a:pt x="0" y="279"/>
                    <a:pt x="116" y="371"/>
                    <a:pt x="302" y="371"/>
                  </a:cubicBezTo>
                  <a:lnTo>
                    <a:pt x="4056" y="371"/>
                  </a:lnTo>
                  <a:cubicBezTo>
                    <a:pt x="4172" y="371"/>
                    <a:pt x="4265" y="279"/>
                    <a:pt x="4265" y="186"/>
                  </a:cubicBezTo>
                  <a:cubicBezTo>
                    <a:pt x="4265" y="93"/>
                    <a:pt x="4172" y="1"/>
                    <a:pt x="4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4"/>
            <p:cNvSpPr/>
            <p:nvPr/>
          </p:nvSpPr>
          <p:spPr>
            <a:xfrm>
              <a:off x="6428325" y="3313875"/>
              <a:ext cx="169200" cy="9875"/>
            </a:xfrm>
            <a:custGeom>
              <a:avLst/>
              <a:gdLst/>
              <a:ahLst/>
              <a:cxnLst/>
              <a:rect l="l" t="t" r="r" b="b"/>
              <a:pathLst>
                <a:path w="6768" h="395" extrusionOk="0">
                  <a:moveTo>
                    <a:pt x="302" y="1"/>
                  </a:moveTo>
                  <a:cubicBezTo>
                    <a:pt x="116" y="1"/>
                    <a:pt x="0" y="94"/>
                    <a:pt x="0" y="186"/>
                  </a:cubicBezTo>
                  <a:cubicBezTo>
                    <a:pt x="0" y="302"/>
                    <a:pt x="116" y="395"/>
                    <a:pt x="302" y="395"/>
                  </a:cubicBezTo>
                  <a:lnTo>
                    <a:pt x="6582" y="395"/>
                  </a:lnTo>
                  <a:cubicBezTo>
                    <a:pt x="6675" y="395"/>
                    <a:pt x="6768" y="302"/>
                    <a:pt x="6768" y="186"/>
                  </a:cubicBezTo>
                  <a:cubicBezTo>
                    <a:pt x="6768" y="94"/>
                    <a:pt x="6675" y="1"/>
                    <a:pt x="65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4"/>
            <p:cNvSpPr/>
            <p:nvPr/>
          </p:nvSpPr>
          <p:spPr>
            <a:xfrm>
              <a:off x="6428325" y="3333000"/>
              <a:ext cx="154725" cy="9875"/>
            </a:xfrm>
            <a:custGeom>
              <a:avLst/>
              <a:gdLst/>
              <a:ahLst/>
              <a:cxnLst/>
              <a:rect l="l" t="t" r="r" b="b"/>
              <a:pathLst>
                <a:path w="6189" h="395" extrusionOk="0">
                  <a:moveTo>
                    <a:pt x="302" y="1"/>
                  </a:moveTo>
                  <a:cubicBezTo>
                    <a:pt x="116" y="1"/>
                    <a:pt x="0" y="116"/>
                    <a:pt x="0" y="209"/>
                  </a:cubicBezTo>
                  <a:cubicBezTo>
                    <a:pt x="0" y="302"/>
                    <a:pt x="116" y="395"/>
                    <a:pt x="302" y="395"/>
                  </a:cubicBezTo>
                  <a:lnTo>
                    <a:pt x="5910" y="395"/>
                  </a:lnTo>
                  <a:cubicBezTo>
                    <a:pt x="6095" y="395"/>
                    <a:pt x="6188" y="302"/>
                    <a:pt x="6188" y="209"/>
                  </a:cubicBezTo>
                  <a:cubicBezTo>
                    <a:pt x="6188" y="116"/>
                    <a:pt x="6095" y="1"/>
                    <a:pt x="59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4"/>
            <p:cNvSpPr/>
            <p:nvPr/>
          </p:nvSpPr>
          <p:spPr>
            <a:xfrm>
              <a:off x="6326925" y="3241450"/>
              <a:ext cx="29000" cy="31325"/>
            </a:xfrm>
            <a:custGeom>
              <a:avLst/>
              <a:gdLst/>
              <a:ahLst/>
              <a:cxnLst/>
              <a:rect l="l" t="t" r="r" b="b"/>
              <a:pathLst>
                <a:path w="1160" h="1253" extrusionOk="0">
                  <a:moveTo>
                    <a:pt x="580" y="488"/>
                  </a:moveTo>
                  <a:cubicBezTo>
                    <a:pt x="696" y="488"/>
                    <a:pt x="789" y="488"/>
                    <a:pt x="789" y="580"/>
                  </a:cubicBezTo>
                  <a:cubicBezTo>
                    <a:pt x="789" y="766"/>
                    <a:pt x="696" y="766"/>
                    <a:pt x="580" y="766"/>
                  </a:cubicBezTo>
                  <a:cubicBezTo>
                    <a:pt x="487" y="766"/>
                    <a:pt x="395" y="766"/>
                    <a:pt x="395" y="580"/>
                  </a:cubicBezTo>
                  <a:cubicBezTo>
                    <a:pt x="395" y="488"/>
                    <a:pt x="487" y="488"/>
                    <a:pt x="580" y="488"/>
                  </a:cubicBezTo>
                  <a:close/>
                  <a:moveTo>
                    <a:pt x="580" y="1"/>
                  </a:moveTo>
                  <a:cubicBezTo>
                    <a:pt x="302" y="1"/>
                    <a:pt x="1" y="302"/>
                    <a:pt x="1" y="580"/>
                  </a:cubicBezTo>
                  <a:cubicBezTo>
                    <a:pt x="1" y="974"/>
                    <a:pt x="302" y="1252"/>
                    <a:pt x="580" y="1252"/>
                  </a:cubicBezTo>
                  <a:cubicBezTo>
                    <a:pt x="974" y="1252"/>
                    <a:pt x="1159" y="974"/>
                    <a:pt x="1159" y="580"/>
                  </a:cubicBezTo>
                  <a:cubicBezTo>
                    <a:pt x="1159" y="302"/>
                    <a:pt x="974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4"/>
            <p:cNvSpPr/>
            <p:nvPr/>
          </p:nvSpPr>
          <p:spPr>
            <a:xfrm>
              <a:off x="6363425" y="3251300"/>
              <a:ext cx="33625" cy="12200"/>
            </a:xfrm>
            <a:custGeom>
              <a:avLst/>
              <a:gdLst/>
              <a:ahLst/>
              <a:cxnLst/>
              <a:rect l="l" t="t" r="r" b="b"/>
              <a:pathLst>
                <a:path w="1345" h="488" extrusionOk="0">
                  <a:moveTo>
                    <a:pt x="186" y="1"/>
                  </a:moveTo>
                  <a:cubicBezTo>
                    <a:pt x="93" y="1"/>
                    <a:pt x="1" y="94"/>
                    <a:pt x="1" y="186"/>
                  </a:cubicBezTo>
                  <a:cubicBezTo>
                    <a:pt x="1" y="372"/>
                    <a:pt x="93" y="488"/>
                    <a:pt x="186" y="488"/>
                  </a:cubicBezTo>
                  <a:lnTo>
                    <a:pt x="1160" y="488"/>
                  </a:lnTo>
                  <a:cubicBezTo>
                    <a:pt x="1252" y="488"/>
                    <a:pt x="1345" y="372"/>
                    <a:pt x="1345" y="186"/>
                  </a:cubicBezTo>
                  <a:cubicBezTo>
                    <a:pt x="1345" y="94"/>
                    <a:pt x="1252" y="1"/>
                    <a:pt x="11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4"/>
            <p:cNvSpPr/>
            <p:nvPr/>
          </p:nvSpPr>
          <p:spPr>
            <a:xfrm>
              <a:off x="6326925" y="32802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371"/>
                  </a:moveTo>
                  <a:cubicBezTo>
                    <a:pt x="696" y="371"/>
                    <a:pt x="789" y="487"/>
                    <a:pt x="789" y="580"/>
                  </a:cubicBezTo>
                  <a:cubicBezTo>
                    <a:pt x="789" y="673"/>
                    <a:pt x="696" y="765"/>
                    <a:pt x="580" y="765"/>
                  </a:cubicBezTo>
                  <a:cubicBezTo>
                    <a:pt x="487" y="765"/>
                    <a:pt x="395" y="673"/>
                    <a:pt x="395" y="580"/>
                  </a:cubicBezTo>
                  <a:cubicBezTo>
                    <a:pt x="395" y="487"/>
                    <a:pt x="487" y="371"/>
                    <a:pt x="580" y="371"/>
                  </a:cubicBezTo>
                  <a:close/>
                  <a:moveTo>
                    <a:pt x="580" y="1"/>
                  </a:moveTo>
                  <a:cubicBezTo>
                    <a:pt x="302" y="1"/>
                    <a:pt x="1" y="279"/>
                    <a:pt x="1" y="580"/>
                  </a:cubicBezTo>
                  <a:cubicBezTo>
                    <a:pt x="1" y="951"/>
                    <a:pt x="302" y="1159"/>
                    <a:pt x="580" y="1159"/>
                  </a:cubicBezTo>
                  <a:cubicBezTo>
                    <a:pt x="974" y="1159"/>
                    <a:pt x="1159" y="951"/>
                    <a:pt x="1159" y="580"/>
                  </a:cubicBezTo>
                  <a:cubicBezTo>
                    <a:pt x="1159" y="279"/>
                    <a:pt x="974" y="1"/>
                    <a:pt x="5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4"/>
            <p:cNvSpPr/>
            <p:nvPr/>
          </p:nvSpPr>
          <p:spPr>
            <a:xfrm>
              <a:off x="6363425" y="3289550"/>
              <a:ext cx="33625" cy="9875"/>
            </a:xfrm>
            <a:custGeom>
              <a:avLst/>
              <a:gdLst/>
              <a:ahLst/>
              <a:cxnLst/>
              <a:rect l="l" t="t" r="r" b="b"/>
              <a:pathLst>
                <a:path w="1345" h="395" extrusionOk="0">
                  <a:moveTo>
                    <a:pt x="186" y="0"/>
                  </a:moveTo>
                  <a:cubicBezTo>
                    <a:pt x="93" y="0"/>
                    <a:pt x="1" y="116"/>
                    <a:pt x="1" y="209"/>
                  </a:cubicBezTo>
                  <a:cubicBezTo>
                    <a:pt x="1" y="302"/>
                    <a:pt x="93" y="394"/>
                    <a:pt x="186" y="394"/>
                  </a:cubicBezTo>
                  <a:lnTo>
                    <a:pt x="1160" y="394"/>
                  </a:lnTo>
                  <a:cubicBezTo>
                    <a:pt x="1252" y="394"/>
                    <a:pt x="1345" y="302"/>
                    <a:pt x="1345" y="209"/>
                  </a:cubicBezTo>
                  <a:cubicBezTo>
                    <a:pt x="1345" y="116"/>
                    <a:pt x="1252" y="0"/>
                    <a:pt x="1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4"/>
            <p:cNvSpPr/>
            <p:nvPr/>
          </p:nvSpPr>
          <p:spPr>
            <a:xfrm>
              <a:off x="6326925" y="3318525"/>
              <a:ext cx="29000" cy="28975"/>
            </a:xfrm>
            <a:custGeom>
              <a:avLst/>
              <a:gdLst/>
              <a:ahLst/>
              <a:cxnLst/>
              <a:rect l="l" t="t" r="r" b="b"/>
              <a:pathLst>
                <a:path w="1160" h="1159" extrusionOk="0">
                  <a:moveTo>
                    <a:pt x="580" y="394"/>
                  </a:moveTo>
                  <a:cubicBezTo>
                    <a:pt x="696" y="394"/>
                    <a:pt x="789" y="487"/>
                    <a:pt x="789" y="580"/>
                  </a:cubicBezTo>
                  <a:cubicBezTo>
                    <a:pt x="789" y="695"/>
                    <a:pt x="696" y="788"/>
                    <a:pt x="580" y="788"/>
                  </a:cubicBezTo>
                  <a:cubicBezTo>
                    <a:pt x="487" y="788"/>
                    <a:pt x="395" y="695"/>
                    <a:pt x="395" y="580"/>
                  </a:cubicBezTo>
                  <a:cubicBezTo>
                    <a:pt x="395" y="487"/>
                    <a:pt x="487" y="394"/>
                    <a:pt x="580" y="394"/>
                  </a:cubicBezTo>
                  <a:close/>
                  <a:moveTo>
                    <a:pt x="580" y="0"/>
                  </a:moveTo>
                  <a:cubicBezTo>
                    <a:pt x="302" y="0"/>
                    <a:pt x="1" y="301"/>
                    <a:pt x="1" y="580"/>
                  </a:cubicBezTo>
                  <a:cubicBezTo>
                    <a:pt x="1" y="881"/>
                    <a:pt x="302" y="1159"/>
                    <a:pt x="580" y="1159"/>
                  </a:cubicBezTo>
                  <a:cubicBezTo>
                    <a:pt x="974" y="1159"/>
                    <a:pt x="1159" y="881"/>
                    <a:pt x="1159" y="580"/>
                  </a:cubicBezTo>
                  <a:cubicBezTo>
                    <a:pt x="1159" y="301"/>
                    <a:pt x="974" y="0"/>
                    <a:pt x="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4"/>
            <p:cNvSpPr/>
            <p:nvPr/>
          </p:nvSpPr>
          <p:spPr>
            <a:xfrm>
              <a:off x="6363425" y="3328375"/>
              <a:ext cx="33625" cy="9875"/>
            </a:xfrm>
            <a:custGeom>
              <a:avLst/>
              <a:gdLst/>
              <a:ahLst/>
              <a:cxnLst/>
              <a:rect l="l" t="t" r="r" b="b"/>
              <a:pathLst>
                <a:path w="1345" h="395" extrusionOk="0">
                  <a:moveTo>
                    <a:pt x="186" y="0"/>
                  </a:moveTo>
                  <a:cubicBezTo>
                    <a:pt x="93" y="0"/>
                    <a:pt x="1" y="93"/>
                    <a:pt x="1" y="186"/>
                  </a:cubicBezTo>
                  <a:cubicBezTo>
                    <a:pt x="1" y="301"/>
                    <a:pt x="93" y="394"/>
                    <a:pt x="186" y="394"/>
                  </a:cubicBezTo>
                  <a:lnTo>
                    <a:pt x="1160" y="394"/>
                  </a:lnTo>
                  <a:cubicBezTo>
                    <a:pt x="1252" y="394"/>
                    <a:pt x="1345" y="301"/>
                    <a:pt x="1345" y="186"/>
                  </a:cubicBezTo>
                  <a:cubicBezTo>
                    <a:pt x="1345" y="93"/>
                    <a:pt x="1252" y="0"/>
                    <a:pt x="11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0" name="Google Shape;1830;p54"/>
          <p:cNvGrpSpPr/>
          <p:nvPr/>
        </p:nvGrpSpPr>
        <p:grpSpPr>
          <a:xfrm>
            <a:off x="4196025" y="1447263"/>
            <a:ext cx="327950" cy="347650"/>
            <a:chOff x="5547675" y="3159200"/>
            <a:chExt cx="327950" cy="347650"/>
          </a:xfrm>
        </p:grpSpPr>
        <p:sp>
          <p:nvSpPr>
            <p:cNvPr id="1831" name="Google Shape;1831;p54"/>
            <p:cNvSpPr/>
            <p:nvPr/>
          </p:nvSpPr>
          <p:spPr>
            <a:xfrm>
              <a:off x="5547675" y="3321425"/>
              <a:ext cx="327950" cy="185425"/>
            </a:xfrm>
            <a:custGeom>
              <a:avLst/>
              <a:gdLst/>
              <a:ahLst/>
              <a:cxnLst/>
              <a:rect l="l" t="t" r="r" b="b"/>
              <a:pathLst>
                <a:path w="13118" h="7417" extrusionOk="0">
                  <a:moveTo>
                    <a:pt x="6953" y="371"/>
                  </a:moveTo>
                  <a:cubicBezTo>
                    <a:pt x="7138" y="371"/>
                    <a:pt x="7323" y="579"/>
                    <a:pt x="7323" y="765"/>
                  </a:cubicBezTo>
                  <a:lnTo>
                    <a:pt x="7323" y="1043"/>
                  </a:lnTo>
                  <a:lnTo>
                    <a:pt x="6373" y="765"/>
                  </a:lnTo>
                  <a:cubicBezTo>
                    <a:pt x="6315" y="719"/>
                    <a:pt x="6263" y="695"/>
                    <a:pt x="6226" y="695"/>
                  </a:cubicBezTo>
                  <a:cubicBezTo>
                    <a:pt x="6188" y="695"/>
                    <a:pt x="6165" y="719"/>
                    <a:pt x="6165" y="765"/>
                  </a:cubicBezTo>
                  <a:lnTo>
                    <a:pt x="5794" y="950"/>
                  </a:lnTo>
                  <a:lnTo>
                    <a:pt x="5794" y="765"/>
                  </a:lnTo>
                  <a:cubicBezTo>
                    <a:pt x="5794" y="579"/>
                    <a:pt x="5979" y="371"/>
                    <a:pt x="6165" y="371"/>
                  </a:cubicBezTo>
                  <a:close/>
                  <a:moveTo>
                    <a:pt x="1437" y="765"/>
                  </a:moveTo>
                  <a:cubicBezTo>
                    <a:pt x="1530" y="765"/>
                    <a:pt x="1738" y="765"/>
                    <a:pt x="1738" y="858"/>
                  </a:cubicBezTo>
                  <a:lnTo>
                    <a:pt x="1043" y="1159"/>
                  </a:lnTo>
                  <a:cubicBezTo>
                    <a:pt x="950" y="1252"/>
                    <a:pt x="858" y="1344"/>
                    <a:pt x="858" y="1530"/>
                  </a:cubicBezTo>
                  <a:lnTo>
                    <a:pt x="858" y="1738"/>
                  </a:lnTo>
                  <a:lnTo>
                    <a:pt x="672" y="1831"/>
                  </a:lnTo>
                  <a:lnTo>
                    <a:pt x="672" y="1159"/>
                  </a:lnTo>
                  <a:cubicBezTo>
                    <a:pt x="672" y="950"/>
                    <a:pt x="765" y="765"/>
                    <a:pt x="1043" y="765"/>
                  </a:cubicBezTo>
                  <a:close/>
                  <a:moveTo>
                    <a:pt x="12167" y="765"/>
                  </a:moveTo>
                  <a:cubicBezTo>
                    <a:pt x="12352" y="765"/>
                    <a:pt x="12445" y="950"/>
                    <a:pt x="12445" y="1159"/>
                  </a:cubicBezTo>
                  <a:lnTo>
                    <a:pt x="12445" y="1831"/>
                  </a:lnTo>
                  <a:lnTo>
                    <a:pt x="12260" y="1738"/>
                  </a:lnTo>
                  <a:lnTo>
                    <a:pt x="12260" y="1530"/>
                  </a:lnTo>
                  <a:cubicBezTo>
                    <a:pt x="12260" y="1344"/>
                    <a:pt x="12167" y="1252"/>
                    <a:pt x="12051" y="1159"/>
                  </a:cubicBezTo>
                  <a:lnTo>
                    <a:pt x="11379" y="858"/>
                  </a:lnTo>
                  <a:cubicBezTo>
                    <a:pt x="11379" y="765"/>
                    <a:pt x="11588" y="765"/>
                    <a:pt x="11680" y="765"/>
                  </a:cubicBezTo>
                  <a:close/>
                  <a:moveTo>
                    <a:pt x="1831" y="1344"/>
                  </a:moveTo>
                  <a:lnTo>
                    <a:pt x="1831" y="1831"/>
                  </a:lnTo>
                  <a:cubicBezTo>
                    <a:pt x="1831" y="2202"/>
                    <a:pt x="1530" y="2503"/>
                    <a:pt x="1252" y="2503"/>
                  </a:cubicBezTo>
                  <a:cubicBezTo>
                    <a:pt x="1043" y="2503"/>
                    <a:pt x="858" y="2410"/>
                    <a:pt x="765" y="2202"/>
                  </a:cubicBezTo>
                  <a:lnTo>
                    <a:pt x="1043" y="2016"/>
                  </a:lnTo>
                  <a:cubicBezTo>
                    <a:pt x="1252" y="2016"/>
                    <a:pt x="1252" y="1831"/>
                    <a:pt x="1252" y="1738"/>
                  </a:cubicBezTo>
                  <a:lnTo>
                    <a:pt x="1252" y="1530"/>
                  </a:lnTo>
                  <a:lnTo>
                    <a:pt x="1831" y="1344"/>
                  </a:lnTo>
                  <a:close/>
                  <a:moveTo>
                    <a:pt x="6257" y="1159"/>
                  </a:moveTo>
                  <a:lnTo>
                    <a:pt x="7323" y="1437"/>
                  </a:lnTo>
                  <a:lnTo>
                    <a:pt x="7323" y="1924"/>
                  </a:lnTo>
                  <a:cubicBezTo>
                    <a:pt x="7323" y="2016"/>
                    <a:pt x="7231" y="2109"/>
                    <a:pt x="7138" y="2202"/>
                  </a:cubicBezTo>
                  <a:lnTo>
                    <a:pt x="6744" y="2503"/>
                  </a:lnTo>
                  <a:lnTo>
                    <a:pt x="6373" y="2503"/>
                  </a:lnTo>
                  <a:lnTo>
                    <a:pt x="5979" y="2202"/>
                  </a:lnTo>
                  <a:cubicBezTo>
                    <a:pt x="5887" y="2109"/>
                    <a:pt x="5794" y="2016"/>
                    <a:pt x="5794" y="1924"/>
                  </a:cubicBezTo>
                  <a:lnTo>
                    <a:pt x="5794" y="1344"/>
                  </a:lnTo>
                  <a:lnTo>
                    <a:pt x="6257" y="1159"/>
                  </a:lnTo>
                  <a:close/>
                  <a:moveTo>
                    <a:pt x="11286" y="1344"/>
                  </a:moveTo>
                  <a:lnTo>
                    <a:pt x="11866" y="1530"/>
                  </a:lnTo>
                  <a:lnTo>
                    <a:pt x="11866" y="1738"/>
                  </a:lnTo>
                  <a:cubicBezTo>
                    <a:pt x="11866" y="1831"/>
                    <a:pt x="11958" y="2016"/>
                    <a:pt x="12051" y="2016"/>
                  </a:cubicBezTo>
                  <a:lnTo>
                    <a:pt x="12352" y="2202"/>
                  </a:lnTo>
                  <a:cubicBezTo>
                    <a:pt x="12260" y="2410"/>
                    <a:pt x="12051" y="2503"/>
                    <a:pt x="11866" y="2503"/>
                  </a:cubicBezTo>
                  <a:cubicBezTo>
                    <a:pt x="11588" y="2503"/>
                    <a:pt x="11286" y="2202"/>
                    <a:pt x="11286" y="1831"/>
                  </a:cubicBezTo>
                  <a:lnTo>
                    <a:pt x="11286" y="1344"/>
                  </a:lnTo>
                  <a:close/>
                  <a:moveTo>
                    <a:pt x="950" y="2781"/>
                  </a:moveTo>
                  <a:cubicBezTo>
                    <a:pt x="1043" y="2897"/>
                    <a:pt x="1159" y="2897"/>
                    <a:pt x="1252" y="2897"/>
                  </a:cubicBezTo>
                  <a:lnTo>
                    <a:pt x="1344" y="2897"/>
                  </a:lnTo>
                  <a:lnTo>
                    <a:pt x="1437" y="3082"/>
                  </a:lnTo>
                  <a:lnTo>
                    <a:pt x="950" y="3082"/>
                  </a:lnTo>
                  <a:lnTo>
                    <a:pt x="950" y="2781"/>
                  </a:lnTo>
                  <a:close/>
                  <a:moveTo>
                    <a:pt x="12167" y="2781"/>
                  </a:moveTo>
                  <a:lnTo>
                    <a:pt x="12167" y="3082"/>
                  </a:lnTo>
                  <a:lnTo>
                    <a:pt x="11773" y="3082"/>
                  </a:lnTo>
                  <a:lnTo>
                    <a:pt x="11773" y="2897"/>
                  </a:lnTo>
                  <a:lnTo>
                    <a:pt x="11866" y="2897"/>
                  </a:lnTo>
                  <a:cubicBezTo>
                    <a:pt x="11958" y="2897"/>
                    <a:pt x="12051" y="2897"/>
                    <a:pt x="12167" y="2781"/>
                  </a:cubicBezTo>
                  <a:close/>
                  <a:moveTo>
                    <a:pt x="6837" y="2897"/>
                  </a:moveTo>
                  <a:lnTo>
                    <a:pt x="6837" y="2990"/>
                  </a:lnTo>
                  <a:cubicBezTo>
                    <a:pt x="6837" y="3082"/>
                    <a:pt x="6837" y="3175"/>
                    <a:pt x="6953" y="3268"/>
                  </a:cubicBezTo>
                  <a:cubicBezTo>
                    <a:pt x="6744" y="3268"/>
                    <a:pt x="6651" y="3360"/>
                    <a:pt x="6559" y="3360"/>
                  </a:cubicBezTo>
                  <a:cubicBezTo>
                    <a:pt x="6466" y="3360"/>
                    <a:pt x="6373" y="3360"/>
                    <a:pt x="6257" y="3268"/>
                  </a:cubicBezTo>
                  <a:lnTo>
                    <a:pt x="6257" y="2990"/>
                  </a:lnTo>
                  <a:lnTo>
                    <a:pt x="6257" y="2897"/>
                  </a:lnTo>
                  <a:close/>
                  <a:moveTo>
                    <a:pt x="6559" y="4241"/>
                  </a:moveTo>
                  <a:lnTo>
                    <a:pt x="6744" y="5006"/>
                  </a:lnTo>
                  <a:lnTo>
                    <a:pt x="6559" y="5214"/>
                  </a:lnTo>
                  <a:lnTo>
                    <a:pt x="6373" y="5006"/>
                  </a:lnTo>
                  <a:lnTo>
                    <a:pt x="6559" y="4241"/>
                  </a:lnTo>
                  <a:close/>
                  <a:moveTo>
                    <a:pt x="1111" y="3452"/>
                  </a:moveTo>
                  <a:cubicBezTo>
                    <a:pt x="1272" y="3452"/>
                    <a:pt x="1421" y="3515"/>
                    <a:pt x="1530" y="3569"/>
                  </a:cubicBezTo>
                  <a:lnTo>
                    <a:pt x="2781" y="5099"/>
                  </a:lnTo>
                  <a:cubicBezTo>
                    <a:pt x="2897" y="5099"/>
                    <a:pt x="2897" y="5214"/>
                    <a:pt x="2990" y="5214"/>
                  </a:cubicBezTo>
                  <a:lnTo>
                    <a:pt x="3940" y="5214"/>
                  </a:lnTo>
                  <a:cubicBezTo>
                    <a:pt x="4056" y="5214"/>
                    <a:pt x="4241" y="5307"/>
                    <a:pt x="4241" y="5493"/>
                  </a:cubicBezTo>
                  <a:lnTo>
                    <a:pt x="2688" y="5493"/>
                  </a:lnTo>
                  <a:lnTo>
                    <a:pt x="1622" y="4334"/>
                  </a:lnTo>
                  <a:cubicBezTo>
                    <a:pt x="1576" y="4287"/>
                    <a:pt x="1530" y="4264"/>
                    <a:pt x="1483" y="4264"/>
                  </a:cubicBezTo>
                  <a:cubicBezTo>
                    <a:pt x="1437" y="4264"/>
                    <a:pt x="1391" y="4287"/>
                    <a:pt x="1344" y="4334"/>
                  </a:cubicBezTo>
                  <a:cubicBezTo>
                    <a:pt x="1252" y="4427"/>
                    <a:pt x="1252" y="4519"/>
                    <a:pt x="1344" y="4635"/>
                  </a:cubicBezTo>
                  <a:lnTo>
                    <a:pt x="1437" y="4728"/>
                  </a:lnTo>
                  <a:lnTo>
                    <a:pt x="1437" y="5493"/>
                  </a:lnTo>
                  <a:lnTo>
                    <a:pt x="464" y="5493"/>
                  </a:lnTo>
                  <a:lnTo>
                    <a:pt x="579" y="3847"/>
                  </a:lnTo>
                  <a:cubicBezTo>
                    <a:pt x="579" y="3754"/>
                    <a:pt x="579" y="3662"/>
                    <a:pt x="672" y="3662"/>
                  </a:cubicBezTo>
                  <a:lnTo>
                    <a:pt x="765" y="3569"/>
                  </a:lnTo>
                  <a:cubicBezTo>
                    <a:pt x="880" y="3483"/>
                    <a:pt x="998" y="3452"/>
                    <a:pt x="1111" y="3452"/>
                  </a:cubicBezTo>
                  <a:close/>
                  <a:moveTo>
                    <a:pt x="5979" y="3662"/>
                  </a:moveTo>
                  <a:cubicBezTo>
                    <a:pt x="6072" y="3662"/>
                    <a:pt x="6165" y="3754"/>
                    <a:pt x="6257" y="3754"/>
                  </a:cubicBezTo>
                  <a:lnTo>
                    <a:pt x="5887" y="5006"/>
                  </a:lnTo>
                  <a:cubicBezTo>
                    <a:pt x="5887" y="5099"/>
                    <a:pt x="5887" y="5099"/>
                    <a:pt x="5979" y="5214"/>
                  </a:cubicBezTo>
                  <a:lnTo>
                    <a:pt x="6257" y="5493"/>
                  </a:lnTo>
                  <a:lnTo>
                    <a:pt x="4821" y="5493"/>
                  </a:lnTo>
                  <a:lnTo>
                    <a:pt x="4821" y="4728"/>
                  </a:lnTo>
                  <a:cubicBezTo>
                    <a:pt x="4821" y="4334"/>
                    <a:pt x="5006" y="3940"/>
                    <a:pt x="5400" y="3847"/>
                  </a:cubicBezTo>
                  <a:lnTo>
                    <a:pt x="5794" y="3754"/>
                  </a:lnTo>
                  <a:cubicBezTo>
                    <a:pt x="5794" y="3754"/>
                    <a:pt x="5887" y="3662"/>
                    <a:pt x="5979" y="3662"/>
                  </a:cubicBezTo>
                  <a:close/>
                  <a:moveTo>
                    <a:pt x="7138" y="3662"/>
                  </a:moveTo>
                  <a:cubicBezTo>
                    <a:pt x="7231" y="3662"/>
                    <a:pt x="7323" y="3754"/>
                    <a:pt x="7416" y="3754"/>
                  </a:cubicBezTo>
                  <a:lnTo>
                    <a:pt x="7717" y="3847"/>
                  </a:lnTo>
                  <a:cubicBezTo>
                    <a:pt x="8111" y="3940"/>
                    <a:pt x="8297" y="4334"/>
                    <a:pt x="8297" y="4728"/>
                  </a:cubicBezTo>
                  <a:lnTo>
                    <a:pt x="8297" y="5493"/>
                  </a:lnTo>
                  <a:lnTo>
                    <a:pt x="6837" y="5493"/>
                  </a:lnTo>
                  <a:lnTo>
                    <a:pt x="7138" y="5214"/>
                  </a:lnTo>
                  <a:cubicBezTo>
                    <a:pt x="7231" y="5099"/>
                    <a:pt x="7231" y="5099"/>
                    <a:pt x="7231" y="5006"/>
                  </a:cubicBezTo>
                  <a:lnTo>
                    <a:pt x="6837" y="3754"/>
                  </a:lnTo>
                  <a:cubicBezTo>
                    <a:pt x="6953" y="3662"/>
                    <a:pt x="7045" y="3662"/>
                    <a:pt x="7138" y="3662"/>
                  </a:cubicBezTo>
                  <a:close/>
                  <a:moveTo>
                    <a:pt x="11996" y="3452"/>
                  </a:moveTo>
                  <a:cubicBezTo>
                    <a:pt x="12108" y="3452"/>
                    <a:pt x="12228" y="3483"/>
                    <a:pt x="12352" y="3569"/>
                  </a:cubicBezTo>
                  <a:lnTo>
                    <a:pt x="12445" y="3662"/>
                  </a:lnTo>
                  <a:cubicBezTo>
                    <a:pt x="12538" y="3662"/>
                    <a:pt x="12538" y="3754"/>
                    <a:pt x="12538" y="3847"/>
                  </a:cubicBezTo>
                  <a:lnTo>
                    <a:pt x="12631" y="5493"/>
                  </a:lnTo>
                  <a:lnTo>
                    <a:pt x="11680" y="5493"/>
                  </a:lnTo>
                  <a:lnTo>
                    <a:pt x="11680" y="4728"/>
                  </a:lnTo>
                  <a:lnTo>
                    <a:pt x="11773" y="4635"/>
                  </a:lnTo>
                  <a:cubicBezTo>
                    <a:pt x="11866" y="4519"/>
                    <a:pt x="11866" y="4427"/>
                    <a:pt x="11773" y="4334"/>
                  </a:cubicBezTo>
                  <a:cubicBezTo>
                    <a:pt x="11773" y="4287"/>
                    <a:pt x="11727" y="4264"/>
                    <a:pt x="11666" y="4264"/>
                  </a:cubicBezTo>
                  <a:cubicBezTo>
                    <a:pt x="11605" y="4264"/>
                    <a:pt x="11530" y="4287"/>
                    <a:pt x="11472" y="4334"/>
                  </a:cubicBezTo>
                  <a:lnTo>
                    <a:pt x="10429" y="5493"/>
                  </a:lnTo>
                  <a:lnTo>
                    <a:pt x="8876" y="5493"/>
                  </a:lnTo>
                  <a:cubicBezTo>
                    <a:pt x="8969" y="5307"/>
                    <a:pt x="9062" y="5214"/>
                    <a:pt x="9154" y="5214"/>
                  </a:cubicBezTo>
                  <a:lnTo>
                    <a:pt x="10128" y="5214"/>
                  </a:lnTo>
                  <a:cubicBezTo>
                    <a:pt x="10220" y="5214"/>
                    <a:pt x="10220" y="5099"/>
                    <a:pt x="10313" y="5099"/>
                  </a:cubicBezTo>
                  <a:lnTo>
                    <a:pt x="11588" y="3569"/>
                  </a:lnTo>
                  <a:cubicBezTo>
                    <a:pt x="11697" y="3515"/>
                    <a:pt x="11837" y="3452"/>
                    <a:pt x="11996" y="3452"/>
                  </a:cubicBezTo>
                  <a:close/>
                  <a:moveTo>
                    <a:pt x="11286" y="5214"/>
                  </a:moveTo>
                  <a:lnTo>
                    <a:pt x="11286" y="5979"/>
                  </a:lnTo>
                  <a:cubicBezTo>
                    <a:pt x="11286" y="6072"/>
                    <a:pt x="11286" y="6165"/>
                    <a:pt x="11194" y="6257"/>
                  </a:cubicBezTo>
                  <a:cubicBezTo>
                    <a:pt x="11101" y="6257"/>
                    <a:pt x="11101" y="6466"/>
                    <a:pt x="11194" y="6559"/>
                  </a:cubicBezTo>
                  <a:lnTo>
                    <a:pt x="11286" y="6559"/>
                  </a:lnTo>
                  <a:cubicBezTo>
                    <a:pt x="11379" y="6559"/>
                    <a:pt x="11379" y="6559"/>
                    <a:pt x="11472" y="6466"/>
                  </a:cubicBezTo>
                  <a:cubicBezTo>
                    <a:pt x="11588" y="6373"/>
                    <a:pt x="11680" y="6165"/>
                    <a:pt x="11680" y="5979"/>
                  </a:cubicBezTo>
                  <a:lnTo>
                    <a:pt x="11680" y="5887"/>
                  </a:lnTo>
                  <a:lnTo>
                    <a:pt x="12746" y="5887"/>
                  </a:lnTo>
                  <a:lnTo>
                    <a:pt x="12746" y="6165"/>
                  </a:lnTo>
                  <a:cubicBezTo>
                    <a:pt x="12746" y="6651"/>
                    <a:pt x="12352" y="7045"/>
                    <a:pt x="11866" y="7045"/>
                  </a:cubicBezTo>
                  <a:lnTo>
                    <a:pt x="1252" y="7045"/>
                  </a:lnTo>
                  <a:cubicBezTo>
                    <a:pt x="765" y="7045"/>
                    <a:pt x="371" y="6651"/>
                    <a:pt x="371" y="6165"/>
                  </a:cubicBezTo>
                  <a:lnTo>
                    <a:pt x="371" y="5887"/>
                  </a:lnTo>
                  <a:lnTo>
                    <a:pt x="1437" y="5887"/>
                  </a:lnTo>
                  <a:lnTo>
                    <a:pt x="1437" y="5979"/>
                  </a:lnTo>
                  <a:cubicBezTo>
                    <a:pt x="1437" y="6165"/>
                    <a:pt x="1530" y="6373"/>
                    <a:pt x="1622" y="6466"/>
                  </a:cubicBezTo>
                  <a:cubicBezTo>
                    <a:pt x="1738" y="6559"/>
                    <a:pt x="1738" y="6559"/>
                    <a:pt x="1831" y="6559"/>
                  </a:cubicBezTo>
                  <a:lnTo>
                    <a:pt x="1924" y="6559"/>
                  </a:lnTo>
                  <a:cubicBezTo>
                    <a:pt x="2016" y="6466"/>
                    <a:pt x="2016" y="6257"/>
                    <a:pt x="1924" y="6257"/>
                  </a:cubicBezTo>
                  <a:cubicBezTo>
                    <a:pt x="1924" y="6165"/>
                    <a:pt x="1831" y="6072"/>
                    <a:pt x="1831" y="5979"/>
                  </a:cubicBezTo>
                  <a:lnTo>
                    <a:pt x="1831" y="5214"/>
                  </a:lnTo>
                  <a:lnTo>
                    <a:pt x="2410" y="5794"/>
                  </a:lnTo>
                  <a:lnTo>
                    <a:pt x="2410" y="5887"/>
                  </a:lnTo>
                  <a:cubicBezTo>
                    <a:pt x="2410" y="6257"/>
                    <a:pt x="2688" y="6651"/>
                    <a:pt x="3175" y="6651"/>
                  </a:cubicBezTo>
                  <a:lnTo>
                    <a:pt x="4056" y="6651"/>
                  </a:lnTo>
                  <a:cubicBezTo>
                    <a:pt x="4148" y="6651"/>
                    <a:pt x="4241" y="6559"/>
                    <a:pt x="4241" y="6466"/>
                  </a:cubicBezTo>
                  <a:cubicBezTo>
                    <a:pt x="4241" y="6373"/>
                    <a:pt x="4148" y="6257"/>
                    <a:pt x="4056" y="6257"/>
                  </a:cubicBezTo>
                  <a:lnTo>
                    <a:pt x="3175" y="6257"/>
                  </a:lnTo>
                  <a:cubicBezTo>
                    <a:pt x="2990" y="6257"/>
                    <a:pt x="2781" y="6072"/>
                    <a:pt x="2781" y="5887"/>
                  </a:cubicBezTo>
                  <a:lnTo>
                    <a:pt x="10429" y="5887"/>
                  </a:lnTo>
                  <a:cubicBezTo>
                    <a:pt x="10313" y="6072"/>
                    <a:pt x="10220" y="6257"/>
                    <a:pt x="9942" y="6257"/>
                  </a:cubicBezTo>
                  <a:lnTo>
                    <a:pt x="4913" y="6257"/>
                  </a:lnTo>
                  <a:cubicBezTo>
                    <a:pt x="4821" y="6257"/>
                    <a:pt x="4728" y="6373"/>
                    <a:pt x="4728" y="6466"/>
                  </a:cubicBezTo>
                  <a:cubicBezTo>
                    <a:pt x="4728" y="6559"/>
                    <a:pt x="4821" y="6651"/>
                    <a:pt x="4913" y="6651"/>
                  </a:cubicBezTo>
                  <a:lnTo>
                    <a:pt x="9942" y="6651"/>
                  </a:lnTo>
                  <a:cubicBezTo>
                    <a:pt x="10429" y="6651"/>
                    <a:pt x="10800" y="6257"/>
                    <a:pt x="10800" y="5887"/>
                  </a:cubicBezTo>
                  <a:lnTo>
                    <a:pt x="10800" y="5678"/>
                  </a:lnTo>
                  <a:lnTo>
                    <a:pt x="11286" y="5214"/>
                  </a:lnTo>
                  <a:close/>
                  <a:moveTo>
                    <a:pt x="6165" y="0"/>
                  </a:moveTo>
                  <a:cubicBezTo>
                    <a:pt x="5794" y="0"/>
                    <a:pt x="5400" y="371"/>
                    <a:pt x="5400" y="765"/>
                  </a:cubicBezTo>
                  <a:lnTo>
                    <a:pt x="5400" y="1924"/>
                  </a:lnTo>
                  <a:cubicBezTo>
                    <a:pt x="5400" y="2202"/>
                    <a:pt x="5585" y="2410"/>
                    <a:pt x="5794" y="2503"/>
                  </a:cubicBezTo>
                  <a:lnTo>
                    <a:pt x="5887" y="2596"/>
                  </a:lnTo>
                  <a:lnTo>
                    <a:pt x="5887" y="2990"/>
                  </a:lnTo>
                  <a:cubicBezTo>
                    <a:pt x="5887" y="3082"/>
                    <a:pt x="5887" y="3175"/>
                    <a:pt x="5794" y="3268"/>
                  </a:cubicBezTo>
                  <a:cubicBezTo>
                    <a:pt x="5678" y="3268"/>
                    <a:pt x="5678" y="3360"/>
                    <a:pt x="5585" y="3360"/>
                  </a:cubicBezTo>
                  <a:lnTo>
                    <a:pt x="5307" y="3476"/>
                  </a:lnTo>
                  <a:cubicBezTo>
                    <a:pt x="4728" y="3662"/>
                    <a:pt x="4427" y="4148"/>
                    <a:pt x="4427" y="4728"/>
                  </a:cubicBezTo>
                  <a:lnTo>
                    <a:pt x="4427" y="5006"/>
                  </a:lnTo>
                  <a:cubicBezTo>
                    <a:pt x="4241" y="4913"/>
                    <a:pt x="4148" y="4821"/>
                    <a:pt x="3940" y="4821"/>
                  </a:cubicBezTo>
                  <a:lnTo>
                    <a:pt x="3940" y="4728"/>
                  </a:lnTo>
                  <a:lnTo>
                    <a:pt x="3082" y="4728"/>
                  </a:lnTo>
                  <a:lnTo>
                    <a:pt x="1831" y="3268"/>
                  </a:lnTo>
                  <a:lnTo>
                    <a:pt x="1738" y="2688"/>
                  </a:lnTo>
                  <a:cubicBezTo>
                    <a:pt x="2016" y="2503"/>
                    <a:pt x="2202" y="2202"/>
                    <a:pt x="2202" y="1831"/>
                  </a:cubicBezTo>
                  <a:lnTo>
                    <a:pt x="2202" y="1159"/>
                  </a:lnTo>
                  <a:lnTo>
                    <a:pt x="2202" y="1043"/>
                  </a:lnTo>
                  <a:lnTo>
                    <a:pt x="2202" y="950"/>
                  </a:lnTo>
                  <a:cubicBezTo>
                    <a:pt x="2109" y="579"/>
                    <a:pt x="1831" y="371"/>
                    <a:pt x="1437" y="371"/>
                  </a:cubicBezTo>
                  <a:lnTo>
                    <a:pt x="1043" y="371"/>
                  </a:lnTo>
                  <a:cubicBezTo>
                    <a:pt x="579" y="371"/>
                    <a:pt x="278" y="672"/>
                    <a:pt x="278" y="1159"/>
                  </a:cubicBezTo>
                  <a:lnTo>
                    <a:pt x="278" y="1831"/>
                  </a:lnTo>
                  <a:lnTo>
                    <a:pt x="278" y="2318"/>
                  </a:lnTo>
                  <a:lnTo>
                    <a:pt x="371" y="2318"/>
                  </a:lnTo>
                  <a:cubicBezTo>
                    <a:pt x="371" y="2410"/>
                    <a:pt x="464" y="2503"/>
                    <a:pt x="579" y="2596"/>
                  </a:cubicBezTo>
                  <a:lnTo>
                    <a:pt x="464" y="3268"/>
                  </a:lnTo>
                  <a:cubicBezTo>
                    <a:pt x="278" y="3360"/>
                    <a:pt x="185" y="3569"/>
                    <a:pt x="185" y="3754"/>
                  </a:cubicBezTo>
                  <a:lnTo>
                    <a:pt x="0" y="5678"/>
                  </a:lnTo>
                  <a:lnTo>
                    <a:pt x="0" y="6165"/>
                  </a:lnTo>
                  <a:cubicBezTo>
                    <a:pt x="0" y="6837"/>
                    <a:pt x="579" y="7416"/>
                    <a:pt x="1252" y="7416"/>
                  </a:cubicBezTo>
                  <a:lnTo>
                    <a:pt x="11866" y="7416"/>
                  </a:lnTo>
                  <a:cubicBezTo>
                    <a:pt x="12538" y="7416"/>
                    <a:pt x="13117" y="6837"/>
                    <a:pt x="13117" y="6165"/>
                  </a:cubicBezTo>
                  <a:lnTo>
                    <a:pt x="13117" y="5678"/>
                  </a:lnTo>
                  <a:lnTo>
                    <a:pt x="12932" y="3754"/>
                  </a:lnTo>
                  <a:cubicBezTo>
                    <a:pt x="12932" y="3569"/>
                    <a:pt x="12839" y="3360"/>
                    <a:pt x="12631" y="3268"/>
                  </a:cubicBezTo>
                  <a:lnTo>
                    <a:pt x="12538" y="2596"/>
                  </a:lnTo>
                  <a:cubicBezTo>
                    <a:pt x="12631" y="2503"/>
                    <a:pt x="12746" y="2410"/>
                    <a:pt x="12839" y="2318"/>
                  </a:cubicBezTo>
                  <a:cubicBezTo>
                    <a:pt x="12839" y="2109"/>
                    <a:pt x="12932" y="2016"/>
                    <a:pt x="12932" y="1831"/>
                  </a:cubicBezTo>
                  <a:lnTo>
                    <a:pt x="12932" y="1159"/>
                  </a:lnTo>
                  <a:cubicBezTo>
                    <a:pt x="12932" y="672"/>
                    <a:pt x="12538" y="371"/>
                    <a:pt x="12167" y="371"/>
                  </a:cubicBezTo>
                  <a:lnTo>
                    <a:pt x="11680" y="371"/>
                  </a:lnTo>
                  <a:cubicBezTo>
                    <a:pt x="11286" y="371"/>
                    <a:pt x="11008" y="579"/>
                    <a:pt x="10892" y="950"/>
                  </a:cubicBezTo>
                  <a:lnTo>
                    <a:pt x="10892" y="1043"/>
                  </a:lnTo>
                  <a:lnTo>
                    <a:pt x="10892" y="1159"/>
                  </a:lnTo>
                  <a:lnTo>
                    <a:pt x="10892" y="1831"/>
                  </a:lnTo>
                  <a:cubicBezTo>
                    <a:pt x="10892" y="2202"/>
                    <a:pt x="11101" y="2503"/>
                    <a:pt x="11379" y="2688"/>
                  </a:cubicBezTo>
                  <a:lnTo>
                    <a:pt x="11286" y="3268"/>
                  </a:lnTo>
                  <a:lnTo>
                    <a:pt x="10035" y="4728"/>
                  </a:lnTo>
                  <a:lnTo>
                    <a:pt x="9154" y="4728"/>
                  </a:lnTo>
                  <a:lnTo>
                    <a:pt x="9154" y="4821"/>
                  </a:lnTo>
                  <a:cubicBezTo>
                    <a:pt x="8969" y="4821"/>
                    <a:pt x="8876" y="4913"/>
                    <a:pt x="8783" y="5006"/>
                  </a:cubicBezTo>
                  <a:lnTo>
                    <a:pt x="8783" y="4728"/>
                  </a:lnTo>
                  <a:cubicBezTo>
                    <a:pt x="8783" y="4148"/>
                    <a:pt x="8390" y="3662"/>
                    <a:pt x="7810" y="3476"/>
                  </a:cubicBezTo>
                  <a:lnTo>
                    <a:pt x="7532" y="3360"/>
                  </a:lnTo>
                  <a:cubicBezTo>
                    <a:pt x="7416" y="3360"/>
                    <a:pt x="7416" y="3268"/>
                    <a:pt x="7323" y="3268"/>
                  </a:cubicBezTo>
                  <a:cubicBezTo>
                    <a:pt x="7323" y="3175"/>
                    <a:pt x="7231" y="3082"/>
                    <a:pt x="7231" y="2990"/>
                  </a:cubicBezTo>
                  <a:lnTo>
                    <a:pt x="7231" y="2596"/>
                  </a:lnTo>
                  <a:lnTo>
                    <a:pt x="7323" y="2503"/>
                  </a:lnTo>
                  <a:cubicBezTo>
                    <a:pt x="7625" y="2410"/>
                    <a:pt x="7717" y="2202"/>
                    <a:pt x="7717" y="1924"/>
                  </a:cubicBezTo>
                  <a:lnTo>
                    <a:pt x="7717" y="1344"/>
                  </a:lnTo>
                  <a:lnTo>
                    <a:pt x="7717" y="765"/>
                  </a:lnTo>
                  <a:cubicBezTo>
                    <a:pt x="7717" y="371"/>
                    <a:pt x="7323" y="0"/>
                    <a:pt x="69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54"/>
            <p:cNvSpPr/>
            <p:nvPr/>
          </p:nvSpPr>
          <p:spPr>
            <a:xfrm>
              <a:off x="5554625" y="3159200"/>
              <a:ext cx="316350" cy="164550"/>
            </a:xfrm>
            <a:custGeom>
              <a:avLst/>
              <a:gdLst/>
              <a:ahLst/>
              <a:cxnLst/>
              <a:rect l="l" t="t" r="r" b="b"/>
              <a:pathLst>
                <a:path w="12654" h="6582" extrusionOk="0">
                  <a:moveTo>
                    <a:pt x="9085" y="394"/>
                  </a:moveTo>
                  <a:cubicBezTo>
                    <a:pt x="9178" y="394"/>
                    <a:pt x="9363" y="487"/>
                    <a:pt x="9363" y="695"/>
                  </a:cubicBezTo>
                  <a:lnTo>
                    <a:pt x="9363" y="4542"/>
                  </a:lnTo>
                  <a:cubicBezTo>
                    <a:pt x="9363" y="4751"/>
                    <a:pt x="9178" y="4844"/>
                    <a:pt x="9085" y="4844"/>
                  </a:cubicBezTo>
                  <a:lnTo>
                    <a:pt x="7045" y="4844"/>
                  </a:lnTo>
                  <a:cubicBezTo>
                    <a:pt x="6953" y="4844"/>
                    <a:pt x="6860" y="4936"/>
                    <a:pt x="6767" y="5122"/>
                  </a:cubicBezTo>
                  <a:cubicBezTo>
                    <a:pt x="6675" y="5330"/>
                    <a:pt x="6466" y="5423"/>
                    <a:pt x="6188" y="5423"/>
                  </a:cubicBezTo>
                  <a:cubicBezTo>
                    <a:pt x="5979" y="5423"/>
                    <a:pt x="5701" y="5330"/>
                    <a:pt x="5609" y="5122"/>
                  </a:cubicBezTo>
                  <a:cubicBezTo>
                    <a:pt x="5609" y="4936"/>
                    <a:pt x="5400" y="4844"/>
                    <a:pt x="5307" y="4844"/>
                  </a:cubicBezTo>
                  <a:lnTo>
                    <a:pt x="3384" y="4844"/>
                  </a:lnTo>
                  <a:cubicBezTo>
                    <a:pt x="3198" y="4844"/>
                    <a:pt x="3082" y="4751"/>
                    <a:pt x="3082" y="4542"/>
                  </a:cubicBezTo>
                  <a:lnTo>
                    <a:pt x="3082" y="695"/>
                  </a:lnTo>
                  <a:cubicBezTo>
                    <a:pt x="3082" y="487"/>
                    <a:pt x="3198" y="394"/>
                    <a:pt x="3384" y="394"/>
                  </a:cubicBezTo>
                  <a:close/>
                  <a:moveTo>
                    <a:pt x="3384" y="0"/>
                  </a:moveTo>
                  <a:cubicBezTo>
                    <a:pt x="2990" y="0"/>
                    <a:pt x="2712" y="301"/>
                    <a:pt x="2712" y="695"/>
                  </a:cubicBezTo>
                  <a:lnTo>
                    <a:pt x="2712" y="1738"/>
                  </a:lnTo>
                  <a:lnTo>
                    <a:pt x="580" y="1738"/>
                  </a:lnTo>
                  <a:cubicBezTo>
                    <a:pt x="186" y="1738"/>
                    <a:pt x="0" y="1947"/>
                    <a:pt x="0" y="2318"/>
                  </a:cubicBezTo>
                  <a:lnTo>
                    <a:pt x="0" y="2619"/>
                  </a:lnTo>
                  <a:cubicBezTo>
                    <a:pt x="0" y="2712"/>
                    <a:pt x="0" y="2804"/>
                    <a:pt x="186" y="2804"/>
                  </a:cubicBezTo>
                  <a:cubicBezTo>
                    <a:pt x="301" y="2804"/>
                    <a:pt x="394" y="2712"/>
                    <a:pt x="394" y="2619"/>
                  </a:cubicBezTo>
                  <a:lnTo>
                    <a:pt x="394" y="2318"/>
                  </a:lnTo>
                  <a:cubicBezTo>
                    <a:pt x="394" y="2225"/>
                    <a:pt x="487" y="2132"/>
                    <a:pt x="580" y="2132"/>
                  </a:cubicBezTo>
                  <a:lnTo>
                    <a:pt x="2712" y="2132"/>
                  </a:lnTo>
                  <a:lnTo>
                    <a:pt x="2712" y="4542"/>
                  </a:lnTo>
                  <a:cubicBezTo>
                    <a:pt x="2712" y="4936"/>
                    <a:pt x="2990" y="5214"/>
                    <a:pt x="3384" y="5214"/>
                  </a:cubicBezTo>
                  <a:lnTo>
                    <a:pt x="5215" y="5214"/>
                  </a:lnTo>
                  <a:lnTo>
                    <a:pt x="5215" y="5516"/>
                  </a:lnTo>
                  <a:cubicBezTo>
                    <a:pt x="5215" y="5608"/>
                    <a:pt x="5122" y="5608"/>
                    <a:pt x="5029" y="5608"/>
                  </a:cubicBezTo>
                  <a:lnTo>
                    <a:pt x="2132" y="5608"/>
                  </a:lnTo>
                  <a:cubicBezTo>
                    <a:pt x="1924" y="5608"/>
                    <a:pt x="1831" y="5701"/>
                    <a:pt x="1738" y="5910"/>
                  </a:cubicBezTo>
                  <a:cubicBezTo>
                    <a:pt x="1738" y="6095"/>
                    <a:pt x="1553" y="6188"/>
                    <a:pt x="1344" y="6188"/>
                  </a:cubicBezTo>
                  <a:cubicBezTo>
                    <a:pt x="1159" y="6188"/>
                    <a:pt x="974" y="6095"/>
                    <a:pt x="974" y="5910"/>
                  </a:cubicBezTo>
                  <a:cubicBezTo>
                    <a:pt x="881" y="5701"/>
                    <a:pt x="765" y="5608"/>
                    <a:pt x="580" y="5608"/>
                  </a:cubicBezTo>
                  <a:cubicBezTo>
                    <a:pt x="487" y="5608"/>
                    <a:pt x="394" y="5608"/>
                    <a:pt x="394" y="5516"/>
                  </a:cubicBezTo>
                  <a:lnTo>
                    <a:pt x="394" y="3384"/>
                  </a:lnTo>
                  <a:cubicBezTo>
                    <a:pt x="394" y="3291"/>
                    <a:pt x="301" y="3198"/>
                    <a:pt x="186" y="3198"/>
                  </a:cubicBezTo>
                  <a:cubicBezTo>
                    <a:pt x="0" y="3198"/>
                    <a:pt x="0" y="3291"/>
                    <a:pt x="0" y="3384"/>
                  </a:cubicBezTo>
                  <a:lnTo>
                    <a:pt x="0" y="5516"/>
                  </a:lnTo>
                  <a:cubicBezTo>
                    <a:pt x="0" y="5794"/>
                    <a:pt x="186" y="6095"/>
                    <a:pt x="580" y="6095"/>
                  </a:cubicBezTo>
                  <a:cubicBezTo>
                    <a:pt x="672" y="6373"/>
                    <a:pt x="1066" y="6582"/>
                    <a:pt x="1344" y="6582"/>
                  </a:cubicBezTo>
                  <a:cubicBezTo>
                    <a:pt x="1646" y="6582"/>
                    <a:pt x="2040" y="6373"/>
                    <a:pt x="2132" y="6095"/>
                  </a:cubicBezTo>
                  <a:lnTo>
                    <a:pt x="5029" y="6095"/>
                  </a:lnTo>
                  <a:cubicBezTo>
                    <a:pt x="5307" y="6095"/>
                    <a:pt x="5516" y="5910"/>
                    <a:pt x="5609" y="5701"/>
                  </a:cubicBezTo>
                  <a:cubicBezTo>
                    <a:pt x="5794" y="5794"/>
                    <a:pt x="5979" y="5910"/>
                    <a:pt x="6188" y="5910"/>
                  </a:cubicBezTo>
                  <a:cubicBezTo>
                    <a:pt x="6466" y="5910"/>
                    <a:pt x="6767" y="5794"/>
                    <a:pt x="6953" y="5608"/>
                  </a:cubicBezTo>
                  <a:cubicBezTo>
                    <a:pt x="6953" y="5910"/>
                    <a:pt x="7254" y="6095"/>
                    <a:pt x="7532" y="6095"/>
                  </a:cubicBezTo>
                  <a:lnTo>
                    <a:pt x="10429" y="6095"/>
                  </a:lnTo>
                  <a:cubicBezTo>
                    <a:pt x="10614" y="6373"/>
                    <a:pt x="10916" y="6582"/>
                    <a:pt x="11194" y="6582"/>
                  </a:cubicBezTo>
                  <a:cubicBezTo>
                    <a:pt x="11588" y="6582"/>
                    <a:pt x="11889" y="6373"/>
                    <a:pt x="11982" y="6095"/>
                  </a:cubicBezTo>
                  <a:lnTo>
                    <a:pt x="12074" y="6095"/>
                  </a:lnTo>
                  <a:cubicBezTo>
                    <a:pt x="12353" y="6095"/>
                    <a:pt x="12654" y="5794"/>
                    <a:pt x="12654" y="5516"/>
                  </a:cubicBezTo>
                  <a:lnTo>
                    <a:pt x="12654" y="2318"/>
                  </a:lnTo>
                  <a:cubicBezTo>
                    <a:pt x="12654" y="1947"/>
                    <a:pt x="12353" y="1738"/>
                    <a:pt x="12074" y="1738"/>
                  </a:cubicBezTo>
                  <a:lnTo>
                    <a:pt x="10429" y="1738"/>
                  </a:lnTo>
                  <a:cubicBezTo>
                    <a:pt x="10244" y="1738"/>
                    <a:pt x="10151" y="1738"/>
                    <a:pt x="10151" y="1947"/>
                  </a:cubicBezTo>
                  <a:cubicBezTo>
                    <a:pt x="10151" y="2039"/>
                    <a:pt x="10244" y="2132"/>
                    <a:pt x="10429" y="2132"/>
                  </a:cubicBezTo>
                  <a:lnTo>
                    <a:pt x="12074" y="2132"/>
                  </a:lnTo>
                  <a:cubicBezTo>
                    <a:pt x="12167" y="2132"/>
                    <a:pt x="12167" y="2225"/>
                    <a:pt x="12167" y="2318"/>
                  </a:cubicBezTo>
                  <a:lnTo>
                    <a:pt x="12167" y="5516"/>
                  </a:lnTo>
                  <a:cubicBezTo>
                    <a:pt x="12167" y="5608"/>
                    <a:pt x="12167" y="5608"/>
                    <a:pt x="12074" y="5608"/>
                  </a:cubicBezTo>
                  <a:lnTo>
                    <a:pt x="11982" y="5608"/>
                  </a:lnTo>
                  <a:cubicBezTo>
                    <a:pt x="11773" y="5608"/>
                    <a:pt x="11680" y="5701"/>
                    <a:pt x="11588" y="5910"/>
                  </a:cubicBezTo>
                  <a:cubicBezTo>
                    <a:pt x="11588" y="6095"/>
                    <a:pt x="11402" y="6188"/>
                    <a:pt x="11194" y="6188"/>
                  </a:cubicBezTo>
                  <a:cubicBezTo>
                    <a:pt x="11008" y="6188"/>
                    <a:pt x="10916" y="6095"/>
                    <a:pt x="10823" y="5910"/>
                  </a:cubicBezTo>
                  <a:cubicBezTo>
                    <a:pt x="10730" y="5701"/>
                    <a:pt x="10614" y="5608"/>
                    <a:pt x="10429" y="5608"/>
                  </a:cubicBezTo>
                  <a:lnTo>
                    <a:pt x="7532" y="5608"/>
                  </a:lnTo>
                  <a:cubicBezTo>
                    <a:pt x="7439" y="5608"/>
                    <a:pt x="7347" y="5608"/>
                    <a:pt x="7347" y="5516"/>
                  </a:cubicBezTo>
                  <a:lnTo>
                    <a:pt x="7347" y="5214"/>
                  </a:lnTo>
                  <a:lnTo>
                    <a:pt x="9085" y="5214"/>
                  </a:lnTo>
                  <a:cubicBezTo>
                    <a:pt x="9456" y="5214"/>
                    <a:pt x="9757" y="4936"/>
                    <a:pt x="9757" y="4542"/>
                  </a:cubicBezTo>
                  <a:lnTo>
                    <a:pt x="9757" y="695"/>
                  </a:lnTo>
                  <a:cubicBezTo>
                    <a:pt x="9757" y="301"/>
                    <a:pt x="9456" y="0"/>
                    <a:pt x="90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54"/>
            <p:cNvSpPr/>
            <p:nvPr/>
          </p:nvSpPr>
          <p:spPr>
            <a:xfrm>
              <a:off x="5649050" y="3188150"/>
              <a:ext cx="120550" cy="9875"/>
            </a:xfrm>
            <a:custGeom>
              <a:avLst/>
              <a:gdLst/>
              <a:ahLst/>
              <a:cxnLst/>
              <a:rect l="l" t="t" r="r" b="b"/>
              <a:pathLst>
                <a:path w="4822" h="395" extrusionOk="0">
                  <a:moveTo>
                    <a:pt x="186" y="1"/>
                  </a:moveTo>
                  <a:cubicBezTo>
                    <a:pt x="93" y="1"/>
                    <a:pt x="1" y="117"/>
                    <a:pt x="1" y="209"/>
                  </a:cubicBezTo>
                  <a:cubicBezTo>
                    <a:pt x="1" y="302"/>
                    <a:pt x="93" y="395"/>
                    <a:pt x="186" y="395"/>
                  </a:cubicBezTo>
                  <a:lnTo>
                    <a:pt x="4636" y="395"/>
                  </a:lnTo>
                  <a:cubicBezTo>
                    <a:pt x="4728" y="395"/>
                    <a:pt x="4821" y="302"/>
                    <a:pt x="4821" y="209"/>
                  </a:cubicBezTo>
                  <a:cubicBezTo>
                    <a:pt x="4821" y="117"/>
                    <a:pt x="4728" y="1"/>
                    <a:pt x="4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4"/>
            <p:cNvSpPr/>
            <p:nvPr/>
          </p:nvSpPr>
          <p:spPr>
            <a:xfrm>
              <a:off x="5649050" y="3214800"/>
              <a:ext cx="120550" cy="9875"/>
            </a:xfrm>
            <a:custGeom>
              <a:avLst/>
              <a:gdLst/>
              <a:ahLst/>
              <a:cxnLst/>
              <a:rect l="l" t="t" r="r" b="b"/>
              <a:pathLst>
                <a:path w="4822" h="395" extrusionOk="0">
                  <a:moveTo>
                    <a:pt x="186" y="1"/>
                  </a:moveTo>
                  <a:cubicBezTo>
                    <a:pt x="93" y="1"/>
                    <a:pt x="1" y="94"/>
                    <a:pt x="1" y="209"/>
                  </a:cubicBezTo>
                  <a:cubicBezTo>
                    <a:pt x="1" y="302"/>
                    <a:pt x="93" y="395"/>
                    <a:pt x="186" y="395"/>
                  </a:cubicBezTo>
                  <a:lnTo>
                    <a:pt x="4636" y="395"/>
                  </a:lnTo>
                  <a:cubicBezTo>
                    <a:pt x="4728" y="395"/>
                    <a:pt x="4821" y="302"/>
                    <a:pt x="4821" y="209"/>
                  </a:cubicBezTo>
                  <a:cubicBezTo>
                    <a:pt x="4821" y="94"/>
                    <a:pt x="4728" y="1"/>
                    <a:pt x="46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4"/>
            <p:cNvSpPr/>
            <p:nvPr/>
          </p:nvSpPr>
          <p:spPr>
            <a:xfrm>
              <a:off x="5649050" y="3241450"/>
              <a:ext cx="69550" cy="9875"/>
            </a:xfrm>
            <a:custGeom>
              <a:avLst/>
              <a:gdLst/>
              <a:ahLst/>
              <a:cxnLst/>
              <a:rect l="l" t="t" r="r" b="b"/>
              <a:pathLst>
                <a:path w="2782" h="395" extrusionOk="0">
                  <a:moveTo>
                    <a:pt x="186" y="1"/>
                  </a:moveTo>
                  <a:cubicBezTo>
                    <a:pt x="93" y="1"/>
                    <a:pt x="1" y="94"/>
                    <a:pt x="1" y="186"/>
                  </a:cubicBezTo>
                  <a:cubicBezTo>
                    <a:pt x="1" y="302"/>
                    <a:pt x="93" y="395"/>
                    <a:pt x="186" y="395"/>
                  </a:cubicBezTo>
                  <a:lnTo>
                    <a:pt x="2596" y="395"/>
                  </a:lnTo>
                  <a:cubicBezTo>
                    <a:pt x="2689" y="395"/>
                    <a:pt x="2782" y="302"/>
                    <a:pt x="2782" y="186"/>
                  </a:cubicBezTo>
                  <a:cubicBezTo>
                    <a:pt x="2782" y="94"/>
                    <a:pt x="2689" y="1"/>
                    <a:pt x="25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6" name="Google Shape;1836;p54"/>
          <p:cNvGrpSpPr/>
          <p:nvPr/>
        </p:nvGrpSpPr>
        <p:grpSpPr>
          <a:xfrm>
            <a:off x="4212825" y="2241863"/>
            <a:ext cx="294350" cy="347650"/>
            <a:chOff x="4058075" y="1488850"/>
            <a:chExt cx="294350" cy="347650"/>
          </a:xfrm>
        </p:grpSpPr>
        <p:sp>
          <p:nvSpPr>
            <p:cNvPr id="1837" name="Google Shape;1837;p54"/>
            <p:cNvSpPr/>
            <p:nvPr/>
          </p:nvSpPr>
          <p:spPr>
            <a:xfrm>
              <a:off x="4120650" y="1515500"/>
              <a:ext cx="157050" cy="157025"/>
            </a:xfrm>
            <a:custGeom>
              <a:avLst/>
              <a:gdLst/>
              <a:ahLst/>
              <a:cxnLst/>
              <a:rect l="l" t="t" r="r" b="b"/>
              <a:pathLst>
                <a:path w="6282" h="6281" extrusionOk="0">
                  <a:moveTo>
                    <a:pt x="3199" y="0"/>
                  </a:moveTo>
                  <a:cubicBezTo>
                    <a:pt x="1461" y="0"/>
                    <a:pt x="1" y="1344"/>
                    <a:pt x="1" y="3082"/>
                  </a:cubicBezTo>
                  <a:cubicBezTo>
                    <a:pt x="1" y="4820"/>
                    <a:pt x="1461" y="6281"/>
                    <a:pt x="3199" y="6281"/>
                  </a:cubicBezTo>
                  <a:cubicBezTo>
                    <a:pt x="4821" y="6281"/>
                    <a:pt x="6281" y="4820"/>
                    <a:pt x="6281" y="3082"/>
                  </a:cubicBezTo>
                  <a:cubicBezTo>
                    <a:pt x="6281" y="2503"/>
                    <a:pt x="6096" y="1924"/>
                    <a:pt x="5794" y="1437"/>
                  </a:cubicBezTo>
                  <a:cubicBezTo>
                    <a:pt x="5729" y="1371"/>
                    <a:pt x="5663" y="1306"/>
                    <a:pt x="5598" y="1306"/>
                  </a:cubicBezTo>
                  <a:cubicBezTo>
                    <a:pt x="5571" y="1306"/>
                    <a:pt x="5543" y="1317"/>
                    <a:pt x="5516" y="1344"/>
                  </a:cubicBezTo>
                  <a:cubicBezTo>
                    <a:pt x="5400" y="1437"/>
                    <a:pt x="5308" y="1553"/>
                    <a:pt x="5400" y="1645"/>
                  </a:cubicBezTo>
                  <a:cubicBezTo>
                    <a:pt x="5702" y="2016"/>
                    <a:pt x="5887" y="2596"/>
                    <a:pt x="5887" y="3082"/>
                  </a:cubicBezTo>
                  <a:cubicBezTo>
                    <a:pt x="5887" y="4635"/>
                    <a:pt x="4636" y="5794"/>
                    <a:pt x="3199" y="5794"/>
                  </a:cubicBezTo>
                  <a:cubicBezTo>
                    <a:pt x="1646" y="5794"/>
                    <a:pt x="395" y="4635"/>
                    <a:pt x="395" y="3082"/>
                  </a:cubicBezTo>
                  <a:cubicBezTo>
                    <a:pt x="395" y="1645"/>
                    <a:pt x="1646" y="394"/>
                    <a:pt x="3199" y="394"/>
                  </a:cubicBezTo>
                  <a:cubicBezTo>
                    <a:pt x="3778" y="394"/>
                    <a:pt x="4358" y="579"/>
                    <a:pt x="4821" y="973"/>
                  </a:cubicBezTo>
                  <a:cubicBezTo>
                    <a:pt x="4860" y="1004"/>
                    <a:pt x="4896" y="1015"/>
                    <a:pt x="4930" y="1015"/>
                  </a:cubicBezTo>
                  <a:cubicBezTo>
                    <a:pt x="4999" y="1015"/>
                    <a:pt x="5061" y="973"/>
                    <a:pt x="5122" y="973"/>
                  </a:cubicBezTo>
                  <a:cubicBezTo>
                    <a:pt x="5122" y="858"/>
                    <a:pt x="5122" y="672"/>
                    <a:pt x="5030" y="672"/>
                  </a:cubicBezTo>
                  <a:cubicBezTo>
                    <a:pt x="4543" y="185"/>
                    <a:pt x="3871" y="0"/>
                    <a:pt x="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4"/>
            <p:cNvSpPr/>
            <p:nvPr/>
          </p:nvSpPr>
          <p:spPr>
            <a:xfrm>
              <a:off x="4178600" y="1542150"/>
              <a:ext cx="43475" cy="103725"/>
            </a:xfrm>
            <a:custGeom>
              <a:avLst/>
              <a:gdLst/>
              <a:ahLst/>
              <a:cxnLst/>
              <a:rect l="l" t="t" r="r" b="b"/>
              <a:pathLst>
                <a:path w="1739" h="4149" extrusionOk="0">
                  <a:moveTo>
                    <a:pt x="881" y="0"/>
                  </a:moveTo>
                  <a:cubicBezTo>
                    <a:pt x="672" y="0"/>
                    <a:pt x="580" y="93"/>
                    <a:pt x="580" y="186"/>
                  </a:cubicBezTo>
                  <a:lnTo>
                    <a:pt x="580" y="487"/>
                  </a:lnTo>
                  <a:cubicBezTo>
                    <a:pt x="186" y="579"/>
                    <a:pt x="0" y="950"/>
                    <a:pt x="0" y="1344"/>
                  </a:cubicBezTo>
                  <a:cubicBezTo>
                    <a:pt x="0" y="1831"/>
                    <a:pt x="301" y="2225"/>
                    <a:pt x="765" y="2225"/>
                  </a:cubicBezTo>
                  <a:cubicBezTo>
                    <a:pt x="1066" y="2225"/>
                    <a:pt x="1344" y="2503"/>
                    <a:pt x="1344" y="2804"/>
                  </a:cubicBezTo>
                  <a:cubicBezTo>
                    <a:pt x="1344" y="3082"/>
                    <a:pt x="1066" y="3268"/>
                    <a:pt x="765" y="3268"/>
                  </a:cubicBezTo>
                  <a:cubicBezTo>
                    <a:pt x="672" y="3268"/>
                    <a:pt x="487" y="3175"/>
                    <a:pt x="394" y="3082"/>
                  </a:cubicBezTo>
                  <a:cubicBezTo>
                    <a:pt x="301" y="2990"/>
                    <a:pt x="186" y="2990"/>
                    <a:pt x="93" y="2990"/>
                  </a:cubicBezTo>
                  <a:cubicBezTo>
                    <a:pt x="0" y="3082"/>
                    <a:pt x="0" y="3175"/>
                    <a:pt x="93" y="3268"/>
                  </a:cubicBezTo>
                  <a:cubicBezTo>
                    <a:pt x="186" y="3476"/>
                    <a:pt x="394" y="3662"/>
                    <a:pt x="580" y="3662"/>
                  </a:cubicBezTo>
                  <a:lnTo>
                    <a:pt x="580" y="3963"/>
                  </a:lnTo>
                  <a:cubicBezTo>
                    <a:pt x="580" y="4056"/>
                    <a:pt x="672" y="4148"/>
                    <a:pt x="881" y="4148"/>
                  </a:cubicBezTo>
                  <a:cubicBezTo>
                    <a:pt x="973" y="4148"/>
                    <a:pt x="1066" y="4056"/>
                    <a:pt x="1066" y="3963"/>
                  </a:cubicBezTo>
                  <a:lnTo>
                    <a:pt x="1066" y="3662"/>
                  </a:lnTo>
                  <a:cubicBezTo>
                    <a:pt x="1460" y="3569"/>
                    <a:pt x="1738" y="3175"/>
                    <a:pt x="1738" y="2804"/>
                  </a:cubicBezTo>
                  <a:cubicBezTo>
                    <a:pt x="1738" y="2318"/>
                    <a:pt x="1344" y="1924"/>
                    <a:pt x="973" y="1831"/>
                  </a:cubicBezTo>
                  <a:lnTo>
                    <a:pt x="881" y="1831"/>
                  </a:lnTo>
                  <a:cubicBezTo>
                    <a:pt x="580" y="1831"/>
                    <a:pt x="394" y="1646"/>
                    <a:pt x="394" y="1344"/>
                  </a:cubicBezTo>
                  <a:cubicBezTo>
                    <a:pt x="394" y="1066"/>
                    <a:pt x="580" y="765"/>
                    <a:pt x="881" y="765"/>
                  </a:cubicBezTo>
                  <a:cubicBezTo>
                    <a:pt x="1066" y="765"/>
                    <a:pt x="1252" y="858"/>
                    <a:pt x="1344" y="1066"/>
                  </a:cubicBezTo>
                  <a:cubicBezTo>
                    <a:pt x="1344" y="1113"/>
                    <a:pt x="1396" y="1136"/>
                    <a:pt x="1460" y="1136"/>
                  </a:cubicBezTo>
                  <a:cubicBezTo>
                    <a:pt x="1524" y="1136"/>
                    <a:pt x="1599" y="1113"/>
                    <a:pt x="1646" y="1066"/>
                  </a:cubicBezTo>
                  <a:cubicBezTo>
                    <a:pt x="1646" y="1066"/>
                    <a:pt x="1738" y="858"/>
                    <a:pt x="1646" y="765"/>
                  </a:cubicBezTo>
                  <a:cubicBezTo>
                    <a:pt x="1553" y="579"/>
                    <a:pt x="1252" y="487"/>
                    <a:pt x="1066" y="371"/>
                  </a:cubicBezTo>
                  <a:lnTo>
                    <a:pt x="1066" y="186"/>
                  </a:lnTo>
                  <a:cubicBezTo>
                    <a:pt x="1066" y="93"/>
                    <a:pt x="973" y="0"/>
                    <a:pt x="8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4"/>
            <p:cNvSpPr/>
            <p:nvPr/>
          </p:nvSpPr>
          <p:spPr>
            <a:xfrm>
              <a:off x="4058075" y="1488850"/>
              <a:ext cx="294350" cy="333150"/>
            </a:xfrm>
            <a:custGeom>
              <a:avLst/>
              <a:gdLst/>
              <a:ahLst/>
              <a:cxnLst/>
              <a:rect l="l" t="t" r="r" b="b"/>
              <a:pathLst>
                <a:path w="11774" h="13326" extrusionOk="0">
                  <a:moveTo>
                    <a:pt x="715" y="6706"/>
                  </a:moveTo>
                  <a:cubicBezTo>
                    <a:pt x="765" y="6706"/>
                    <a:pt x="820" y="6729"/>
                    <a:pt x="858" y="6767"/>
                  </a:cubicBezTo>
                  <a:lnTo>
                    <a:pt x="1252" y="6953"/>
                  </a:lnTo>
                  <a:cubicBezTo>
                    <a:pt x="1345" y="7045"/>
                    <a:pt x="1345" y="7045"/>
                    <a:pt x="1345" y="7138"/>
                  </a:cubicBezTo>
                  <a:lnTo>
                    <a:pt x="1345" y="7254"/>
                  </a:lnTo>
                  <a:cubicBezTo>
                    <a:pt x="1345" y="7347"/>
                    <a:pt x="1252" y="7439"/>
                    <a:pt x="1252" y="7532"/>
                  </a:cubicBezTo>
                  <a:cubicBezTo>
                    <a:pt x="1190" y="7532"/>
                    <a:pt x="1129" y="7573"/>
                    <a:pt x="1060" y="7573"/>
                  </a:cubicBezTo>
                  <a:cubicBezTo>
                    <a:pt x="1026" y="7573"/>
                    <a:pt x="990" y="7563"/>
                    <a:pt x="951" y="7532"/>
                  </a:cubicBezTo>
                  <a:lnTo>
                    <a:pt x="487" y="7347"/>
                  </a:lnTo>
                  <a:cubicBezTo>
                    <a:pt x="487" y="7254"/>
                    <a:pt x="371" y="7254"/>
                    <a:pt x="371" y="7138"/>
                  </a:cubicBezTo>
                  <a:cubicBezTo>
                    <a:pt x="371" y="7138"/>
                    <a:pt x="371" y="7045"/>
                    <a:pt x="487" y="6953"/>
                  </a:cubicBezTo>
                  <a:lnTo>
                    <a:pt x="580" y="6860"/>
                  </a:lnTo>
                  <a:cubicBezTo>
                    <a:pt x="580" y="6751"/>
                    <a:pt x="644" y="6706"/>
                    <a:pt x="715" y="6706"/>
                  </a:cubicBezTo>
                  <a:close/>
                  <a:moveTo>
                    <a:pt x="11009" y="6674"/>
                  </a:moveTo>
                  <a:cubicBezTo>
                    <a:pt x="11102" y="6674"/>
                    <a:pt x="11194" y="6767"/>
                    <a:pt x="11194" y="6860"/>
                  </a:cubicBezTo>
                  <a:lnTo>
                    <a:pt x="11380" y="6953"/>
                  </a:lnTo>
                  <a:lnTo>
                    <a:pt x="11380" y="7138"/>
                  </a:lnTo>
                  <a:cubicBezTo>
                    <a:pt x="11380" y="7254"/>
                    <a:pt x="11287" y="7254"/>
                    <a:pt x="11287" y="7347"/>
                  </a:cubicBezTo>
                  <a:lnTo>
                    <a:pt x="10800" y="7532"/>
                  </a:lnTo>
                  <a:cubicBezTo>
                    <a:pt x="10769" y="7563"/>
                    <a:pt x="10739" y="7573"/>
                    <a:pt x="10708" y="7573"/>
                  </a:cubicBezTo>
                  <a:cubicBezTo>
                    <a:pt x="10646" y="7573"/>
                    <a:pt x="10584" y="7532"/>
                    <a:pt x="10522" y="7532"/>
                  </a:cubicBezTo>
                  <a:cubicBezTo>
                    <a:pt x="10522" y="7439"/>
                    <a:pt x="10430" y="7347"/>
                    <a:pt x="10430" y="7254"/>
                  </a:cubicBezTo>
                  <a:lnTo>
                    <a:pt x="10430" y="7138"/>
                  </a:lnTo>
                  <a:cubicBezTo>
                    <a:pt x="10430" y="7045"/>
                    <a:pt x="10430" y="7045"/>
                    <a:pt x="10522" y="6953"/>
                  </a:cubicBezTo>
                  <a:lnTo>
                    <a:pt x="10916" y="6767"/>
                  </a:lnTo>
                  <a:lnTo>
                    <a:pt x="11009" y="6674"/>
                  </a:lnTo>
                  <a:close/>
                  <a:moveTo>
                    <a:pt x="5702" y="394"/>
                  </a:moveTo>
                  <a:cubicBezTo>
                    <a:pt x="7718" y="394"/>
                    <a:pt x="9456" y="2132"/>
                    <a:pt x="9456" y="4148"/>
                  </a:cubicBezTo>
                  <a:cubicBezTo>
                    <a:pt x="9456" y="6188"/>
                    <a:pt x="7811" y="7833"/>
                    <a:pt x="5887" y="7926"/>
                  </a:cubicBezTo>
                  <a:lnTo>
                    <a:pt x="5401" y="7926"/>
                  </a:lnTo>
                  <a:cubicBezTo>
                    <a:pt x="3477" y="7833"/>
                    <a:pt x="1832" y="6188"/>
                    <a:pt x="1832" y="4148"/>
                  </a:cubicBezTo>
                  <a:cubicBezTo>
                    <a:pt x="1832" y="2132"/>
                    <a:pt x="3570" y="394"/>
                    <a:pt x="5702" y="394"/>
                  </a:cubicBezTo>
                  <a:close/>
                  <a:moveTo>
                    <a:pt x="9850" y="7347"/>
                  </a:moveTo>
                  <a:cubicBezTo>
                    <a:pt x="9943" y="7347"/>
                    <a:pt x="9943" y="7347"/>
                    <a:pt x="10036" y="7439"/>
                  </a:cubicBezTo>
                  <a:lnTo>
                    <a:pt x="10128" y="7625"/>
                  </a:lnTo>
                  <a:cubicBezTo>
                    <a:pt x="10221" y="7833"/>
                    <a:pt x="10221" y="8019"/>
                    <a:pt x="10128" y="8204"/>
                  </a:cubicBezTo>
                  <a:lnTo>
                    <a:pt x="9642" y="9664"/>
                  </a:lnTo>
                  <a:lnTo>
                    <a:pt x="8691" y="9571"/>
                  </a:lnTo>
                  <a:lnTo>
                    <a:pt x="8877" y="8783"/>
                  </a:lnTo>
                  <a:lnTo>
                    <a:pt x="9271" y="8598"/>
                  </a:lnTo>
                  <a:cubicBezTo>
                    <a:pt x="9363" y="8598"/>
                    <a:pt x="9456" y="8505"/>
                    <a:pt x="9363" y="8413"/>
                  </a:cubicBezTo>
                  <a:cubicBezTo>
                    <a:pt x="9363" y="8330"/>
                    <a:pt x="9316" y="8259"/>
                    <a:pt x="9255" y="8259"/>
                  </a:cubicBezTo>
                  <a:cubicBezTo>
                    <a:pt x="9231" y="8259"/>
                    <a:pt x="9205" y="8270"/>
                    <a:pt x="9178" y="8297"/>
                  </a:cubicBezTo>
                  <a:lnTo>
                    <a:pt x="8112" y="8691"/>
                  </a:lnTo>
                  <a:lnTo>
                    <a:pt x="6652" y="8691"/>
                  </a:lnTo>
                  <a:cubicBezTo>
                    <a:pt x="6374" y="8691"/>
                    <a:pt x="6165" y="8598"/>
                    <a:pt x="6165" y="8297"/>
                  </a:cubicBezTo>
                  <a:lnTo>
                    <a:pt x="8112" y="8297"/>
                  </a:lnTo>
                  <a:lnTo>
                    <a:pt x="9850" y="7347"/>
                  </a:lnTo>
                  <a:close/>
                  <a:moveTo>
                    <a:pt x="3268" y="10916"/>
                  </a:moveTo>
                  <a:lnTo>
                    <a:pt x="3477" y="11495"/>
                  </a:lnTo>
                  <a:cubicBezTo>
                    <a:pt x="3477" y="11680"/>
                    <a:pt x="3570" y="11773"/>
                    <a:pt x="3662" y="11889"/>
                  </a:cubicBezTo>
                  <a:lnTo>
                    <a:pt x="4543" y="12654"/>
                  </a:lnTo>
                  <a:lnTo>
                    <a:pt x="4427" y="12746"/>
                  </a:lnTo>
                  <a:lnTo>
                    <a:pt x="3268" y="12074"/>
                  </a:lnTo>
                  <a:cubicBezTo>
                    <a:pt x="3268" y="12074"/>
                    <a:pt x="3268" y="11982"/>
                    <a:pt x="3176" y="11982"/>
                  </a:cubicBezTo>
                  <a:cubicBezTo>
                    <a:pt x="3083" y="11982"/>
                    <a:pt x="3083" y="11889"/>
                    <a:pt x="2990" y="11889"/>
                  </a:cubicBezTo>
                  <a:lnTo>
                    <a:pt x="2898" y="11402"/>
                  </a:lnTo>
                  <a:cubicBezTo>
                    <a:pt x="3083" y="11309"/>
                    <a:pt x="3176" y="11101"/>
                    <a:pt x="3268" y="10916"/>
                  </a:cubicBezTo>
                  <a:close/>
                  <a:moveTo>
                    <a:pt x="8483" y="10916"/>
                  </a:moveTo>
                  <a:cubicBezTo>
                    <a:pt x="8599" y="11101"/>
                    <a:pt x="8691" y="11309"/>
                    <a:pt x="8877" y="11402"/>
                  </a:cubicBezTo>
                  <a:lnTo>
                    <a:pt x="8784" y="11889"/>
                  </a:lnTo>
                  <a:cubicBezTo>
                    <a:pt x="8691" y="11889"/>
                    <a:pt x="8691" y="11982"/>
                    <a:pt x="8599" y="11982"/>
                  </a:cubicBezTo>
                  <a:lnTo>
                    <a:pt x="8483" y="12074"/>
                  </a:lnTo>
                  <a:lnTo>
                    <a:pt x="7324" y="12746"/>
                  </a:lnTo>
                  <a:lnTo>
                    <a:pt x="7231" y="12654"/>
                  </a:lnTo>
                  <a:lnTo>
                    <a:pt x="8112" y="11889"/>
                  </a:lnTo>
                  <a:cubicBezTo>
                    <a:pt x="8205" y="11773"/>
                    <a:pt x="8297" y="11680"/>
                    <a:pt x="8297" y="11495"/>
                  </a:cubicBezTo>
                  <a:lnTo>
                    <a:pt x="8483" y="10916"/>
                  </a:lnTo>
                  <a:close/>
                  <a:moveTo>
                    <a:pt x="3083" y="9942"/>
                  </a:moveTo>
                  <a:lnTo>
                    <a:pt x="3083" y="9942"/>
                  </a:lnTo>
                  <a:cubicBezTo>
                    <a:pt x="3176" y="10429"/>
                    <a:pt x="2990" y="10916"/>
                    <a:pt x="2596" y="11101"/>
                  </a:cubicBezTo>
                  <a:lnTo>
                    <a:pt x="1832" y="11495"/>
                  </a:lnTo>
                  <a:cubicBezTo>
                    <a:pt x="1646" y="11680"/>
                    <a:pt x="1438" y="11889"/>
                    <a:pt x="1530" y="12167"/>
                  </a:cubicBezTo>
                  <a:lnTo>
                    <a:pt x="1530" y="12839"/>
                  </a:lnTo>
                  <a:lnTo>
                    <a:pt x="1345" y="12839"/>
                  </a:lnTo>
                  <a:lnTo>
                    <a:pt x="1067" y="11680"/>
                  </a:lnTo>
                  <a:cubicBezTo>
                    <a:pt x="1067" y="11588"/>
                    <a:pt x="1067" y="11588"/>
                    <a:pt x="1159" y="11495"/>
                  </a:cubicBezTo>
                  <a:lnTo>
                    <a:pt x="2110" y="10151"/>
                  </a:lnTo>
                  <a:lnTo>
                    <a:pt x="3083" y="9942"/>
                  </a:lnTo>
                  <a:close/>
                  <a:moveTo>
                    <a:pt x="5702" y="0"/>
                  </a:moveTo>
                  <a:cubicBezTo>
                    <a:pt x="3384" y="0"/>
                    <a:pt x="1438" y="1831"/>
                    <a:pt x="1438" y="4148"/>
                  </a:cubicBezTo>
                  <a:cubicBezTo>
                    <a:pt x="1438" y="5608"/>
                    <a:pt x="2226" y="6953"/>
                    <a:pt x="3384" y="7625"/>
                  </a:cubicBezTo>
                  <a:lnTo>
                    <a:pt x="2110" y="6953"/>
                  </a:lnTo>
                  <a:lnTo>
                    <a:pt x="1739" y="6953"/>
                  </a:lnTo>
                  <a:cubicBezTo>
                    <a:pt x="1739" y="6860"/>
                    <a:pt x="1646" y="6674"/>
                    <a:pt x="1438" y="6674"/>
                  </a:cubicBezTo>
                  <a:lnTo>
                    <a:pt x="1067" y="6373"/>
                  </a:lnTo>
                  <a:cubicBezTo>
                    <a:pt x="960" y="6307"/>
                    <a:pt x="842" y="6277"/>
                    <a:pt x="725" y="6277"/>
                  </a:cubicBezTo>
                  <a:cubicBezTo>
                    <a:pt x="513" y="6277"/>
                    <a:pt x="306" y="6379"/>
                    <a:pt x="186" y="6559"/>
                  </a:cubicBezTo>
                  <a:lnTo>
                    <a:pt x="93" y="6767"/>
                  </a:lnTo>
                  <a:cubicBezTo>
                    <a:pt x="1" y="6953"/>
                    <a:pt x="1" y="7138"/>
                    <a:pt x="1" y="7254"/>
                  </a:cubicBezTo>
                  <a:cubicBezTo>
                    <a:pt x="93" y="7439"/>
                    <a:pt x="186" y="7532"/>
                    <a:pt x="279" y="7625"/>
                  </a:cubicBezTo>
                  <a:lnTo>
                    <a:pt x="765" y="7926"/>
                  </a:lnTo>
                  <a:cubicBezTo>
                    <a:pt x="858" y="7926"/>
                    <a:pt x="951" y="8019"/>
                    <a:pt x="1067" y="8019"/>
                  </a:cubicBezTo>
                  <a:lnTo>
                    <a:pt x="1159" y="8019"/>
                  </a:lnTo>
                  <a:cubicBezTo>
                    <a:pt x="1159" y="8111"/>
                    <a:pt x="1159" y="8204"/>
                    <a:pt x="1252" y="8413"/>
                  </a:cubicBezTo>
                  <a:lnTo>
                    <a:pt x="1530" y="9177"/>
                  </a:lnTo>
                  <a:cubicBezTo>
                    <a:pt x="1530" y="9270"/>
                    <a:pt x="1646" y="9270"/>
                    <a:pt x="1739" y="9270"/>
                  </a:cubicBezTo>
                  <a:lnTo>
                    <a:pt x="1832" y="9270"/>
                  </a:lnTo>
                  <a:cubicBezTo>
                    <a:pt x="1924" y="9270"/>
                    <a:pt x="1924" y="9177"/>
                    <a:pt x="1924" y="9085"/>
                  </a:cubicBezTo>
                  <a:lnTo>
                    <a:pt x="1646" y="8204"/>
                  </a:lnTo>
                  <a:cubicBezTo>
                    <a:pt x="1530" y="8019"/>
                    <a:pt x="1530" y="7833"/>
                    <a:pt x="1646" y="7625"/>
                  </a:cubicBezTo>
                  <a:lnTo>
                    <a:pt x="1739" y="7439"/>
                  </a:lnTo>
                  <a:cubicBezTo>
                    <a:pt x="1832" y="7347"/>
                    <a:pt x="1832" y="7347"/>
                    <a:pt x="1924" y="7347"/>
                  </a:cubicBezTo>
                  <a:lnTo>
                    <a:pt x="3662" y="8297"/>
                  </a:lnTo>
                  <a:lnTo>
                    <a:pt x="5401" y="8297"/>
                  </a:lnTo>
                  <a:cubicBezTo>
                    <a:pt x="5493" y="8413"/>
                    <a:pt x="5586" y="8413"/>
                    <a:pt x="5586" y="8413"/>
                  </a:cubicBezTo>
                  <a:cubicBezTo>
                    <a:pt x="5586" y="8598"/>
                    <a:pt x="5401" y="8691"/>
                    <a:pt x="5122" y="8691"/>
                  </a:cubicBezTo>
                  <a:lnTo>
                    <a:pt x="3662" y="8691"/>
                  </a:lnTo>
                  <a:lnTo>
                    <a:pt x="3176" y="8505"/>
                  </a:lnTo>
                  <a:lnTo>
                    <a:pt x="2596" y="8297"/>
                  </a:lnTo>
                  <a:cubicBezTo>
                    <a:pt x="2570" y="8270"/>
                    <a:pt x="2543" y="8259"/>
                    <a:pt x="2519" y="8259"/>
                  </a:cubicBezTo>
                  <a:cubicBezTo>
                    <a:pt x="2458" y="8259"/>
                    <a:pt x="2411" y="8330"/>
                    <a:pt x="2411" y="8413"/>
                  </a:cubicBezTo>
                  <a:cubicBezTo>
                    <a:pt x="2318" y="8505"/>
                    <a:pt x="2411" y="8598"/>
                    <a:pt x="2504" y="8598"/>
                  </a:cubicBezTo>
                  <a:lnTo>
                    <a:pt x="2898" y="8783"/>
                  </a:lnTo>
                  <a:lnTo>
                    <a:pt x="3083" y="9571"/>
                  </a:lnTo>
                  <a:lnTo>
                    <a:pt x="2017" y="9664"/>
                  </a:lnTo>
                  <a:cubicBezTo>
                    <a:pt x="1924" y="9664"/>
                    <a:pt x="1924" y="9757"/>
                    <a:pt x="1924" y="9757"/>
                  </a:cubicBezTo>
                  <a:lnTo>
                    <a:pt x="1832" y="9757"/>
                  </a:lnTo>
                  <a:lnTo>
                    <a:pt x="765" y="11309"/>
                  </a:lnTo>
                  <a:cubicBezTo>
                    <a:pt x="673" y="11495"/>
                    <a:pt x="673" y="11588"/>
                    <a:pt x="673" y="11773"/>
                  </a:cubicBezTo>
                  <a:lnTo>
                    <a:pt x="1067" y="13140"/>
                  </a:lnTo>
                  <a:cubicBezTo>
                    <a:pt x="1067" y="13233"/>
                    <a:pt x="1159" y="13326"/>
                    <a:pt x="1252" y="13326"/>
                  </a:cubicBezTo>
                  <a:lnTo>
                    <a:pt x="1739" y="13326"/>
                  </a:lnTo>
                  <a:cubicBezTo>
                    <a:pt x="1832" y="13326"/>
                    <a:pt x="1832" y="13233"/>
                    <a:pt x="1924" y="13233"/>
                  </a:cubicBezTo>
                  <a:cubicBezTo>
                    <a:pt x="1924" y="13140"/>
                    <a:pt x="2017" y="13140"/>
                    <a:pt x="2017" y="13048"/>
                  </a:cubicBezTo>
                  <a:lnTo>
                    <a:pt x="1924" y="12167"/>
                  </a:lnTo>
                  <a:cubicBezTo>
                    <a:pt x="1924" y="12074"/>
                    <a:pt x="1924" y="11982"/>
                    <a:pt x="2017" y="11889"/>
                  </a:cubicBezTo>
                  <a:lnTo>
                    <a:pt x="2504" y="11588"/>
                  </a:lnTo>
                  <a:lnTo>
                    <a:pt x="2689" y="11982"/>
                  </a:lnTo>
                  <a:lnTo>
                    <a:pt x="2689" y="12074"/>
                  </a:lnTo>
                  <a:cubicBezTo>
                    <a:pt x="2689" y="12167"/>
                    <a:pt x="2898" y="12260"/>
                    <a:pt x="2990" y="12352"/>
                  </a:cubicBezTo>
                  <a:lnTo>
                    <a:pt x="4242" y="13140"/>
                  </a:lnTo>
                  <a:lnTo>
                    <a:pt x="4427" y="13140"/>
                  </a:lnTo>
                  <a:cubicBezTo>
                    <a:pt x="4543" y="13140"/>
                    <a:pt x="4636" y="13140"/>
                    <a:pt x="4636" y="13048"/>
                  </a:cubicBezTo>
                  <a:lnTo>
                    <a:pt x="4914" y="12839"/>
                  </a:lnTo>
                  <a:cubicBezTo>
                    <a:pt x="5007" y="12746"/>
                    <a:pt x="5007" y="12746"/>
                    <a:pt x="5007" y="12654"/>
                  </a:cubicBezTo>
                  <a:cubicBezTo>
                    <a:pt x="5007" y="12561"/>
                    <a:pt x="5007" y="12468"/>
                    <a:pt x="4914" y="12352"/>
                  </a:cubicBezTo>
                  <a:lnTo>
                    <a:pt x="3848" y="11495"/>
                  </a:lnTo>
                  <a:lnTo>
                    <a:pt x="3848" y="11402"/>
                  </a:lnTo>
                  <a:lnTo>
                    <a:pt x="3384" y="8992"/>
                  </a:lnTo>
                  <a:lnTo>
                    <a:pt x="3477" y="9085"/>
                  </a:lnTo>
                  <a:lnTo>
                    <a:pt x="5122" y="9085"/>
                  </a:lnTo>
                  <a:cubicBezTo>
                    <a:pt x="5401" y="9085"/>
                    <a:pt x="5702" y="8992"/>
                    <a:pt x="5887" y="8691"/>
                  </a:cubicBezTo>
                  <a:cubicBezTo>
                    <a:pt x="6073" y="8992"/>
                    <a:pt x="6374" y="9085"/>
                    <a:pt x="6652" y="9085"/>
                  </a:cubicBezTo>
                  <a:lnTo>
                    <a:pt x="8297" y="9085"/>
                  </a:lnTo>
                  <a:lnTo>
                    <a:pt x="8390" y="8992"/>
                  </a:lnTo>
                  <a:lnTo>
                    <a:pt x="8297" y="9757"/>
                  </a:lnTo>
                  <a:cubicBezTo>
                    <a:pt x="8297" y="9849"/>
                    <a:pt x="8297" y="9849"/>
                    <a:pt x="8205" y="9849"/>
                  </a:cubicBezTo>
                  <a:lnTo>
                    <a:pt x="7903" y="11402"/>
                  </a:lnTo>
                  <a:lnTo>
                    <a:pt x="7903" y="11495"/>
                  </a:lnTo>
                  <a:lnTo>
                    <a:pt x="6861" y="12352"/>
                  </a:lnTo>
                  <a:cubicBezTo>
                    <a:pt x="6745" y="12468"/>
                    <a:pt x="6745" y="12561"/>
                    <a:pt x="6745" y="12654"/>
                  </a:cubicBezTo>
                  <a:cubicBezTo>
                    <a:pt x="6745" y="12746"/>
                    <a:pt x="6745" y="12746"/>
                    <a:pt x="6861" y="12839"/>
                  </a:cubicBezTo>
                  <a:lnTo>
                    <a:pt x="7139" y="13048"/>
                  </a:lnTo>
                  <a:cubicBezTo>
                    <a:pt x="7139" y="13140"/>
                    <a:pt x="7231" y="13140"/>
                    <a:pt x="7324" y="13140"/>
                  </a:cubicBezTo>
                  <a:lnTo>
                    <a:pt x="7533" y="13140"/>
                  </a:lnTo>
                  <a:lnTo>
                    <a:pt x="8784" y="12352"/>
                  </a:lnTo>
                  <a:cubicBezTo>
                    <a:pt x="8877" y="12260"/>
                    <a:pt x="9062" y="12167"/>
                    <a:pt x="9062" y="12074"/>
                  </a:cubicBezTo>
                  <a:cubicBezTo>
                    <a:pt x="9062" y="12074"/>
                    <a:pt x="9062" y="11982"/>
                    <a:pt x="9178" y="11982"/>
                  </a:cubicBezTo>
                  <a:lnTo>
                    <a:pt x="9271" y="11588"/>
                  </a:lnTo>
                  <a:lnTo>
                    <a:pt x="9757" y="11889"/>
                  </a:lnTo>
                  <a:cubicBezTo>
                    <a:pt x="9850" y="11982"/>
                    <a:pt x="9850" y="12074"/>
                    <a:pt x="9850" y="12167"/>
                  </a:cubicBezTo>
                  <a:lnTo>
                    <a:pt x="9757" y="13048"/>
                  </a:lnTo>
                  <a:cubicBezTo>
                    <a:pt x="9757" y="13140"/>
                    <a:pt x="9850" y="13140"/>
                    <a:pt x="9850" y="13233"/>
                  </a:cubicBezTo>
                  <a:cubicBezTo>
                    <a:pt x="9943" y="13233"/>
                    <a:pt x="9943" y="13326"/>
                    <a:pt x="10036" y="13326"/>
                  </a:cubicBezTo>
                  <a:lnTo>
                    <a:pt x="10522" y="13326"/>
                  </a:lnTo>
                  <a:cubicBezTo>
                    <a:pt x="10615" y="13326"/>
                    <a:pt x="10708" y="13233"/>
                    <a:pt x="10708" y="13140"/>
                  </a:cubicBezTo>
                  <a:lnTo>
                    <a:pt x="11102" y="11773"/>
                  </a:lnTo>
                  <a:cubicBezTo>
                    <a:pt x="11102" y="11588"/>
                    <a:pt x="11102" y="11495"/>
                    <a:pt x="11009" y="11309"/>
                  </a:cubicBezTo>
                  <a:cubicBezTo>
                    <a:pt x="10916" y="11194"/>
                    <a:pt x="10800" y="11194"/>
                    <a:pt x="10708" y="11194"/>
                  </a:cubicBezTo>
                  <a:cubicBezTo>
                    <a:pt x="10615" y="11309"/>
                    <a:pt x="10615" y="11402"/>
                    <a:pt x="10615" y="11495"/>
                  </a:cubicBezTo>
                  <a:cubicBezTo>
                    <a:pt x="10708" y="11588"/>
                    <a:pt x="10708" y="11588"/>
                    <a:pt x="10708" y="11680"/>
                  </a:cubicBezTo>
                  <a:lnTo>
                    <a:pt x="10430" y="12839"/>
                  </a:lnTo>
                  <a:lnTo>
                    <a:pt x="10221" y="12839"/>
                  </a:lnTo>
                  <a:lnTo>
                    <a:pt x="10221" y="12167"/>
                  </a:lnTo>
                  <a:cubicBezTo>
                    <a:pt x="10337" y="11889"/>
                    <a:pt x="10128" y="11680"/>
                    <a:pt x="9943" y="11495"/>
                  </a:cubicBezTo>
                  <a:lnTo>
                    <a:pt x="9178" y="11101"/>
                  </a:lnTo>
                  <a:cubicBezTo>
                    <a:pt x="8784" y="10916"/>
                    <a:pt x="8599" y="10429"/>
                    <a:pt x="8691" y="9942"/>
                  </a:cubicBezTo>
                  <a:lnTo>
                    <a:pt x="8691" y="9942"/>
                  </a:lnTo>
                  <a:lnTo>
                    <a:pt x="9549" y="10035"/>
                  </a:lnTo>
                  <a:lnTo>
                    <a:pt x="9642" y="10151"/>
                  </a:lnTo>
                  <a:lnTo>
                    <a:pt x="10221" y="10916"/>
                  </a:lnTo>
                  <a:cubicBezTo>
                    <a:pt x="10221" y="10962"/>
                    <a:pt x="10273" y="10985"/>
                    <a:pt x="10337" y="10985"/>
                  </a:cubicBezTo>
                  <a:cubicBezTo>
                    <a:pt x="10401" y="10985"/>
                    <a:pt x="10476" y="10962"/>
                    <a:pt x="10522" y="10916"/>
                  </a:cubicBezTo>
                  <a:cubicBezTo>
                    <a:pt x="10615" y="10916"/>
                    <a:pt x="10615" y="10730"/>
                    <a:pt x="10522" y="10614"/>
                  </a:cubicBezTo>
                  <a:lnTo>
                    <a:pt x="9943" y="9849"/>
                  </a:lnTo>
                  <a:lnTo>
                    <a:pt x="10522" y="8413"/>
                  </a:lnTo>
                  <a:cubicBezTo>
                    <a:pt x="10615" y="8204"/>
                    <a:pt x="10615" y="8111"/>
                    <a:pt x="10615" y="8019"/>
                  </a:cubicBezTo>
                  <a:lnTo>
                    <a:pt x="10708" y="8019"/>
                  </a:lnTo>
                  <a:cubicBezTo>
                    <a:pt x="10800" y="8019"/>
                    <a:pt x="10916" y="7926"/>
                    <a:pt x="11009" y="7926"/>
                  </a:cubicBezTo>
                  <a:lnTo>
                    <a:pt x="11496" y="7625"/>
                  </a:lnTo>
                  <a:cubicBezTo>
                    <a:pt x="11588" y="7532"/>
                    <a:pt x="11681" y="7439"/>
                    <a:pt x="11774" y="7254"/>
                  </a:cubicBezTo>
                  <a:cubicBezTo>
                    <a:pt x="11774" y="7138"/>
                    <a:pt x="11774" y="6953"/>
                    <a:pt x="11681" y="6767"/>
                  </a:cubicBezTo>
                  <a:lnTo>
                    <a:pt x="11588" y="6559"/>
                  </a:lnTo>
                  <a:cubicBezTo>
                    <a:pt x="11454" y="6379"/>
                    <a:pt x="11251" y="6277"/>
                    <a:pt x="11044" y="6277"/>
                  </a:cubicBezTo>
                  <a:cubicBezTo>
                    <a:pt x="10930" y="6277"/>
                    <a:pt x="10814" y="6307"/>
                    <a:pt x="10708" y="6373"/>
                  </a:cubicBezTo>
                  <a:lnTo>
                    <a:pt x="10337" y="6674"/>
                  </a:lnTo>
                  <a:cubicBezTo>
                    <a:pt x="10128" y="6674"/>
                    <a:pt x="10036" y="6860"/>
                    <a:pt x="10036" y="6953"/>
                  </a:cubicBezTo>
                  <a:lnTo>
                    <a:pt x="9642" y="6953"/>
                  </a:lnTo>
                  <a:lnTo>
                    <a:pt x="7903" y="7926"/>
                  </a:lnTo>
                  <a:lnTo>
                    <a:pt x="7440" y="7926"/>
                  </a:lnTo>
                  <a:cubicBezTo>
                    <a:pt x="8877" y="7254"/>
                    <a:pt x="9850" y="5794"/>
                    <a:pt x="9850" y="4148"/>
                  </a:cubicBezTo>
                  <a:cubicBezTo>
                    <a:pt x="9850" y="1831"/>
                    <a:pt x="7903" y="0"/>
                    <a:pt x="57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4"/>
            <p:cNvSpPr/>
            <p:nvPr/>
          </p:nvSpPr>
          <p:spPr>
            <a:xfrm>
              <a:off x="4302000" y="1826625"/>
              <a:ext cx="31300" cy="9875"/>
            </a:xfrm>
            <a:custGeom>
              <a:avLst/>
              <a:gdLst/>
              <a:ahLst/>
              <a:cxnLst/>
              <a:rect l="l" t="t" r="r" b="b"/>
              <a:pathLst>
                <a:path w="1252" h="395" extrusionOk="0">
                  <a:moveTo>
                    <a:pt x="279" y="0"/>
                  </a:moveTo>
                  <a:cubicBezTo>
                    <a:pt x="93" y="0"/>
                    <a:pt x="0" y="116"/>
                    <a:pt x="0" y="209"/>
                  </a:cubicBezTo>
                  <a:cubicBezTo>
                    <a:pt x="0" y="301"/>
                    <a:pt x="93" y="394"/>
                    <a:pt x="279" y="394"/>
                  </a:cubicBezTo>
                  <a:lnTo>
                    <a:pt x="1043" y="394"/>
                  </a:lnTo>
                  <a:cubicBezTo>
                    <a:pt x="1159" y="394"/>
                    <a:pt x="1252" y="301"/>
                    <a:pt x="1252" y="209"/>
                  </a:cubicBezTo>
                  <a:cubicBezTo>
                    <a:pt x="1252" y="116"/>
                    <a:pt x="1159" y="0"/>
                    <a:pt x="10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4"/>
            <p:cNvSpPr/>
            <p:nvPr/>
          </p:nvSpPr>
          <p:spPr>
            <a:xfrm>
              <a:off x="4212200" y="1810400"/>
              <a:ext cx="29000" cy="23775"/>
            </a:xfrm>
            <a:custGeom>
              <a:avLst/>
              <a:gdLst/>
              <a:ahLst/>
              <a:cxnLst/>
              <a:rect l="l" t="t" r="r" b="b"/>
              <a:pathLst>
                <a:path w="1160" h="951" extrusionOk="0">
                  <a:moveTo>
                    <a:pt x="255" y="0"/>
                  </a:moveTo>
                  <a:cubicBezTo>
                    <a:pt x="209" y="0"/>
                    <a:pt x="163" y="23"/>
                    <a:pt x="116" y="70"/>
                  </a:cubicBezTo>
                  <a:cubicBezTo>
                    <a:pt x="0" y="186"/>
                    <a:pt x="0" y="278"/>
                    <a:pt x="116" y="371"/>
                  </a:cubicBezTo>
                  <a:lnTo>
                    <a:pt x="788" y="950"/>
                  </a:lnTo>
                  <a:lnTo>
                    <a:pt x="1066" y="950"/>
                  </a:lnTo>
                  <a:cubicBezTo>
                    <a:pt x="1159" y="858"/>
                    <a:pt x="1159" y="649"/>
                    <a:pt x="1066" y="649"/>
                  </a:cubicBezTo>
                  <a:lnTo>
                    <a:pt x="394" y="70"/>
                  </a:lnTo>
                  <a:cubicBezTo>
                    <a:pt x="348" y="23"/>
                    <a:pt x="302" y="0"/>
                    <a:pt x="2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54"/>
            <p:cNvSpPr/>
            <p:nvPr/>
          </p:nvSpPr>
          <p:spPr>
            <a:xfrm>
              <a:off x="4077200" y="1826625"/>
              <a:ext cx="31300" cy="9875"/>
            </a:xfrm>
            <a:custGeom>
              <a:avLst/>
              <a:gdLst/>
              <a:ahLst/>
              <a:cxnLst/>
              <a:rect l="l" t="t" r="r" b="b"/>
              <a:pathLst>
                <a:path w="1252" h="395" extrusionOk="0">
                  <a:moveTo>
                    <a:pt x="186" y="0"/>
                  </a:moveTo>
                  <a:cubicBezTo>
                    <a:pt x="93" y="0"/>
                    <a:pt x="0" y="116"/>
                    <a:pt x="0" y="209"/>
                  </a:cubicBezTo>
                  <a:cubicBezTo>
                    <a:pt x="0" y="301"/>
                    <a:pt x="93" y="394"/>
                    <a:pt x="186" y="394"/>
                  </a:cubicBezTo>
                  <a:lnTo>
                    <a:pt x="974" y="394"/>
                  </a:lnTo>
                  <a:cubicBezTo>
                    <a:pt x="1159" y="394"/>
                    <a:pt x="1252" y="301"/>
                    <a:pt x="1252" y="209"/>
                  </a:cubicBezTo>
                  <a:cubicBezTo>
                    <a:pt x="1252" y="116"/>
                    <a:pt x="1159" y="0"/>
                    <a:pt x="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54"/>
            <p:cNvSpPr/>
            <p:nvPr/>
          </p:nvSpPr>
          <p:spPr>
            <a:xfrm>
              <a:off x="4168750" y="1810400"/>
              <a:ext cx="28975" cy="23775"/>
            </a:xfrm>
            <a:custGeom>
              <a:avLst/>
              <a:gdLst/>
              <a:ahLst/>
              <a:cxnLst/>
              <a:rect l="l" t="t" r="r" b="b"/>
              <a:pathLst>
                <a:path w="1159" h="951" extrusionOk="0">
                  <a:moveTo>
                    <a:pt x="927" y="0"/>
                  </a:moveTo>
                  <a:cubicBezTo>
                    <a:pt x="881" y="0"/>
                    <a:pt x="834" y="23"/>
                    <a:pt x="788" y="70"/>
                  </a:cubicBezTo>
                  <a:lnTo>
                    <a:pt x="116" y="649"/>
                  </a:lnTo>
                  <a:cubicBezTo>
                    <a:pt x="0" y="649"/>
                    <a:pt x="0" y="858"/>
                    <a:pt x="116" y="950"/>
                  </a:cubicBezTo>
                  <a:lnTo>
                    <a:pt x="394" y="950"/>
                  </a:lnTo>
                  <a:lnTo>
                    <a:pt x="1066" y="371"/>
                  </a:lnTo>
                  <a:cubicBezTo>
                    <a:pt x="1159" y="278"/>
                    <a:pt x="1159" y="186"/>
                    <a:pt x="1066" y="70"/>
                  </a:cubicBezTo>
                  <a:cubicBezTo>
                    <a:pt x="1020" y="23"/>
                    <a:pt x="974" y="0"/>
                    <a:pt x="9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3">
            <a:extLst>
              <a:ext uri="{FF2B5EF4-FFF2-40B4-BE49-F238E27FC236}">
                <a16:creationId xmlns:a16="http://schemas.microsoft.com/office/drawing/2014/main" id="{4362F162-08A2-3220-D9EC-85FF891E3D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900" y="1765300"/>
            <a:ext cx="2355850" cy="23431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8" name="Google Shape;1388;p49"/>
          <p:cNvGrpSpPr/>
          <p:nvPr/>
        </p:nvGrpSpPr>
        <p:grpSpPr>
          <a:xfrm>
            <a:off x="6625321" y="2572141"/>
            <a:ext cx="1164153" cy="1196544"/>
            <a:chOff x="6937600" y="1150975"/>
            <a:chExt cx="482350" cy="495751"/>
          </a:xfrm>
        </p:grpSpPr>
        <p:sp>
          <p:nvSpPr>
            <p:cNvPr id="1389" name="Google Shape;1389;p49"/>
            <p:cNvSpPr/>
            <p:nvPr/>
          </p:nvSpPr>
          <p:spPr>
            <a:xfrm>
              <a:off x="6941371" y="1154811"/>
              <a:ext cx="472407" cy="488078"/>
            </a:xfrm>
            <a:custGeom>
              <a:avLst/>
              <a:gdLst/>
              <a:ahLst/>
              <a:cxnLst/>
              <a:rect l="l" t="t" r="r" b="b"/>
              <a:pathLst>
                <a:path w="7265" h="7506" extrusionOk="0">
                  <a:moveTo>
                    <a:pt x="6445" y="0"/>
                  </a:moveTo>
                  <a:lnTo>
                    <a:pt x="1" y="1069"/>
                  </a:lnTo>
                  <a:lnTo>
                    <a:pt x="1099" y="7506"/>
                  </a:lnTo>
                  <a:lnTo>
                    <a:pt x="6108" y="6649"/>
                  </a:lnTo>
                  <a:lnTo>
                    <a:pt x="7265" y="4972"/>
                  </a:lnTo>
                  <a:lnTo>
                    <a:pt x="64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6937600" y="1150975"/>
              <a:ext cx="480015" cy="495751"/>
            </a:xfrm>
            <a:custGeom>
              <a:avLst/>
              <a:gdLst/>
              <a:ahLst/>
              <a:cxnLst/>
              <a:rect l="l" t="t" r="r" b="b"/>
              <a:pathLst>
                <a:path w="7382" h="7624" extrusionOk="0">
                  <a:moveTo>
                    <a:pt x="6437" y="118"/>
                  </a:moveTo>
                  <a:lnTo>
                    <a:pt x="7264" y="5002"/>
                  </a:lnTo>
                  <a:lnTo>
                    <a:pt x="6136" y="6650"/>
                  </a:lnTo>
                  <a:lnTo>
                    <a:pt x="1194" y="7506"/>
                  </a:lnTo>
                  <a:lnTo>
                    <a:pt x="154" y="1187"/>
                  </a:lnTo>
                  <a:lnTo>
                    <a:pt x="6437" y="118"/>
                  </a:lnTo>
                  <a:close/>
                  <a:moveTo>
                    <a:pt x="6466" y="1"/>
                  </a:moveTo>
                  <a:lnTo>
                    <a:pt x="59" y="1070"/>
                  </a:lnTo>
                  <a:cubicBezTo>
                    <a:pt x="29" y="1099"/>
                    <a:pt x="0" y="1128"/>
                    <a:pt x="0" y="1158"/>
                  </a:cubicBezTo>
                  <a:lnTo>
                    <a:pt x="1099" y="7565"/>
                  </a:lnTo>
                  <a:cubicBezTo>
                    <a:pt x="1099" y="7594"/>
                    <a:pt x="1128" y="7623"/>
                    <a:pt x="1157" y="7623"/>
                  </a:cubicBezTo>
                  <a:lnTo>
                    <a:pt x="6166" y="6774"/>
                  </a:lnTo>
                  <a:cubicBezTo>
                    <a:pt x="6195" y="6774"/>
                    <a:pt x="6195" y="6774"/>
                    <a:pt x="6195" y="6745"/>
                  </a:cubicBezTo>
                  <a:lnTo>
                    <a:pt x="7381" y="5061"/>
                  </a:lnTo>
                  <a:lnTo>
                    <a:pt x="7381" y="5031"/>
                  </a:lnTo>
                  <a:lnTo>
                    <a:pt x="6561" y="30"/>
                  </a:lnTo>
                  <a:cubicBezTo>
                    <a:pt x="6561" y="1"/>
                    <a:pt x="6532" y="1"/>
                    <a:pt x="6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6979475" y="1190510"/>
              <a:ext cx="364790" cy="93376"/>
            </a:xfrm>
            <a:custGeom>
              <a:avLst/>
              <a:gdLst/>
              <a:ahLst/>
              <a:cxnLst/>
              <a:rect l="l" t="t" r="r" b="b"/>
              <a:pathLst>
                <a:path w="5610" h="1436" extrusionOk="0">
                  <a:moveTo>
                    <a:pt x="5522" y="1"/>
                  </a:moveTo>
                  <a:lnTo>
                    <a:pt x="1" y="916"/>
                  </a:lnTo>
                  <a:lnTo>
                    <a:pt x="88" y="1436"/>
                  </a:lnTo>
                  <a:lnTo>
                    <a:pt x="5610" y="520"/>
                  </a:lnTo>
                  <a:lnTo>
                    <a:pt x="5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9"/>
            <p:cNvSpPr/>
            <p:nvPr/>
          </p:nvSpPr>
          <p:spPr>
            <a:xfrm>
              <a:off x="6975184" y="1186738"/>
              <a:ext cx="373374" cy="100984"/>
            </a:xfrm>
            <a:custGeom>
              <a:avLst/>
              <a:gdLst/>
              <a:ahLst/>
              <a:cxnLst/>
              <a:rect l="l" t="t" r="r" b="b"/>
              <a:pathLst>
                <a:path w="5742" h="1553" extrusionOk="0">
                  <a:moveTo>
                    <a:pt x="5522" y="117"/>
                  </a:moveTo>
                  <a:lnTo>
                    <a:pt x="5617" y="549"/>
                  </a:lnTo>
                  <a:lnTo>
                    <a:pt x="213" y="1435"/>
                  </a:lnTo>
                  <a:lnTo>
                    <a:pt x="125" y="1003"/>
                  </a:lnTo>
                  <a:lnTo>
                    <a:pt x="5522" y="117"/>
                  </a:lnTo>
                  <a:close/>
                  <a:moveTo>
                    <a:pt x="5646" y="0"/>
                  </a:moveTo>
                  <a:lnTo>
                    <a:pt x="1" y="915"/>
                  </a:lnTo>
                  <a:lnTo>
                    <a:pt x="96" y="1552"/>
                  </a:lnTo>
                  <a:lnTo>
                    <a:pt x="5741" y="637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9"/>
            <p:cNvSpPr/>
            <p:nvPr/>
          </p:nvSpPr>
          <p:spPr>
            <a:xfrm>
              <a:off x="6989034" y="1253843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8" y="0"/>
                  </a:moveTo>
                  <a:lnTo>
                    <a:pt x="0" y="886"/>
                  </a:lnTo>
                  <a:lnTo>
                    <a:pt x="95" y="1436"/>
                  </a:lnTo>
                  <a:lnTo>
                    <a:pt x="5616" y="520"/>
                  </a:lnTo>
                  <a:lnTo>
                    <a:pt x="55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9"/>
            <p:cNvSpPr/>
            <p:nvPr/>
          </p:nvSpPr>
          <p:spPr>
            <a:xfrm>
              <a:off x="6985198" y="1250006"/>
              <a:ext cx="372853" cy="101504"/>
            </a:xfrm>
            <a:custGeom>
              <a:avLst/>
              <a:gdLst/>
              <a:ahLst/>
              <a:cxnLst/>
              <a:rect l="l" t="t" r="r" b="b"/>
              <a:pathLst>
                <a:path w="5734" h="1561" extrusionOk="0">
                  <a:moveTo>
                    <a:pt x="5551" y="125"/>
                  </a:moveTo>
                  <a:lnTo>
                    <a:pt x="5617" y="521"/>
                  </a:lnTo>
                  <a:lnTo>
                    <a:pt x="213" y="1407"/>
                  </a:lnTo>
                  <a:lnTo>
                    <a:pt x="154" y="1011"/>
                  </a:lnTo>
                  <a:lnTo>
                    <a:pt x="5551" y="125"/>
                  </a:lnTo>
                  <a:close/>
                  <a:moveTo>
                    <a:pt x="5646" y="1"/>
                  </a:moveTo>
                  <a:lnTo>
                    <a:pt x="0" y="916"/>
                  </a:lnTo>
                  <a:lnTo>
                    <a:pt x="96" y="1561"/>
                  </a:lnTo>
                  <a:lnTo>
                    <a:pt x="5734" y="645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9"/>
            <p:cNvSpPr/>
            <p:nvPr/>
          </p:nvSpPr>
          <p:spPr>
            <a:xfrm>
              <a:off x="7000933" y="1317631"/>
              <a:ext cx="363360" cy="91035"/>
            </a:xfrm>
            <a:custGeom>
              <a:avLst/>
              <a:gdLst/>
              <a:ahLst/>
              <a:cxnLst/>
              <a:rect l="l" t="t" r="r" b="b"/>
              <a:pathLst>
                <a:path w="5588" h="1400" extrusionOk="0">
                  <a:moveTo>
                    <a:pt x="5492" y="1"/>
                  </a:moveTo>
                  <a:lnTo>
                    <a:pt x="0" y="887"/>
                  </a:lnTo>
                  <a:lnTo>
                    <a:pt x="66" y="1399"/>
                  </a:lnTo>
                  <a:lnTo>
                    <a:pt x="5587" y="52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6995211" y="1311454"/>
              <a:ext cx="374739" cy="103390"/>
            </a:xfrm>
            <a:custGeom>
              <a:avLst/>
              <a:gdLst/>
              <a:ahLst/>
              <a:cxnLst/>
              <a:rect l="l" t="t" r="r" b="b"/>
              <a:pathLst>
                <a:path w="5763" h="1590" extrusionOk="0">
                  <a:moveTo>
                    <a:pt x="5551" y="154"/>
                  </a:moveTo>
                  <a:lnTo>
                    <a:pt x="5617" y="550"/>
                  </a:lnTo>
                  <a:lnTo>
                    <a:pt x="213" y="1436"/>
                  </a:lnTo>
                  <a:lnTo>
                    <a:pt x="154" y="1040"/>
                  </a:lnTo>
                  <a:lnTo>
                    <a:pt x="5551" y="154"/>
                  </a:lnTo>
                  <a:close/>
                  <a:moveTo>
                    <a:pt x="5646" y="0"/>
                  </a:moveTo>
                  <a:lnTo>
                    <a:pt x="0" y="945"/>
                  </a:lnTo>
                  <a:lnTo>
                    <a:pt x="125" y="1589"/>
                  </a:lnTo>
                  <a:lnTo>
                    <a:pt x="5763" y="674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7010882" y="1379079"/>
              <a:ext cx="363360" cy="93376"/>
            </a:xfrm>
            <a:custGeom>
              <a:avLst/>
              <a:gdLst/>
              <a:ahLst/>
              <a:cxnLst/>
              <a:rect l="l" t="t" r="r" b="b"/>
              <a:pathLst>
                <a:path w="5588" h="1436" extrusionOk="0">
                  <a:moveTo>
                    <a:pt x="5522" y="0"/>
                  </a:moveTo>
                  <a:lnTo>
                    <a:pt x="1" y="916"/>
                  </a:lnTo>
                  <a:lnTo>
                    <a:pt x="96" y="1435"/>
                  </a:lnTo>
                  <a:lnTo>
                    <a:pt x="5588" y="549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7005160" y="1375243"/>
              <a:ext cx="374804" cy="101049"/>
            </a:xfrm>
            <a:custGeom>
              <a:avLst/>
              <a:gdLst/>
              <a:ahLst/>
              <a:cxnLst/>
              <a:rect l="l" t="t" r="r" b="b"/>
              <a:pathLst>
                <a:path w="5764" h="1554" extrusionOk="0">
                  <a:moveTo>
                    <a:pt x="5551" y="147"/>
                  </a:moveTo>
                  <a:lnTo>
                    <a:pt x="5610" y="550"/>
                  </a:lnTo>
                  <a:lnTo>
                    <a:pt x="213" y="1429"/>
                  </a:lnTo>
                  <a:lnTo>
                    <a:pt x="155" y="1033"/>
                  </a:lnTo>
                  <a:lnTo>
                    <a:pt x="5551" y="147"/>
                  </a:lnTo>
                  <a:close/>
                  <a:moveTo>
                    <a:pt x="5647" y="1"/>
                  </a:moveTo>
                  <a:lnTo>
                    <a:pt x="1" y="916"/>
                  </a:lnTo>
                  <a:lnTo>
                    <a:pt x="118" y="1553"/>
                  </a:lnTo>
                  <a:lnTo>
                    <a:pt x="5764" y="638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7020896" y="1442412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2" y="0"/>
                  </a:moveTo>
                  <a:lnTo>
                    <a:pt x="1" y="915"/>
                  </a:lnTo>
                  <a:lnTo>
                    <a:pt x="96" y="1435"/>
                  </a:lnTo>
                  <a:lnTo>
                    <a:pt x="5617" y="520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7017124" y="1438576"/>
              <a:ext cx="372853" cy="100984"/>
            </a:xfrm>
            <a:custGeom>
              <a:avLst/>
              <a:gdLst/>
              <a:ahLst/>
              <a:cxnLst/>
              <a:rect l="l" t="t" r="r" b="b"/>
              <a:pathLst>
                <a:path w="5734" h="1553" extrusionOk="0">
                  <a:moveTo>
                    <a:pt x="5521" y="154"/>
                  </a:moveTo>
                  <a:lnTo>
                    <a:pt x="5580" y="550"/>
                  </a:lnTo>
                  <a:lnTo>
                    <a:pt x="183" y="1436"/>
                  </a:lnTo>
                  <a:lnTo>
                    <a:pt x="117" y="1004"/>
                  </a:lnTo>
                  <a:lnTo>
                    <a:pt x="5521" y="154"/>
                  </a:lnTo>
                  <a:close/>
                  <a:moveTo>
                    <a:pt x="5609" y="1"/>
                  </a:moveTo>
                  <a:lnTo>
                    <a:pt x="0" y="916"/>
                  </a:lnTo>
                  <a:lnTo>
                    <a:pt x="88" y="1553"/>
                  </a:lnTo>
                  <a:lnTo>
                    <a:pt x="5733" y="638"/>
                  </a:lnTo>
                  <a:lnTo>
                    <a:pt x="5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7030910" y="1511923"/>
              <a:ext cx="323369" cy="87199"/>
            </a:xfrm>
            <a:custGeom>
              <a:avLst/>
              <a:gdLst/>
              <a:ahLst/>
              <a:cxnLst/>
              <a:rect l="l" t="t" r="r" b="b"/>
              <a:pathLst>
                <a:path w="4973" h="1341" extrusionOk="0">
                  <a:moveTo>
                    <a:pt x="4914" y="0"/>
                  </a:moveTo>
                  <a:lnTo>
                    <a:pt x="0" y="828"/>
                  </a:lnTo>
                  <a:lnTo>
                    <a:pt x="88" y="1340"/>
                  </a:lnTo>
                  <a:lnTo>
                    <a:pt x="4972" y="549"/>
                  </a:lnTo>
                  <a:lnTo>
                    <a:pt x="49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7027073" y="1508086"/>
              <a:ext cx="333383" cy="95327"/>
            </a:xfrm>
            <a:custGeom>
              <a:avLst/>
              <a:gdLst/>
              <a:ahLst/>
              <a:cxnLst/>
              <a:rect l="l" t="t" r="r" b="b"/>
              <a:pathLst>
                <a:path w="5127" h="1466" extrusionOk="0">
                  <a:moveTo>
                    <a:pt x="4907" y="154"/>
                  </a:moveTo>
                  <a:lnTo>
                    <a:pt x="4973" y="550"/>
                  </a:lnTo>
                  <a:lnTo>
                    <a:pt x="213" y="1311"/>
                  </a:lnTo>
                  <a:lnTo>
                    <a:pt x="118" y="916"/>
                  </a:lnTo>
                  <a:lnTo>
                    <a:pt x="4907" y="154"/>
                  </a:lnTo>
                  <a:close/>
                  <a:moveTo>
                    <a:pt x="5002" y="1"/>
                  </a:moveTo>
                  <a:lnTo>
                    <a:pt x="1" y="821"/>
                  </a:lnTo>
                  <a:lnTo>
                    <a:pt x="89" y="1465"/>
                  </a:lnTo>
                  <a:lnTo>
                    <a:pt x="5127" y="638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7320397" y="1479996"/>
              <a:ext cx="95262" cy="107226"/>
            </a:xfrm>
            <a:custGeom>
              <a:avLst/>
              <a:gdLst/>
              <a:ahLst/>
              <a:cxnLst/>
              <a:rect l="l" t="t" r="r" b="b"/>
              <a:pathLst>
                <a:path w="1465" h="1649" extrusionOk="0">
                  <a:moveTo>
                    <a:pt x="1465" y="1"/>
                  </a:moveTo>
                  <a:lnTo>
                    <a:pt x="0" y="250"/>
                  </a:lnTo>
                  <a:lnTo>
                    <a:pt x="249" y="164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7316560" y="1476225"/>
              <a:ext cx="103390" cy="115289"/>
            </a:xfrm>
            <a:custGeom>
              <a:avLst/>
              <a:gdLst/>
              <a:ahLst/>
              <a:cxnLst/>
              <a:rect l="l" t="t" r="r" b="b"/>
              <a:pathLst>
                <a:path w="1590" h="1773" extrusionOk="0">
                  <a:moveTo>
                    <a:pt x="1370" y="125"/>
                  </a:moveTo>
                  <a:lnTo>
                    <a:pt x="338" y="1560"/>
                  </a:lnTo>
                  <a:lnTo>
                    <a:pt x="125" y="337"/>
                  </a:lnTo>
                  <a:lnTo>
                    <a:pt x="1370" y="125"/>
                  </a:lnTo>
                  <a:close/>
                  <a:moveTo>
                    <a:pt x="1495" y="0"/>
                  </a:moveTo>
                  <a:lnTo>
                    <a:pt x="59" y="242"/>
                  </a:lnTo>
                  <a:cubicBezTo>
                    <a:pt x="30" y="242"/>
                    <a:pt x="30" y="242"/>
                    <a:pt x="1" y="278"/>
                  </a:cubicBezTo>
                  <a:lnTo>
                    <a:pt x="1" y="308"/>
                  </a:lnTo>
                  <a:lnTo>
                    <a:pt x="242" y="1743"/>
                  </a:lnTo>
                  <a:cubicBezTo>
                    <a:pt x="242" y="1772"/>
                    <a:pt x="272" y="1772"/>
                    <a:pt x="272" y="1772"/>
                  </a:cubicBezTo>
                  <a:lnTo>
                    <a:pt x="367" y="1772"/>
                  </a:lnTo>
                  <a:lnTo>
                    <a:pt x="1553" y="95"/>
                  </a:lnTo>
                  <a:cubicBezTo>
                    <a:pt x="1590" y="59"/>
                    <a:pt x="1590" y="29"/>
                    <a:pt x="1553" y="29"/>
                  </a:cubicBezTo>
                  <a:cubicBezTo>
                    <a:pt x="1553" y="0"/>
                    <a:pt x="1524" y="0"/>
                    <a:pt x="1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" name="Google Shape;1408;p49"/>
          <p:cNvGrpSpPr/>
          <p:nvPr/>
        </p:nvGrpSpPr>
        <p:grpSpPr>
          <a:xfrm>
            <a:off x="1375366" y="2257783"/>
            <a:ext cx="1131121" cy="1119018"/>
            <a:chOff x="1418498" y="1869594"/>
            <a:chExt cx="1131121" cy="1119018"/>
          </a:xfrm>
        </p:grpSpPr>
        <p:pic>
          <p:nvPicPr>
            <p:cNvPr id="1409" name="Google Shape;1409;p49"/>
            <p:cNvPicPr preferRelativeResize="0"/>
            <p:nvPr/>
          </p:nvPicPr>
          <p:blipFill rotWithShape="1">
            <a:blip r:embed="rId3">
              <a:alphaModFix/>
            </a:blip>
            <a:srcRect l="11177" t="11177" r="9211" b="9211"/>
            <a:stretch/>
          </p:blipFill>
          <p:spPr>
            <a:xfrm>
              <a:off x="1498719" y="1937712"/>
              <a:ext cx="1050900" cy="1050900"/>
            </a:xfrm>
            <a:prstGeom prst="roundRect">
              <a:avLst>
                <a:gd name="adj" fmla="val 11783"/>
              </a:avLst>
            </a:prstGeom>
            <a:noFill/>
            <a:ln>
              <a:noFill/>
            </a:ln>
          </p:spPr>
        </p:pic>
        <p:grpSp>
          <p:nvGrpSpPr>
            <p:cNvPr id="1410" name="Google Shape;1410;p49"/>
            <p:cNvGrpSpPr/>
            <p:nvPr/>
          </p:nvGrpSpPr>
          <p:grpSpPr>
            <a:xfrm>
              <a:off x="1418498" y="1869594"/>
              <a:ext cx="1050905" cy="1050905"/>
              <a:chOff x="725175" y="1305950"/>
              <a:chExt cx="792000" cy="792000"/>
            </a:xfrm>
          </p:grpSpPr>
          <p:sp>
            <p:nvSpPr>
              <p:cNvPr id="1411" name="Google Shape;1411;p49"/>
              <p:cNvSpPr/>
              <p:nvPr/>
            </p:nvSpPr>
            <p:spPr>
              <a:xfrm>
                <a:off x="725175" y="1305950"/>
                <a:ext cx="792000" cy="792000"/>
              </a:xfrm>
              <a:prstGeom prst="roundRect">
                <a:avLst>
                  <a:gd name="adj" fmla="val 10123"/>
                </a:avLst>
              </a:prstGeom>
              <a:solidFill>
                <a:schemeClr val="lt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9"/>
              <p:cNvSpPr/>
              <p:nvPr/>
            </p:nvSpPr>
            <p:spPr>
              <a:xfrm>
                <a:off x="785625" y="1363625"/>
                <a:ext cx="48300" cy="48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13" name="Google Shape;1413;p49"/>
              <p:cNvCxnSpPr/>
              <p:nvPr/>
            </p:nvCxnSpPr>
            <p:spPr>
              <a:xfrm>
                <a:off x="726875" y="1457050"/>
                <a:ext cx="784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415" name="Google Shape;1415;p49"/>
          <p:cNvSpPr txBox="1">
            <a:spLocks noGrp="1"/>
          </p:cNvSpPr>
          <p:nvPr>
            <p:ph type="title"/>
          </p:nvPr>
        </p:nvSpPr>
        <p:spPr>
          <a:xfrm>
            <a:off x="1373649" y="2401914"/>
            <a:ext cx="96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416" name="Google Shape;1416;p49"/>
          <p:cNvGrpSpPr/>
          <p:nvPr/>
        </p:nvGrpSpPr>
        <p:grpSpPr>
          <a:xfrm>
            <a:off x="7018158" y="3248263"/>
            <a:ext cx="1274854" cy="1229088"/>
            <a:chOff x="3804675" y="1695800"/>
            <a:chExt cx="193900" cy="186925"/>
          </a:xfrm>
        </p:grpSpPr>
        <p:sp>
          <p:nvSpPr>
            <p:cNvPr id="1417" name="Google Shape;1417;p49"/>
            <p:cNvSpPr/>
            <p:nvPr/>
          </p:nvSpPr>
          <p:spPr>
            <a:xfrm>
              <a:off x="3806325" y="1697250"/>
              <a:ext cx="190600" cy="183825"/>
            </a:xfrm>
            <a:custGeom>
              <a:avLst/>
              <a:gdLst/>
              <a:ahLst/>
              <a:cxnLst/>
              <a:rect l="l" t="t" r="r" b="b"/>
              <a:pathLst>
                <a:path w="7624" h="7353" extrusionOk="0">
                  <a:moveTo>
                    <a:pt x="1253" y="1"/>
                  </a:moveTo>
                  <a:lnTo>
                    <a:pt x="1" y="6408"/>
                  </a:lnTo>
                  <a:lnTo>
                    <a:pt x="4972" y="7352"/>
                  </a:lnTo>
                  <a:lnTo>
                    <a:pt x="6679" y="6195"/>
                  </a:lnTo>
                  <a:lnTo>
                    <a:pt x="7623" y="1253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9"/>
            <p:cNvSpPr/>
            <p:nvPr/>
          </p:nvSpPr>
          <p:spPr>
            <a:xfrm>
              <a:off x="3804675" y="1695800"/>
              <a:ext cx="193900" cy="186925"/>
            </a:xfrm>
            <a:custGeom>
              <a:avLst/>
              <a:gdLst/>
              <a:ahLst/>
              <a:cxnLst/>
              <a:rect l="l" t="t" r="r" b="b"/>
              <a:pathLst>
                <a:path w="7756" h="7477" extrusionOk="0">
                  <a:moveTo>
                    <a:pt x="1348" y="154"/>
                  </a:moveTo>
                  <a:lnTo>
                    <a:pt x="7631" y="1340"/>
                  </a:lnTo>
                  <a:lnTo>
                    <a:pt x="6686" y="6224"/>
                  </a:lnTo>
                  <a:lnTo>
                    <a:pt x="5038" y="7352"/>
                  </a:lnTo>
                  <a:lnTo>
                    <a:pt x="125" y="6407"/>
                  </a:lnTo>
                  <a:lnTo>
                    <a:pt x="1348" y="154"/>
                  </a:lnTo>
                  <a:close/>
                  <a:moveTo>
                    <a:pt x="1319" y="0"/>
                  </a:moveTo>
                  <a:cubicBezTo>
                    <a:pt x="1282" y="0"/>
                    <a:pt x="1282" y="0"/>
                    <a:pt x="1253" y="29"/>
                  </a:cubicBezTo>
                  <a:lnTo>
                    <a:pt x="1253" y="59"/>
                  </a:lnTo>
                  <a:lnTo>
                    <a:pt x="1" y="6437"/>
                  </a:lnTo>
                  <a:cubicBezTo>
                    <a:pt x="1" y="6495"/>
                    <a:pt x="37" y="6524"/>
                    <a:pt x="67" y="6524"/>
                  </a:cubicBezTo>
                  <a:lnTo>
                    <a:pt x="5038" y="7476"/>
                  </a:lnTo>
                  <a:lnTo>
                    <a:pt x="5068" y="7476"/>
                  </a:lnTo>
                  <a:lnTo>
                    <a:pt x="6774" y="6312"/>
                  </a:lnTo>
                  <a:cubicBezTo>
                    <a:pt x="6774" y="6283"/>
                    <a:pt x="6811" y="6283"/>
                    <a:pt x="6811" y="6253"/>
                  </a:cubicBezTo>
                  <a:lnTo>
                    <a:pt x="7755" y="1311"/>
                  </a:lnTo>
                  <a:cubicBezTo>
                    <a:pt x="7755" y="1282"/>
                    <a:pt x="7755" y="1252"/>
                    <a:pt x="7726" y="1252"/>
                  </a:cubicBezTo>
                  <a:lnTo>
                    <a:pt x="1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3847525" y="1726750"/>
              <a:ext cx="26750" cy="24250"/>
            </a:xfrm>
            <a:custGeom>
              <a:avLst/>
              <a:gdLst/>
              <a:ahLst/>
              <a:cxnLst/>
              <a:rect l="l" t="t" r="r" b="b"/>
              <a:pathLst>
                <a:path w="1070" h="970" extrusionOk="0">
                  <a:moveTo>
                    <a:pt x="505" y="1"/>
                  </a:moveTo>
                  <a:cubicBezTo>
                    <a:pt x="293" y="1"/>
                    <a:pt x="84" y="166"/>
                    <a:pt x="59" y="380"/>
                  </a:cubicBezTo>
                  <a:cubicBezTo>
                    <a:pt x="0" y="651"/>
                    <a:pt x="183" y="893"/>
                    <a:pt x="425" y="959"/>
                  </a:cubicBezTo>
                  <a:cubicBezTo>
                    <a:pt x="460" y="966"/>
                    <a:pt x="494" y="970"/>
                    <a:pt x="528" y="970"/>
                  </a:cubicBezTo>
                  <a:cubicBezTo>
                    <a:pt x="761" y="970"/>
                    <a:pt x="952" y="800"/>
                    <a:pt x="1003" y="563"/>
                  </a:cubicBezTo>
                  <a:cubicBezTo>
                    <a:pt x="1069" y="315"/>
                    <a:pt x="886" y="44"/>
                    <a:pt x="608" y="14"/>
                  </a:cubicBezTo>
                  <a:cubicBezTo>
                    <a:pt x="574" y="5"/>
                    <a:pt x="540" y="1"/>
                    <a:pt x="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3846775" y="1725175"/>
              <a:ext cx="28950" cy="27025"/>
            </a:xfrm>
            <a:custGeom>
              <a:avLst/>
              <a:gdLst/>
              <a:ahLst/>
              <a:cxnLst/>
              <a:rect l="l" t="t" r="r" b="b"/>
              <a:pathLst>
                <a:path w="1158" h="1081" extrusionOk="0">
                  <a:moveTo>
                    <a:pt x="550" y="107"/>
                  </a:moveTo>
                  <a:cubicBezTo>
                    <a:pt x="579" y="107"/>
                    <a:pt x="609" y="136"/>
                    <a:pt x="638" y="136"/>
                  </a:cubicBezTo>
                  <a:cubicBezTo>
                    <a:pt x="850" y="165"/>
                    <a:pt x="1004" y="378"/>
                    <a:pt x="975" y="626"/>
                  </a:cubicBezTo>
                  <a:cubicBezTo>
                    <a:pt x="949" y="840"/>
                    <a:pt x="751" y="962"/>
                    <a:pt x="559" y="962"/>
                  </a:cubicBezTo>
                  <a:cubicBezTo>
                    <a:pt x="534" y="962"/>
                    <a:pt x="509" y="960"/>
                    <a:pt x="484" y="956"/>
                  </a:cubicBezTo>
                  <a:cubicBezTo>
                    <a:pt x="367" y="927"/>
                    <a:pt x="272" y="868"/>
                    <a:pt x="213" y="773"/>
                  </a:cubicBezTo>
                  <a:cubicBezTo>
                    <a:pt x="147" y="685"/>
                    <a:pt x="118" y="561"/>
                    <a:pt x="147" y="473"/>
                  </a:cubicBezTo>
                  <a:cubicBezTo>
                    <a:pt x="147" y="348"/>
                    <a:pt x="213" y="260"/>
                    <a:pt x="330" y="194"/>
                  </a:cubicBezTo>
                  <a:cubicBezTo>
                    <a:pt x="396" y="136"/>
                    <a:pt x="484" y="107"/>
                    <a:pt x="550" y="107"/>
                  </a:cubicBezTo>
                  <a:close/>
                  <a:moveTo>
                    <a:pt x="555" y="1"/>
                  </a:moveTo>
                  <a:cubicBezTo>
                    <a:pt x="443" y="1"/>
                    <a:pt x="336" y="35"/>
                    <a:pt x="242" y="107"/>
                  </a:cubicBezTo>
                  <a:cubicBezTo>
                    <a:pt x="118" y="165"/>
                    <a:pt x="59" y="290"/>
                    <a:pt x="30" y="443"/>
                  </a:cubicBezTo>
                  <a:cubicBezTo>
                    <a:pt x="1" y="590"/>
                    <a:pt x="30" y="714"/>
                    <a:pt x="89" y="839"/>
                  </a:cubicBezTo>
                  <a:cubicBezTo>
                    <a:pt x="184" y="956"/>
                    <a:pt x="301" y="1051"/>
                    <a:pt x="455" y="1080"/>
                  </a:cubicBezTo>
                  <a:lnTo>
                    <a:pt x="550" y="1080"/>
                  </a:lnTo>
                  <a:cubicBezTo>
                    <a:pt x="821" y="1080"/>
                    <a:pt x="1033" y="897"/>
                    <a:pt x="1099" y="656"/>
                  </a:cubicBezTo>
                  <a:cubicBezTo>
                    <a:pt x="1158" y="348"/>
                    <a:pt x="945" y="77"/>
                    <a:pt x="667" y="11"/>
                  </a:cubicBezTo>
                  <a:cubicBezTo>
                    <a:pt x="629" y="4"/>
                    <a:pt x="592" y="1"/>
                    <a:pt x="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3839100" y="1768925"/>
              <a:ext cx="26750" cy="24550"/>
            </a:xfrm>
            <a:custGeom>
              <a:avLst/>
              <a:gdLst/>
              <a:ahLst/>
              <a:cxnLst/>
              <a:rect l="l" t="t" r="r" b="b"/>
              <a:pathLst>
                <a:path w="1070" h="982" extrusionOk="0">
                  <a:moveTo>
                    <a:pt x="570" y="0"/>
                  </a:moveTo>
                  <a:cubicBezTo>
                    <a:pt x="327" y="0"/>
                    <a:pt x="119" y="145"/>
                    <a:pt x="59" y="400"/>
                  </a:cubicBezTo>
                  <a:cubicBezTo>
                    <a:pt x="0" y="670"/>
                    <a:pt x="183" y="919"/>
                    <a:pt x="454" y="978"/>
                  </a:cubicBezTo>
                  <a:cubicBezTo>
                    <a:pt x="474" y="980"/>
                    <a:pt x="495" y="982"/>
                    <a:pt x="515" y="982"/>
                  </a:cubicBezTo>
                  <a:cubicBezTo>
                    <a:pt x="741" y="982"/>
                    <a:pt x="950" y="832"/>
                    <a:pt x="1003" y="583"/>
                  </a:cubicBezTo>
                  <a:cubicBezTo>
                    <a:pt x="1069" y="304"/>
                    <a:pt x="886" y="63"/>
                    <a:pt x="637" y="4"/>
                  </a:cubicBezTo>
                  <a:cubicBezTo>
                    <a:pt x="615" y="2"/>
                    <a:pt x="592" y="0"/>
                    <a:pt x="5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3837625" y="1767300"/>
              <a:ext cx="29675" cy="27550"/>
            </a:xfrm>
            <a:custGeom>
              <a:avLst/>
              <a:gdLst/>
              <a:ahLst/>
              <a:cxnLst/>
              <a:rect l="l" t="t" r="r" b="b"/>
              <a:pathLst>
                <a:path w="1187" h="1102" extrusionOk="0">
                  <a:moveTo>
                    <a:pt x="667" y="128"/>
                  </a:moveTo>
                  <a:cubicBezTo>
                    <a:pt x="916" y="186"/>
                    <a:pt x="1062" y="406"/>
                    <a:pt x="1004" y="648"/>
                  </a:cubicBezTo>
                  <a:cubicBezTo>
                    <a:pt x="977" y="842"/>
                    <a:pt x="771" y="988"/>
                    <a:pt x="568" y="988"/>
                  </a:cubicBezTo>
                  <a:cubicBezTo>
                    <a:pt x="550" y="988"/>
                    <a:pt x="531" y="987"/>
                    <a:pt x="513" y="984"/>
                  </a:cubicBezTo>
                  <a:cubicBezTo>
                    <a:pt x="272" y="919"/>
                    <a:pt x="118" y="706"/>
                    <a:pt x="184" y="465"/>
                  </a:cubicBezTo>
                  <a:cubicBezTo>
                    <a:pt x="213" y="281"/>
                    <a:pt x="396" y="128"/>
                    <a:pt x="608" y="128"/>
                  </a:cubicBezTo>
                  <a:close/>
                  <a:moveTo>
                    <a:pt x="634" y="0"/>
                  </a:moveTo>
                  <a:cubicBezTo>
                    <a:pt x="358" y="0"/>
                    <a:pt x="114" y="179"/>
                    <a:pt x="59" y="465"/>
                  </a:cubicBezTo>
                  <a:cubicBezTo>
                    <a:pt x="1" y="735"/>
                    <a:pt x="184" y="1043"/>
                    <a:pt x="484" y="1102"/>
                  </a:cubicBezTo>
                  <a:lnTo>
                    <a:pt x="608" y="1102"/>
                  </a:lnTo>
                  <a:cubicBezTo>
                    <a:pt x="850" y="1102"/>
                    <a:pt x="1062" y="919"/>
                    <a:pt x="1128" y="648"/>
                  </a:cubicBezTo>
                  <a:cubicBezTo>
                    <a:pt x="1187" y="369"/>
                    <a:pt x="1004" y="69"/>
                    <a:pt x="696" y="3"/>
                  </a:cubicBezTo>
                  <a:cubicBezTo>
                    <a:pt x="675" y="1"/>
                    <a:pt x="654" y="0"/>
                    <a:pt x="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3831400" y="1811400"/>
              <a:ext cx="26025" cy="24250"/>
            </a:xfrm>
            <a:custGeom>
              <a:avLst/>
              <a:gdLst/>
              <a:ahLst/>
              <a:cxnLst/>
              <a:rect l="l" t="t" r="r" b="b"/>
              <a:pathLst>
                <a:path w="1041" h="970" extrusionOk="0">
                  <a:moveTo>
                    <a:pt x="512" y="0"/>
                  </a:moveTo>
                  <a:cubicBezTo>
                    <a:pt x="279" y="0"/>
                    <a:pt x="88" y="170"/>
                    <a:pt x="30" y="407"/>
                  </a:cubicBezTo>
                  <a:cubicBezTo>
                    <a:pt x="1" y="656"/>
                    <a:pt x="155" y="927"/>
                    <a:pt x="433" y="956"/>
                  </a:cubicBezTo>
                  <a:cubicBezTo>
                    <a:pt x="466" y="965"/>
                    <a:pt x="501" y="969"/>
                    <a:pt x="535" y="969"/>
                  </a:cubicBezTo>
                  <a:cubicBezTo>
                    <a:pt x="745" y="969"/>
                    <a:pt x="950" y="804"/>
                    <a:pt x="982" y="590"/>
                  </a:cubicBezTo>
                  <a:cubicBezTo>
                    <a:pt x="1041" y="319"/>
                    <a:pt x="857" y="70"/>
                    <a:pt x="616" y="11"/>
                  </a:cubicBezTo>
                  <a:cubicBezTo>
                    <a:pt x="581" y="4"/>
                    <a:pt x="546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3829200" y="1809900"/>
              <a:ext cx="29700" cy="27800"/>
            </a:xfrm>
            <a:custGeom>
              <a:avLst/>
              <a:gdLst/>
              <a:ahLst/>
              <a:cxnLst/>
              <a:rect l="l" t="t" r="r" b="b"/>
              <a:pathLst>
                <a:path w="1188" h="1112" extrusionOk="0">
                  <a:moveTo>
                    <a:pt x="667" y="130"/>
                  </a:moveTo>
                  <a:cubicBezTo>
                    <a:pt x="916" y="166"/>
                    <a:pt x="1070" y="408"/>
                    <a:pt x="1004" y="620"/>
                  </a:cubicBezTo>
                  <a:cubicBezTo>
                    <a:pt x="979" y="827"/>
                    <a:pt x="820" y="970"/>
                    <a:pt x="623" y="970"/>
                  </a:cubicBezTo>
                  <a:cubicBezTo>
                    <a:pt x="590" y="970"/>
                    <a:pt x="556" y="966"/>
                    <a:pt x="521" y="957"/>
                  </a:cubicBezTo>
                  <a:cubicBezTo>
                    <a:pt x="301" y="928"/>
                    <a:pt x="155" y="679"/>
                    <a:pt x="184" y="467"/>
                  </a:cubicBezTo>
                  <a:cubicBezTo>
                    <a:pt x="213" y="254"/>
                    <a:pt x="396" y="130"/>
                    <a:pt x="609" y="130"/>
                  </a:cubicBezTo>
                  <a:close/>
                  <a:moveTo>
                    <a:pt x="593" y="1"/>
                  </a:moveTo>
                  <a:cubicBezTo>
                    <a:pt x="332" y="1"/>
                    <a:pt x="111" y="199"/>
                    <a:pt x="59" y="437"/>
                  </a:cubicBezTo>
                  <a:cubicBezTo>
                    <a:pt x="1" y="745"/>
                    <a:pt x="213" y="1016"/>
                    <a:pt x="484" y="1082"/>
                  </a:cubicBezTo>
                  <a:cubicBezTo>
                    <a:pt x="550" y="1082"/>
                    <a:pt x="579" y="1111"/>
                    <a:pt x="609" y="1111"/>
                  </a:cubicBezTo>
                  <a:cubicBezTo>
                    <a:pt x="850" y="1111"/>
                    <a:pt x="1099" y="928"/>
                    <a:pt x="1129" y="650"/>
                  </a:cubicBezTo>
                  <a:cubicBezTo>
                    <a:pt x="1187" y="350"/>
                    <a:pt x="1004" y="71"/>
                    <a:pt x="704" y="13"/>
                  </a:cubicBezTo>
                  <a:cubicBezTo>
                    <a:pt x="666" y="5"/>
                    <a:pt x="630" y="1"/>
                    <a:pt x="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3881750" y="1753650"/>
              <a:ext cx="90825" cy="17575"/>
            </a:xfrm>
            <a:custGeom>
              <a:avLst/>
              <a:gdLst/>
              <a:ahLst/>
              <a:cxnLst/>
              <a:rect l="l" t="t" r="r" b="b"/>
              <a:pathLst>
                <a:path w="3633" h="703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3880275" y="1751875"/>
              <a:ext cx="94675" cy="21000"/>
            </a:xfrm>
            <a:custGeom>
              <a:avLst/>
              <a:gdLst/>
              <a:ahLst/>
              <a:cxnLst/>
              <a:rect l="l" t="t" r="r" b="b"/>
              <a:pathLst>
                <a:path w="3787" h="840" extrusionOk="0">
                  <a:moveTo>
                    <a:pt x="34" y="0"/>
                  </a:moveTo>
                  <a:cubicBezTo>
                    <a:pt x="15" y="0"/>
                    <a:pt x="1" y="21"/>
                    <a:pt x="1" y="42"/>
                  </a:cubicBezTo>
                  <a:cubicBezTo>
                    <a:pt x="1" y="71"/>
                    <a:pt x="30" y="108"/>
                    <a:pt x="59" y="137"/>
                  </a:cubicBezTo>
                  <a:lnTo>
                    <a:pt x="3691" y="840"/>
                  </a:lnTo>
                  <a:cubicBezTo>
                    <a:pt x="3721" y="840"/>
                    <a:pt x="3750" y="803"/>
                    <a:pt x="3750" y="774"/>
                  </a:cubicBezTo>
                  <a:cubicBezTo>
                    <a:pt x="3787" y="745"/>
                    <a:pt x="3750" y="715"/>
                    <a:pt x="3721" y="715"/>
                  </a:cubicBezTo>
                  <a:lnTo>
                    <a:pt x="59" y="12"/>
                  </a:lnTo>
                  <a:cubicBezTo>
                    <a:pt x="51" y="4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3873325" y="1795750"/>
              <a:ext cx="91550" cy="17400"/>
            </a:xfrm>
            <a:custGeom>
              <a:avLst/>
              <a:gdLst/>
              <a:ahLst/>
              <a:cxnLst/>
              <a:rect l="l" t="t" r="r" b="b"/>
              <a:pathLst>
                <a:path w="3662" h="696" extrusionOk="0">
                  <a:moveTo>
                    <a:pt x="1" y="0"/>
                  </a:moveTo>
                  <a:lnTo>
                    <a:pt x="3662" y="6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3871850" y="1794100"/>
              <a:ext cx="94675" cy="20700"/>
            </a:xfrm>
            <a:custGeom>
              <a:avLst/>
              <a:gdLst/>
              <a:ahLst/>
              <a:cxnLst/>
              <a:rect l="l" t="t" r="r" b="b"/>
              <a:pathLst>
                <a:path w="3787" h="828" extrusionOk="0">
                  <a:moveTo>
                    <a:pt x="96" y="0"/>
                  </a:moveTo>
                  <a:cubicBezTo>
                    <a:pt x="60" y="0"/>
                    <a:pt x="30" y="30"/>
                    <a:pt x="1" y="66"/>
                  </a:cubicBezTo>
                  <a:cubicBezTo>
                    <a:pt x="1" y="95"/>
                    <a:pt x="30" y="125"/>
                    <a:pt x="60" y="125"/>
                  </a:cubicBezTo>
                  <a:lnTo>
                    <a:pt x="3691" y="828"/>
                  </a:lnTo>
                  <a:lnTo>
                    <a:pt x="3721" y="828"/>
                  </a:lnTo>
                  <a:cubicBezTo>
                    <a:pt x="3757" y="828"/>
                    <a:pt x="3757" y="828"/>
                    <a:pt x="3787" y="798"/>
                  </a:cubicBezTo>
                  <a:cubicBezTo>
                    <a:pt x="3787" y="762"/>
                    <a:pt x="3757" y="733"/>
                    <a:pt x="3721" y="70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3865825" y="1838400"/>
              <a:ext cx="90825" cy="17600"/>
            </a:xfrm>
            <a:custGeom>
              <a:avLst/>
              <a:gdLst/>
              <a:ahLst/>
              <a:cxnLst/>
              <a:rect l="l" t="t" r="r" b="b"/>
              <a:pathLst>
                <a:path w="3633" h="704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3863450" y="1836925"/>
              <a:ext cx="94650" cy="20525"/>
            </a:xfrm>
            <a:custGeom>
              <a:avLst/>
              <a:gdLst/>
              <a:ahLst/>
              <a:cxnLst/>
              <a:rect l="l" t="t" r="r" b="b"/>
              <a:pathLst>
                <a:path w="3786" h="821" extrusionOk="0">
                  <a:moveTo>
                    <a:pt x="95" y="1"/>
                  </a:moveTo>
                  <a:cubicBezTo>
                    <a:pt x="66" y="1"/>
                    <a:pt x="29" y="1"/>
                    <a:pt x="29" y="59"/>
                  </a:cubicBezTo>
                  <a:cubicBezTo>
                    <a:pt x="0" y="89"/>
                    <a:pt x="29" y="118"/>
                    <a:pt x="66" y="118"/>
                  </a:cubicBezTo>
                  <a:lnTo>
                    <a:pt x="3691" y="821"/>
                  </a:lnTo>
                  <a:lnTo>
                    <a:pt x="3727" y="821"/>
                  </a:lnTo>
                  <a:cubicBezTo>
                    <a:pt x="3757" y="821"/>
                    <a:pt x="3786" y="792"/>
                    <a:pt x="3786" y="762"/>
                  </a:cubicBezTo>
                  <a:cubicBezTo>
                    <a:pt x="3786" y="733"/>
                    <a:pt x="3757" y="696"/>
                    <a:pt x="3727" y="696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3826825" y="1799925"/>
              <a:ext cx="44325" cy="46175"/>
            </a:xfrm>
            <a:custGeom>
              <a:avLst/>
              <a:gdLst/>
              <a:ahLst/>
              <a:cxnLst/>
              <a:rect l="l" t="t" r="r" b="b"/>
              <a:pathLst>
                <a:path w="1773" h="1847" extrusionOk="0">
                  <a:moveTo>
                    <a:pt x="276" y="1"/>
                  </a:moveTo>
                  <a:cubicBezTo>
                    <a:pt x="267" y="1"/>
                    <a:pt x="258" y="5"/>
                    <a:pt x="250" y="16"/>
                  </a:cubicBezTo>
                  <a:cubicBezTo>
                    <a:pt x="184" y="46"/>
                    <a:pt x="184" y="75"/>
                    <a:pt x="184" y="104"/>
                  </a:cubicBezTo>
                  <a:lnTo>
                    <a:pt x="616" y="932"/>
                  </a:lnTo>
                  <a:lnTo>
                    <a:pt x="67" y="1261"/>
                  </a:lnTo>
                  <a:cubicBezTo>
                    <a:pt x="1" y="1298"/>
                    <a:pt x="1" y="1356"/>
                    <a:pt x="30" y="1386"/>
                  </a:cubicBezTo>
                  <a:cubicBezTo>
                    <a:pt x="30" y="1386"/>
                    <a:pt x="67" y="1415"/>
                    <a:pt x="96" y="1415"/>
                  </a:cubicBezTo>
                  <a:lnTo>
                    <a:pt x="125" y="1415"/>
                  </a:lnTo>
                  <a:lnTo>
                    <a:pt x="674" y="1049"/>
                  </a:lnTo>
                  <a:lnTo>
                    <a:pt x="1070" y="1810"/>
                  </a:lnTo>
                  <a:cubicBezTo>
                    <a:pt x="1070" y="1810"/>
                    <a:pt x="1099" y="1847"/>
                    <a:pt x="1128" y="1847"/>
                  </a:cubicBezTo>
                  <a:lnTo>
                    <a:pt x="1165" y="1847"/>
                  </a:lnTo>
                  <a:cubicBezTo>
                    <a:pt x="1224" y="1810"/>
                    <a:pt x="1224" y="1781"/>
                    <a:pt x="1194" y="1722"/>
                  </a:cubicBezTo>
                  <a:lnTo>
                    <a:pt x="828" y="961"/>
                  </a:lnTo>
                  <a:lnTo>
                    <a:pt x="1743" y="382"/>
                  </a:lnTo>
                  <a:cubicBezTo>
                    <a:pt x="1773" y="346"/>
                    <a:pt x="1773" y="316"/>
                    <a:pt x="1773" y="258"/>
                  </a:cubicBezTo>
                  <a:cubicBezTo>
                    <a:pt x="1758" y="243"/>
                    <a:pt x="1734" y="236"/>
                    <a:pt x="1710" y="236"/>
                  </a:cubicBezTo>
                  <a:cubicBezTo>
                    <a:pt x="1687" y="236"/>
                    <a:pt x="1663" y="243"/>
                    <a:pt x="1648" y="258"/>
                  </a:cubicBezTo>
                  <a:lnTo>
                    <a:pt x="733" y="836"/>
                  </a:lnTo>
                  <a:lnTo>
                    <a:pt x="338" y="46"/>
                  </a:lnTo>
                  <a:cubicBezTo>
                    <a:pt x="317" y="25"/>
                    <a:pt x="296" y="1"/>
                    <a:pt x="2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3844400" y="1769750"/>
              <a:ext cx="34450" cy="18325"/>
            </a:xfrm>
            <a:custGeom>
              <a:avLst/>
              <a:gdLst/>
              <a:ahLst/>
              <a:cxnLst/>
              <a:rect l="l" t="t" r="r" b="b"/>
              <a:pathLst>
                <a:path w="1378" h="733" extrusionOk="0">
                  <a:moveTo>
                    <a:pt x="1223" y="0"/>
                  </a:moveTo>
                  <a:lnTo>
                    <a:pt x="308" y="550"/>
                  </a:lnTo>
                  <a:lnTo>
                    <a:pt x="184" y="271"/>
                  </a:lnTo>
                  <a:cubicBezTo>
                    <a:pt x="154" y="213"/>
                    <a:pt x="125" y="213"/>
                    <a:pt x="59" y="213"/>
                  </a:cubicBezTo>
                  <a:cubicBezTo>
                    <a:pt x="30" y="242"/>
                    <a:pt x="1" y="271"/>
                    <a:pt x="30" y="337"/>
                  </a:cubicBezTo>
                  <a:lnTo>
                    <a:pt x="184" y="674"/>
                  </a:lnTo>
                  <a:cubicBezTo>
                    <a:pt x="184" y="703"/>
                    <a:pt x="213" y="703"/>
                    <a:pt x="242" y="733"/>
                  </a:cubicBezTo>
                  <a:lnTo>
                    <a:pt x="308" y="733"/>
                  </a:lnTo>
                  <a:lnTo>
                    <a:pt x="1311" y="154"/>
                  </a:lnTo>
                  <a:cubicBezTo>
                    <a:pt x="1341" y="125"/>
                    <a:pt x="1377" y="88"/>
                    <a:pt x="1341" y="30"/>
                  </a:cubicBezTo>
                  <a:cubicBezTo>
                    <a:pt x="1311" y="0"/>
                    <a:pt x="128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3854300" y="1727525"/>
              <a:ext cx="33700" cy="17900"/>
            </a:xfrm>
            <a:custGeom>
              <a:avLst/>
              <a:gdLst/>
              <a:ahLst/>
              <a:cxnLst/>
              <a:rect l="l" t="t" r="r" b="b"/>
              <a:pathLst>
                <a:path w="1348" h="716" extrusionOk="0">
                  <a:moveTo>
                    <a:pt x="1254" y="0"/>
                  </a:moveTo>
                  <a:cubicBezTo>
                    <a:pt x="1243" y="0"/>
                    <a:pt x="1231" y="4"/>
                    <a:pt x="1223" y="13"/>
                  </a:cubicBezTo>
                  <a:lnTo>
                    <a:pt x="278" y="532"/>
                  </a:lnTo>
                  <a:lnTo>
                    <a:pt x="154" y="254"/>
                  </a:lnTo>
                  <a:cubicBezTo>
                    <a:pt x="154" y="234"/>
                    <a:pt x="125" y="213"/>
                    <a:pt x="97" y="213"/>
                  </a:cubicBezTo>
                  <a:cubicBezTo>
                    <a:pt x="86" y="213"/>
                    <a:pt x="75" y="216"/>
                    <a:pt x="66" y="225"/>
                  </a:cubicBezTo>
                  <a:cubicBezTo>
                    <a:pt x="0" y="225"/>
                    <a:pt x="0" y="284"/>
                    <a:pt x="0" y="313"/>
                  </a:cubicBezTo>
                  <a:lnTo>
                    <a:pt x="183" y="679"/>
                  </a:lnTo>
                  <a:cubicBezTo>
                    <a:pt x="183" y="679"/>
                    <a:pt x="183" y="716"/>
                    <a:pt x="212" y="716"/>
                  </a:cubicBezTo>
                  <a:lnTo>
                    <a:pt x="278" y="716"/>
                  </a:lnTo>
                  <a:lnTo>
                    <a:pt x="1281" y="130"/>
                  </a:lnTo>
                  <a:cubicBezTo>
                    <a:pt x="1347" y="130"/>
                    <a:pt x="1347" y="71"/>
                    <a:pt x="1311" y="42"/>
                  </a:cubicBezTo>
                  <a:cubicBezTo>
                    <a:pt x="1311" y="21"/>
                    <a:pt x="1281" y="0"/>
                    <a:pt x="1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9"/>
            <p:cNvSpPr/>
            <p:nvPr/>
          </p:nvSpPr>
          <p:spPr>
            <a:xfrm>
              <a:off x="3887050" y="1731275"/>
              <a:ext cx="89375" cy="35375"/>
            </a:xfrm>
            <a:custGeom>
              <a:avLst/>
              <a:gdLst/>
              <a:ahLst/>
              <a:cxnLst/>
              <a:rect l="l" t="t" r="r" b="b"/>
              <a:pathLst>
                <a:path w="3575" h="1415" extrusionOk="0">
                  <a:moveTo>
                    <a:pt x="704" y="134"/>
                  </a:moveTo>
                  <a:cubicBezTo>
                    <a:pt x="733" y="163"/>
                    <a:pt x="770" y="229"/>
                    <a:pt x="733" y="258"/>
                  </a:cubicBezTo>
                  <a:cubicBezTo>
                    <a:pt x="733" y="317"/>
                    <a:pt x="704" y="346"/>
                    <a:pt x="645" y="412"/>
                  </a:cubicBezTo>
                  <a:cubicBezTo>
                    <a:pt x="616" y="441"/>
                    <a:pt x="616" y="441"/>
                    <a:pt x="587" y="470"/>
                  </a:cubicBezTo>
                  <a:cubicBezTo>
                    <a:pt x="587" y="441"/>
                    <a:pt x="587" y="441"/>
                    <a:pt x="550" y="412"/>
                  </a:cubicBezTo>
                  <a:cubicBezTo>
                    <a:pt x="550" y="346"/>
                    <a:pt x="521" y="258"/>
                    <a:pt x="550" y="199"/>
                  </a:cubicBezTo>
                  <a:cubicBezTo>
                    <a:pt x="550" y="163"/>
                    <a:pt x="587" y="134"/>
                    <a:pt x="645" y="134"/>
                  </a:cubicBezTo>
                  <a:close/>
                  <a:moveTo>
                    <a:pt x="1714" y="317"/>
                  </a:moveTo>
                  <a:cubicBezTo>
                    <a:pt x="1773" y="346"/>
                    <a:pt x="1802" y="412"/>
                    <a:pt x="1773" y="470"/>
                  </a:cubicBezTo>
                  <a:cubicBezTo>
                    <a:pt x="1773" y="566"/>
                    <a:pt x="1714" y="624"/>
                    <a:pt x="1648" y="683"/>
                  </a:cubicBezTo>
                  <a:cubicBezTo>
                    <a:pt x="1619" y="712"/>
                    <a:pt x="1590" y="749"/>
                    <a:pt x="1560" y="778"/>
                  </a:cubicBezTo>
                  <a:cubicBezTo>
                    <a:pt x="1531" y="712"/>
                    <a:pt x="1531" y="683"/>
                    <a:pt x="1502" y="624"/>
                  </a:cubicBezTo>
                  <a:cubicBezTo>
                    <a:pt x="1502" y="566"/>
                    <a:pt x="1502" y="470"/>
                    <a:pt x="1531" y="412"/>
                  </a:cubicBezTo>
                  <a:cubicBezTo>
                    <a:pt x="1560" y="346"/>
                    <a:pt x="1619" y="317"/>
                    <a:pt x="1685" y="317"/>
                  </a:cubicBezTo>
                  <a:close/>
                  <a:moveTo>
                    <a:pt x="2600" y="595"/>
                  </a:moveTo>
                  <a:cubicBezTo>
                    <a:pt x="2629" y="595"/>
                    <a:pt x="2659" y="624"/>
                    <a:pt x="2688" y="624"/>
                  </a:cubicBezTo>
                  <a:cubicBezTo>
                    <a:pt x="2717" y="653"/>
                    <a:pt x="2747" y="712"/>
                    <a:pt x="2747" y="778"/>
                  </a:cubicBezTo>
                  <a:cubicBezTo>
                    <a:pt x="2747" y="866"/>
                    <a:pt x="2659" y="961"/>
                    <a:pt x="2564" y="1049"/>
                  </a:cubicBezTo>
                  <a:cubicBezTo>
                    <a:pt x="2534" y="1020"/>
                    <a:pt x="2534" y="1020"/>
                    <a:pt x="2505" y="990"/>
                  </a:cubicBezTo>
                  <a:cubicBezTo>
                    <a:pt x="2476" y="932"/>
                    <a:pt x="2417" y="836"/>
                    <a:pt x="2446" y="749"/>
                  </a:cubicBezTo>
                  <a:cubicBezTo>
                    <a:pt x="2446" y="683"/>
                    <a:pt x="2505" y="595"/>
                    <a:pt x="2564" y="595"/>
                  </a:cubicBezTo>
                  <a:close/>
                  <a:moveTo>
                    <a:pt x="645" y="0"/>
                  </a:moveTo>
                  <a:cubicBezTo>
                    <a:pt x="626" y="0"/>
                    <a:pt x="606" y="4"/>
                    <a:pt x="587" y="16"/>
                  </a:cubicBezTo>
                  <a:cubicBezTo>
                    <a:pt x="521" y="46"/>
                    <a:pt x="462" y="75"/>
                    <a:pt x="433" y="134"/>
                  </a:cubicBezTo>
                  <a:cubicBezTo>
                    <a:pt x="403" y="229"/>
                    <a:pt x="403" y="346"/>
                    <a:pt x="462" y="470"/>
                  </a:cubicBezTo>
                  <a:cubicBezTo>
                    <a:pt x="462" y="500"/>
                    <a:pt x="462" y="529"/>
                    <a:pt x="491" y="529"/>
                  </a:cubicBezTo>
                  <a:cubicBezTo>
                    <a:pt x="338" y="624"/>
                    <a:pt x="220" y="683"/>
                    <a:pt x="67" y="712"/>
                  </a:cubicBezTo>
                  <a:cubicBezTo>
                    <a:pt x="1" y="712"/>
                    <a:pt x="1" y="749"/>
                    <a:pt x="1" y="778"/>
                  </a:cubicBezTo>
                  <a:cubicBezTo>
                    <a:pt x="1" y="807"/>
                    <a:pt x="37" y="836"/>
                    <a:pt x="67" y="836"/>
                  </a:cubicBezTo>
                  <a:cubicBezTo>
                    <a:pt x="250" y="807"/>
                    <a:pt x="403" y="749"/>
                    <a:pt x="550" y="653"/>
                  </a:cubicBezTo>
                  <a:cubicBezTo>
                    <a:pt x="674" y="807"/>
                    <a:pt x="828" y="932"/>
                    <a:pt x="1011" y="961"/>
                  </a:cubicBezTo>
                  <a:cubicBezTo>
                    <a:pt x="1087" y="973"/>
                    <a:pt x="1158" y="980"/>
                    <a:pt x="1226" y="980"/>
                  </a:cubicBezTo>
                  <a:cubicBezTo>
                    <a:pt x="1322" y="980"/>
                    <a:pt x="1412" y="966"/>
                    <a:pt x="1502" y="932"/>
                  </a:cubicBezTo>
                  <a:cubicBezTo>
                    <a:pt x="1590" y="1049"/>
                    <a:pt x="1743" y="1173"/>
                    <a:pt x="1897" y="1232"/>
                  </a:cubicBezTo>
                  <a:cubicBezTo>
                    <a:pt x="1987" y="1272"/>
                    <a:pt x="2078" y="1290"/>
                    <a:pt x="2168" y="1290"/>
                  </a:cubicBezTo>
                  <a:cubicBezTo>
                    <a:pt x="2290" y="1290"/>
                    <a:pt x="2412" y="1257"/>
                    <a:pt x="2534" y="1203"/>
                  </a:cubicBezTo>
                  <a:cubicBezTo>
                    <a:pt x="2688" y="1356"/>
                    <a:pt x="2900" y="1415"/>
                    <a:pt x="3113" y="1415"/>
                  </a:cubicBezTo>
                  <a:cubicBezTo>
                    <a:pt x="3267" y="1415"/>
                    <a:pt x="3391" y="1386"/>
                    <a:pt x="3516" y="1327"/>
                  </a:cubicBezTo>
                  <a:cubicBezTo>
                    <a:pt x="3545" y="1298"/>
                    <a:pt x="3574" y="1261"/>
                    <a:pt x="3545" y="1232"/>
                  </a:cubicBezTo>
                  <a:cubicBezTo>
                    <a:pt x="3545" y="1203"/>
                    <a:pt x="3479" y="1203"/>
                    <a:pt x="3450" y="1203"/>
                  </a:cubicBezTo>
                  <a:cubicBezTo>
                    <a:pt x="3344" y="1270"/>
                    <a:pt x="3221" y="1302"/>
                    <a:pt x="3098" y="1302"/>
                  </a:cubicBezTo>
                  <a:cubicBezTo>
                    <a:pt x="2938" y="1302"/>
                    <a:pt x="2779" y="1247"/>
                    <a:pt x="2659" y="1144"/>
                  </a:cubicBezTo>
                  <a:cubicBezTo>
                    <a:pt x="2783" y="1049"/>
                    <a:pt x="2871" y="895"/>
                    <a:pt x="2871" y="778"/>
                  </a:cubicBezTo>
                  <a:cubicBezTo>
                    <a:pt x="2871" y="683"/>
                    <a:pt x="2842" y="595"/>
                    <a:pt x="2783" y="529"/>
                  </a:cubicBezTo>
                  <a:cubicBezTo>
                    <a:pt x="2717" y="500"/>
                    <a:pt x="2629" y="470"/>
                    <a:pt x="2564" y="470"/>
                  </a:cubicBezTo>
                  <a:cubicBezTo>
                    <a:pt x="2446" y="470"/>
                    <a:pt x="2322" y="595"/>
                    <a:pt x="2322" y="712"/>
                  </a:cubicBezTo>
                  <a:cubicBezTo>
                    <a:pt x="2293" y="836"/>
                    <a:pt x="2322" y="961"/>
                    <a:pt x="2417" y="1049"/>
                  </a:cubicBezTo>
                  <a:cubicBezTo>
                    <a:pt x="2417" y="1078"/>
                    <a:pt x="2446" y="1078"/>
                    <a:pt x="2446" y="1115"/>
                  </a:cubicBezTo>
                  <a:cubicBezTo>
                    <a:pt x="2370" y="1144"/>
                    <a:pt x="2285" y="1159"/>
                    <a:pt x="2197" y="1159"/>
                  </a:cubicBezTo>
                  <a:cubicBezTo>
                    <a:pt x="2110" y="1159"/>
                    <a:pt x="2018" y="1144"/>
                    <a:pt x="1927" y="1115"/>
                  </a:cubicBezTo>
                  <a:cubicBezTo>
                    <a:pt x="1802" y="1078"/>
                    <a:pt x="1685" y="990"/>
                    <a:pt x="1619" y="866"/>
                  </a:cubicBezTo>
                  <a:cubicBezTo>
                    <a:pt x="1648" y="836"/>
                    <a:pt x="1714" y="807"/>
                    <a:pt x="1743" y="778"/>
                  </a:cubicBezTo>
                  <a:cubicBezTo>
                    <a:pt x="1831" y="683"/>
                    <a:pt x="1897" y="595"/>
                    <a:pt x="1897" y="500"/>
                  </a:cubicBezTo>
                  <a:cubicBezTo>
                    <a:pt x="1927" y="346"/>
                    <a:pt x="1831" y="229"/>
                    <a:pt x="1743" y="199"/>
                  </a:cubicBezTo>
                  <a:cubicBezTo>
                    <a:pt x="1720" y="193"/>
                    <a:pt x="1697" y="189"/>
                    <a:pt x="1675" y="189"/>
                  </a:cubicBezTo>
                  <a:cubicBezTo>
                    <a:pt x="1577" y="189"/>
                    <a:pt x="1489" y="251"/>
                    <a:pt x="1436" y="346"/>
                  </a:cubicBezTo>
                  <a:cubicBezTo>
                    <a:pt x="1377" y="441"/>
                    <a:pt x="1377" y="529"/>
                    <a:pt x="1407" y="653"/>
                  </a:cubicBezTo>
                  <a:cubicBezTo>
                    <a:pt x="1407" y="712"/>
                    <a:pt x="1436" y="778"/>
                    <a:pt x="1436" y="807"/>
                  </a:cubicBezTo>
                  <a:cubicBezTo>
                    <a:pt x="1367" y="842"/>
                    <a:pt x="1296" y="856"/>
                    <a:pt x="1218" y="856"/>
                  </a:cubicBezTo>
                  <a:cubicBezTo>
                    <a:pt x="1163" y="856"/>
                    <a:pt x="1104" y="849"/>
                    <a:pt x="1041" y="836"/>
                  </a:cubicBezTo>
                  <a:cubicBezTo>
                    <a:pt x="887" y="807"/>
                    <a:pt x="733" y="712"/>
                    <a:pt x="645" y="566"/>
                  </a:cubicBezTo>
                  <a:cubicBezTo>
                    <a:pt x="674" y="566"/>
                    <a:pt x="704" y="529"/>
                    <a:pt x="704" y="500"/>
                  </a:cubicBezTo>
                  <a:cubicBezTo>
                    <a:pt x="770" y="470"/>
                    <a:pt x="828" y="382"/>
                    <a:pt x="857" y="287"/>
                  </a:cubicBezTo>
                  <a:cubicBezTo>
                    <a:pt x="887" y="199"/>
                    <a:pt x="857" y="75"/>
                    <a:pt x="770" y="16"/>
                  </a:cubicBezTo>
                  <a:cubicBezTo>
                    <a:pt x="726" y="16"/>
                    <a:pt x="685" y="0"/>
                    <a:pt x="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3880275" y="1769875"/>
              <a:ext cx="88450" cy="36500"/>
            </a:xfrm>
            <a:custGeom>
              <a:avLst/>
              <a:gdLst/>
              <a:ahLst/>
              <a:cxnLst/>
              <a:rect l="l" t="t" r="r" b="b"/>
              <a:pathLst>
                <a:path w="3538" h="1460" extrusionOk="0">
                  <a:moveTo>
                    <a:pt x="674" y="120"/>
                  </a:moveTo>
                  <a:cubicBezTo>
                    <a:pt x="704" y="120"/>
                    <a:pt x="704" y="120"/>
                    <a:pt x="733" y="149"/>
                  </a:cubicBezTo>
                  <a:cubicBezTo>
                    <a:pt x="762" y="178"/>
                    <a:pt x="762" y="208"/>
                    <a:pt x="762" y="266"/>
                  </a:cubicBezTo>
                  <a:cubicBezTo>
                    <a:pt x="733" y="332"/>
                    <a:pt x="704" y="362"/>
                    <a:pt x="674" y="420"/>
                  </a:cubicBezTo>
                  <a:cubicBezTo>
                    <a:pt x="609" y="449"/>
                    <a:pt x="579" y="515"/>
                    <a:pt x="521" y="545"/>
                  </a:cubicBezTo>
                  <a:lnTo>
                    <a:pt x="521" y="362"/>
                  </a:lnTo>
                  <a:cubicBezTo>
                    <a:pt x="521" y="303"/>
                    <a:pt x="521" y="208"/>
                    <a:pt x="579" y="149"/>
                  </a:cubicBezTo>
                  <a:cubicBezTo>
                    <a:pt x="609" y="149"/>
                    <a:pt x="638" y="120"/>
                    <a:pt x="674" y="120"/>
                  </a:cubicBezTo>
                  <a:close/>
                  <a:moveTo>
                    <a:pt x="1524" y="420"/>
                  </a:moveTo>
                  <a:cubicBezTo>
                    <a:pt x="1590" y="420"/>
                    <a:pt x="1648" y="486"/>
                    <a:pt x="1648" y="545"/>
                  </a:cubicBezTo>
                  <a:cubicBezTo>
                    <a:pt x="1648" y="603"/>
                    <a:pt x="1619" y="698"/>
                    <a:pt x="1590" y="728"/>
                  </a:cubicBezTo>
                  <a:cubicBezTo>
                    <a:pt x="1553" y="757"/>
                    <a:pt x="1524" y="786"/>
                    <a:pt x="1495" y="816"/>
                  </a:cubicBezTo>
                  <a:cubicBezTo>
                    <a:pt x="1495" y="786"/>
                    <a:pt x="1465" y="757"/>
                    <a:pt x="1465" y="728"/>
                  </a:cubicBezTo>
                  <a:cubicBezTo>
                    <a:pt x="1436" y="632"/>
                    <a:pt x="1436" y="574"/>
                    <a:pt x="1436" y="515"/>
                  </a:cubicBezTo>
                  <a:cubicBezTo>
                    <a:pt x="1436" y="486"/>
                    <a:pt x="1495" y="420"/>
                    <a:pt x="1524" y="420"/>
                  </a:cubicBezTo>
                  <a:close/>
                  <a:moveTo>
                    <a:pt x="2593" y="486"/>
                  </a:moveTo>
                  <a:cubicBezTo>
                    <a:pt x="2622" y="486"/>
                    <a:pt x="2688" y="515"/>
                    <a:pt x="2717" y="545"/>
                  </a:cubicBezTo>
                  <a:cubicBezTo>
                    <a:pt x="2776" y="603"/>
                    <a:pt x="2805" y="669"/>
                    <a:pt x="2805" y="728"/>
                  </a:cubicBezTo>
                  <a:cubicBezTo>
                    <a:pt x="2805" y="881"/>
                    <a:pt x="2717" y="999"/>
                    <a:pt x="2564" y="1064"/>
                  </a:cubicBezTo>
                  <a:lnTo>
                    <a:pt x="2534" y="1094"/>
                  </a:lnTo>
                  <a:cubicBezTo>
                    <a:pt x="2505" y="1064"/>
                    <a:pt x="2468" y="999"/>
                    <a:pt x="2439" y="969"/>
                  </a:cubicBezTo>
                  <a:cubicBezTo>
                    <a:pt x="2381" y="852"/>
                    <a:pt x="2381" y="757"/>
                    <a:pt x="2410" y="669"/>
                  </a:cubicBezTo>
                  <a:cubicBezTo>
                    <a:pt x="2410" y="574"/>
                    <a:pt x="2505" y="486"/>
                    <a:pt x="2593" y="486"/>
                  </a:cubicBezTo>
                  <a:close/>
                  <a:moveTo>
                    <a:pt x="673" y="1"/>
                  </a:moveTo>
                  <a:cubicBezTo>
                    <a:pt x="606" y="1"/>
                    <a:pt x="542" y="32"/>
                    <a:pt x="491" y="83"/>
                  </a:cubicBezTo>
                  <a:cubicBezTo>
                    <a:pt x="396" y="149"/>
                    <a:pt x="396" y="266"/>
                    <a:pt x="396" y="362"/>
                  </a:cubicBezTo>
                  <a:cubicBezTo>
                    <a:pt x="367" y="449"/>
                    <a:pt x="396" y="545"/>
                    <a:pt x="426" y="632"/>
                  </a:cubicBezTo>
                  <a:cubicBezTo>
                    <a:pt x="308" y="728"/>
                    <a:pt x="184" y="786"/>
                    <a:pt x="30" y="852"/>
                  </a:cubicBezTo>
                  <a:cubicBezTo>
                    <a:pt x="1" y="852"/>
                    <a:pt x="1" y="881"/>
                    <a:pt x="1" y="911"/>
                  </a:cubicBezTo>
                  <a:cubicBezTo>
                    <a:pt x="1" y="969"/>
                    <a:pt x="59" y="969"/>
                    <a:pt x="89" y="969"/>
                  </a:cubicBezTo>
                  <a:cubicBezTo>
                    <a:pt x="213" y="911"/>
                    <a:pt x="367" y="816"/>
                    <a:pt x="491" y="728"/>
                  </a:cubicBezTo>
                  <a:cubicBezTo>
                    <a:pt x="579" y="881"/>
                    <a:pt x="704" y="999"/>
                    <a:pt x="858" y="1064"/>
                  </a:cubicBezTo>
                  <a:cubicBezTo>
                    <a:pt x="927" y="1084"/>
                    <a:pt x="997" y="1094"/>
                    <a:pt x="1066" y="1094"/>
                  </a:cubicBezTo>
                  <a:cubicBezTo>
                    <a:pt x="1206" y="1094"/>
                    <a:pt x="1342" y="1053"/>
                    <a:pt x="1465" y="969"/>
                  </a:cubicBezTo>
                  <a:cubicBezTo>
                    <a:pt x="1590" y="1123"/>
                    <a:pt x="1736" y="1218"/>
                    <a:pt x="1890" y="1277"/>
                  </a:cubicBezTo>
                  <a:cubicBezTo>
                    <a:pt x="1985" y="1303"/>
                    <a:pt x="2082" y="1318"/>
                    <a:pt x="2177" y="1318"/>
                  </a:cubicBezTo>
                  <a:cubicBezTo>
                    <a:pt x="2292" y="1318"/>
                    <a:pt x="2404" y="1296"/>
                    <a:pt x="2505" y="1248"/>
                  </a:cubicBezTo>
                  <a:cubicBezTo>
                    <a:pt x="2593" y="1335"/>
                    <a:pt x="2717" y="1401"/>
                    <a:pt x="2871" y="1431"/>
                  </a:cubicBezTo>
                  <a:cubicBezTo>
                    <a:pt x="2930" y="1431"/>
                    <a:pt x="2988" y="1460"/>
                    <a:pt x="3054" y="1460"/>
                  </a:cubicBezTo>
                  <a:cubicBezTo>
                    <a:pt x="3201" y="1460"/>
                    <a:pt x="3384" y="1401"/>
                    <a:pt x="3508" y="1306"/>
                  </a:cubicBezTo>
                  <a:cubicBezTo>
                    <a:pt x="3538" y="1277"/>
                    <a:pt x="3538" y="1248"/>
                    <a:pt x="3508" y="1218"/>
                  </a:cubicBezTo>
                  <a:cubicBezTo>
                    <a:pt x="3508" y="1200"/>
                    <a:pt x="3501" y="1191"/>
                    <a:pt x="3490" y="1191"/>
                  </a:cubicBezTo>
                  <a:cubicBezTo>
                    <a:pt x="3479" y="1191"/>
                    <a:pt x="3464" y="1200"/>
                    <a:pt x="3450" y="1218"/>
                  </a:cubicBezTo>
                  <a:cubicBezTo>
                    <a:pt x="3318" y="1282"/>
                    <a:pt x="3186" y="1330"/>
                    <a:pt x="3054" y="1330"/>
                  </a:cubicBezTo>
                  <a:cubicBezTo>
                    <a:pt x="3003" y="1330"/>
                    <a:pt x="2952" y="1322"/>
                    <a:pt x="2900" y="1306"/>
                  </a:cubicBezTo>
                  <a:cubicBezTo>
                    <a:pt x="2776" y="1277"/>
                    <a:pt x="2717" y="1248"/>
                    <a:pt x="2622" y="1182"/>
                  </a:cubicBezTo>
                  <a:cubicBezTo>
                    <a:pt x="2805" y="1064"/>
                    <a:pt x="2900" y="911"/>
                    <a:pt x="2930" y="757"/>
                  </a:cubicBezTo>
                  <a:cubicBezTo>
                    <a:pt x="2930" y="632"/>
                    <a:pt x="2900" y="545"/>
                    <a:pt x="2805" y="449"/>
                  </a:cubicBezTo>
                  <a:cubicBezTo>
                    <a:pt x="2747" y="391"/>
                    <a:pt x="2652" y="362"/>
                    <a:pt x="2564" y="362"/>
                  </a:cubicBezTo>
                  <a:cubicBezTo>
                    <a:pt x="2439" y="391"/>
                    <a:pt x="2322" y="486"/>
                    <a:pt x="2285" y="632"/>
                  </a:cubicBezTo>
                  <a:cubicBezTo>
                    <a:pt x="2256" y="757"/>
                    <a:pt x="2256" y="881"/>
                    <a:pt x="2351" y="999"/>
                  </a:cubicBezTo>
                  <a:cubicBezTo>
                    <a:pt x="2351" y="1064"/>
                    <a:pt x="2381" y="1094"/>
                    <a:pt x="2410" y="1152"/>
                  </a:cubicBezTo>
                  <a:cubicBezTo>
                    <a:pt x="2320" y="1170"/>
                    <a:pt x="2219" y="1189"/>
                    <a:pt x="2120" y="1189"/>
                  </a:cubicBezTo>
                  <a:cubicBezTo>
                    <a:pt x="2051" y="1189"/>
                    <a:pt x="1983" y="1180"/>
                    <a:pt x="1919" y="1152"/>
                  </a:cubicBezTo>
                  <a:cubicBezTo>
                    <a:pt x="1802" y="1094"/>
                    <a:pt x="1678" y="1035"/>
                    <a:pt x="1590" y="911"/>
                  </a:cubicBezTo>
                  <a:cubicBezTo>
                    <a:pt x="1619" y="881"/>
                    <a:pt x="1648" y="852"/>
                    <a:pt x="1678" y="816"/>
                  </a:cubicBezTo>
                  <a:cubicBezTo>
                    <a:pt x="1736" y="728"/>
                    <a:pt x="1773" y="603"/>
                    <a:pt x="1773" y="515"/>
                  </a:cubicBezTo>
                  <a:cubicBezTo>
                    <a:pt x="1736" y="391"/>
                    <a:pt x="1648" y="303"/>
                    <a:pt x="1524" y="303"/>
                  </a:cubicBezTo>
                  <a:cubicBezTo>
                    <a:pt x="1436" y="303"/>
                    <a:pt x="1341" y="391"/>
                    <a:pt x="1312" y="486"/>
                  </a:cubicBezTo>
                  <a:cubicBezTo>
                    <a:pt x="1282" y="574"/>
                    <a:pt x="1312" y="669"/>
                    <a:pt x="1341" y="757"/>
                  </a:cubicBezTo>
                  <a:cubicBezTo>
                    <a:pt x="1370" y="786"/>
                    <a:pt x="1370" y="852"/>
                    <a:pt x="1407" y="881"/>
                  </a:cubicBezTo>
                  <a:cubicBezTo>
                    <a:pt x="1307" y="938"/>
                    <a:pt x="1196" y="970"/>
                    <a:pt x="1088" y="970"/>
                  </a:cubicBezTo>
                  <a:cubicBezTo>
                    <a:pt x="1029" y="970"/>
                    <a:pt x="971" y="961"/>
                    <a:pt x="916" y="940"/>
                  </a:cubicBezTo>
                  <a:cubicBezTo>
                    <a:pt x="762" y="881"/>
                    <a:pt x="638" y="786"/>
                    <a:pt x="579" y="669"/>
                  </a:cubicBezTo>
                  <a:cubicBezTo>
                    <a:pt x="638" y="603"/>
                    <a:pt x="704" y="545"/>
                    <a:pt x="762" y="486"/>
                  </a:cubicBezTo>
                  <a:cubicBezTo>
                    <a:pt x="792" y="449"/>
                    <a:pt x="858" y="391"/>
                    <a:pt x="887" y="303"/>
                  </a:cubicBezTo>
                  <a:cubicBezTo>
                    <a:pt x="887" y="208"/>
                    <a:pt x="887" y="120"/>
                    <a:pt x="821" y="54"/>
                  </a:cubicBezTo>
                  <a:cubicBezTo>
                    <a:pt x="772" y="17"/>
                    <a:pt x="721" y="1"/>
                    <a:pt x="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3871850" y="1816250"/>
              <a:ext cx="88450" cy="32050"/>
            </a:xfrm>
            <a:custGeom>
              <a:avLst/>
              <a:gdLst/>
              <a:ahLst/>
              <a:cxnLst/>
              <a:rect l="l" t="t" r="r" b="b"/>
              <a:pathLst>
                <a:path w="3538" h="1282" extrusionOk="0">
                  <a:moveTo>
                    <a:pt x="675" y="125"/>
                  </a:moveTo>
                  <a:cubicBezTo>
                    <a:pt x="704" y="183"/>
                    <a:pt x="675" y="279"/>
                    <a:pt x="609" y="337"/>
                  </a:cubicBezTo>
                  <a:cubicBezTo>
                    <a:pt x="579" y="396"/>
                    <a:pt x="550" y="425"/>
                    <a:pt x="521" y="425"/>
                  </a:cubicBezTo>
                  <a:lnTo>
                    <a:pt x="492" y="425"/>
                  </a:lnTo>
                  <a:cubicBezTo>
                    <a:pt x="492" y="366"/>
                    <a:pt x="462" y="242"/>
                    <a:pt x="492" y="183"/>
                  </a:cubicBezTo>
                  <a:cubicBezTo>
                    <a:pt x="521" y="154"/>
                    <a:pt x="550" y="125"/>
                    <a:pt x="609" y="125"/>
                  </a:cubicBezTo>
                  <a:close/>
                  <a:moveTo>
                    <a:pt x="1707" y="337"/>
                  </a:moveTo>
                  <a:cubicBezTo>
                    <a:pt x="1707" y="337"/>
                    <a:pt x="1744" y="337"/>
                    <a:pt x="1744" y="366"/>
                  </a:cubicBezTo>
                  <a:cubicBezTo>
                    <a:pt x="1773" y="366"/>
                    <a:pt x="1773" y="396"/>
                    <a:pt x="1802" y="425"/>
                  </a:cubicBezTo>
                  <a:cubicBezTo>
                    <a:pt x="1802" y="491"/>
                    <a:pt x="1773" y="549"/>
                    <a:pt x="1707" y="608"/>
                  </a:cubicBezTo>
                  <a:cubicBezTo>
                    <a:pt x="1678" y="674"/>
                    <a:pt x="1649" y="703"/>
                    <a:pt x="1590" y="733"/>
                  </a:cubicBezTo>
                  <a:cubicBezTo>
                    <a:pt x="1590" y="703"/>
                    <a:pt x="1561" y="674"/>
                    <a:pt x="1561" y="608"/>
                  </a:cubicBezTo>
                  <a:cubicBezTo>
                    <a:pt x="1561" y="549"/>
                    <a:pt x="1561" y="462"/>
                    <a:pt x="1590" y="396"/>
                  </a:cubicBezTo>
                  <a:cubicBezTo>
                    <a:pt x="1619" y="366"/>
                    <a:pt x="1649" y="337"/>
                    <a:pt x="1707" y="337"/>
                  </a:cubicBezTo>
                  <a:close/>
                  <a:moveTo>
                    <a:pt x="2718" y="425"/>
                  </a:moveTo>
                  <a:cubicBezTo>
                    <a:pt x="2718" y="425"/>
                    <a:pt x="2747" y="425"/>
                    <a:pt x="2776" y="462"/>
                  </a:cubicBezTo>
                  <a:cubicBezTo>
                    <a:pt x="2842" y="491"/>
                    <a:pt x="2842" y="608"/>
                    <a:pt x="2805" y="703"/>
                  </a:cubicBezTo>
                  <a:cubicBezTo>
                    <a:pt x="2776" y="762"/>
                    <a:pt x="2747" y="857"/>
                    <a:pt x="2688" y="916"/>
                  </a:cubicBezTo>
                  <a:cubicBezTo>
                    <a:pt x="2659" y="886"/>
                    <a:pt x="2622" y="857"/>
                    <a:pt x="2593" y="828"/>
                  </a:cubicBezTo>
                  <a:cubicBezTo>
                    <a:pt x="2593" y="762"/>
                    <a:pt x="2535" y="645"/>
                    <a:pt x="2564" y="549"/>
                  </a:cubicBezTo>
                  <a:cubicBezTo>
                    <a:pt x="2593" y="491"/>
                    <a:pt x="2622" y="462"/>
                    <a:pt x="2688" y="462"/>
                  </a:cubicBezTo>
                  <a:cubicBezTo>
                    <a:pt x="2688" y="425"/>
                    <a:pt x="2688" y="425"/>
                    <a:pt x="2718" y="425"/>
                  </a:cubicBezTo>
                  <a:close/>
                  <a:moveTo>
                    <a:pt x="579" y="0"/>
                  </a:moveTo>
                  <a:cubicBezTo>
                    <a:pt x="521" y="0"/>
                    <a:pt x="426" y="30"/>
                    <a:pt x="396" y="125"/>
                  </a:cubicBezTo>
                  <a:cubicBezTo>
                    <a:pt x="338" y="213"/>
                    <a:pt x="338" y="366"/>
                    <a:pt x="396" y="462"/>
                  </a:cubicBezTo>
                  <a:lnTo>
                    <a:pt x="396" y="520"/>
                  </a:lnTo>
                  <a:cubicBezTo>
                    <a:pt x="309" y="579"/>
                    <a:pt x="184" y="608"/>
                    <a:pt x="60" y="608"/>
                  </a:cubicBezTo>
                  <a:cubicBezTo>
                    <a:pt x="30" y="608"/>
                    <a:pt x="1" y="645"/>
                    <a:pt x="1" y="674"/>
                  </a:cubicBezTo>
                  <a:cubicBezTo>
                    <a:pt x="1" y="703"/>
                    <a:pt x="30" y="733"/>
                    <a:pt x="60" y="733"/>
                  </a:cubicBezTo>
                  <a:cubicBezTo>
                    <a:pt x="184" y="733"/>
                    <a:pt x="338" y="674"/>
                    <a:pt x="462" y="608"/>
                  </a:cubicBezTo>
                  <a:cubicBezTo>
                    <a:pt x="579" y="828"/>
                    <a:pt x="792" y="974"/>
                    <a:pt x="1041" y="1011"/>
                  </a:cubicBezTo>
                  <a:cubicBezTo>
                    <a:pt x="1079" y="1018"/>
                    <a:pt x="1118" y="1022"/>
                    <a:pt x="1159" y="1022"/>
                  </a:cubicBezTo>
                  <a:cubicBezTo>
                    <a:pt x="1285" y="1022"/>
                    <a:pt x="1423" y="987"/>
                    <a:pt x="1561" y="916"/>
                  </a:cubicBezTo>
                  <a:cubicBezTo>
                    <a:pt x="1678" y="1128"/>
                    <a:pt x="1890" y="1282"/>
                    <a:pt x="2139" y="1282"/>
                  </a:cubicBezTo>
                  <a:lnTo>
                    <a:pt x="2198" y="1282"/>
                  </a:lnTo>
                  <a:cubicBezTo>
                    <a:pt x="2381" y="1282"/>
                    <a:pt x="2564" y="1223"/>
                    <a:pt x="2688" y="1099"/>
                  </a:cubicBezTo>
                  <a:cubicBezTo>
                    <a:pt x="2828" y="1188"/>
                    <a:pt x="3000" y="1235"/>
                    <a:pt x="3166" y="1235"/>
                  </a:cubicBezTo>
                  <a:cubicBezTo>
                    <a:pt x="3288" y="1235"/>
                    <a:pt x="3407" y="1210"/>
                    <a:pt x="3508" y="1157"/>
                  </a:cubicBezTo>
                  <a:cubicBezTo>
                    <a:pt x="3538" y="1128"/>
                    <a:pt x="3538" y="1099"/>
                    <a:pt x="3508" y="1069"/>
                  </a:cubicBezTo>
                  <a:cubicBezTo>
                    <a:pt x="3508" y="1040"/>
                    <a:pt x="3479" y="1040"/>
                    <a:pt x="3450" y="1040"/>
                  </a:cubicBezTo>
                  <a:cubicBezTo>
                    <a:pt x="3357" y="1091"/>
                    <a:pt x="3251" y="1115"/>
                    <a:pt x="3146" y="1115"/>
                  </a:cubicBezTo>
                  <a:cubicBezTo>
                    <a:pt x="3012" y="1115"/>
                    <a:pt x="2879" y="1077"/>
                    <a:pt x="2776" y="1011"/>
                  </a:cubicBezTo>
                  <a:cubicBezTo>
                    <a:pt x="2842" y="916"/>
                    <a:pt x="2901" y="828"/>
                    <a:pt x="2930" y="733"/>
                  </a:cubicBezTo>
                  <a:cubicBezTo>
                    <a:pt x="2959" y="608"/>
                    <a:pt x="2959" y="425"/>
                    <a:pt x="2842" y="337"/>
                  </a:cubicBezTo>
                  <a:cubicBezTo>
                    <a:pt x="2809" y="322"/>
                    <a:pt x="2778" y="315"/>
                    <a:pt x="2743" y="315"/>
                  </a:cubicBezTo>
                  <a:cubicBezTo>
                    <a:pt x="2708" y="315"/>
                    <a:pt x="2670" y="322"/>
                    <a:pt x="2622" y="337"/>
                  </a:cubicBezTo>
                  <a:cubicBezTo>
                    <a:pt x="2564" y="366"/>
                    <a:pt x="2505" y="425"/>
                    <a:pt x="2476" y="491"/>
                  </a:cubicBezTo>
                  <a:cubicBezTo>
                    <a:pt x="2410" y="608"/>
                    <a:pt x="2410" y="733"/>
                    <a:pt x="2505" y="886"/>
                  </a:cubicBezTo>
                  <a:cubicBezTo>
                    <a:pt x="2535" y="916"/>
                    <a:pt x="2564" y="974"/>
                    <a:pt x="2593" y="1011"/>
                  </a:cubicBezTo>
                  <a:cubicBezTo>
                    <a:pt x="2498" y="1106"/>
                    <a:pt x="2379" y="1167"/>
                    <a:pt x="2255" y="1167"/>
                  </a:cubicBezTo>
                  <a:cubicBezTo>
                    <a:pt x="2226" y="1167"/>
                    <a:pt x="2197" y="1164"/>
                    <a:pt x="2168" y="1157"/>
                  </a:cubicBezTo>
                  <a:cubicBezTo>
                    <a:pt x="1956" y="1157"/>
                    <a:pt x="1773" y="1040"/>
                    <a:pt x="1649" y="857"/>
                  </a:cubicBezTo>
                  <a:cubicBezTo>
                    <a:pt x="1707" y="828"/>
                    <a:pt x="1773" y="762"/>
                    <a:pt x="1832" y="703"/>
                  </a:cubicBezTo>
                  <a:cubicBezTo>
                    <a:pt x="1890" y="608"/>
                    <a:pt x="1927" y="491"/>
                    <a:pt x="1890" y="396"/>
                  </a:cubicBezTo>
                  <a:cubicBezTo>
                    <a:pt x="1890" y="337"/>
                    <a:pt x="1861" y="279"/>
                    <a:pt x="1832" y="242"/>
                  </a:cubicBezTo>
                  <a:cubicBezTo>
                    <a:pt x="1797" y="226"/>
                    <a:pt x="1761" y="219"/>
                    <a:pt x="1726" y="219"/>
                  </a:cubicBezTo>
                  <a:cubicBezTo>
                    <a:pt x="1632" y="219"/>
                    <a:pt x="1542" y="268"/>
                    <a:pt x="1495" y="337"/>
                  </a:cubicBezTo>
                  <a:cubicBezTo>
                    <a:pt x="1436" y="396"/>
                    <a:pt x="1407" y="520"/>
                    <a:pt x="1436" y="645"/>
                  </a:cubicBezTo>
                  <a:cubicBezTo>
                    <a:pt x="1436" y="703"/>
                    <a:pt x="1465" y="762"/>
                    <a:pt x="1495" y="828"/>
                  </a:cubicBezTo>
                  <a:cubicBezTo>
                    <a:pt x="1382" y="871"/>
                    <a:pt x="1274" y="898"/>
                    <a:pt x="1163" y="898"/>
                  </a:cubicBezTo>
                  <a:cubicBezTo>
                    <a:pt x="1123" y="898"/>
                    <a:pt x="1082" y="894"/>
                    <a:pt x="1041" y="886"/>
                  </a:cubicBezTo>
                  <a:cubicBezTo>
                    <a:pt x="858" y="857"/>
                    <a:pt x="675" y="733"/>
                    <a:pt x="550" y="549"/>
                  </a:cubicBezTo>
                  <a:cubicBezTo>
                    <a:pt x="609" y="520"/>
                    <a:pt x="675" y="491"/>
                    <a:pt x="704" y="425"/>
                  </a:cubicBezTo>
                  <a:cubicBezTo>
                    <a:pt x="792" y="337"/>
                    <a:pt x="858" y="154"/>
                    <a:pt x="763" y="59"/>
                  </a:cubicBezTo>
                  <a:cubicBezTo>
                    <a:pt x="704" y="0"/>
                    <a:pt x="645" y="0"/>
                    <a:pt x="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3929900" y="1846075"/>
              <a:ext cx="43400" cy="35000"/>
            </a:xfrm>
            <a:custGeom>
              <a:avLst/>
              <a:gdLst/>
              <a:ahLst/>
              <a:cxnLst/>
              <a:rect l="l" t="t" r="r" b="b"/>
              <a:pathLst>
                <a:path w="1736" h="1400" extrusionOk="0">
                  <a:moveTo>
                    <a:pt x="271" y="1"/>
                  </a:moveTo>
                  <a:lnTo>
                    <a:pt x="0" y="1399"/>
                  </a:lnTo>
                  <a:lnTo>
                    <a:pt x="0" y="1399"/>
                  </a:lnTo>
                  <a:lnTo>
                    <a:pt x="1736" y="272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3928250" y="1844425"/>
              <a:ext cx="46700" cy="38300"/>
            </a:xfrm>
            <a:custGeom>
              <a:avLst/>
              <a:gdLst/>
              <a:ahLst/>
              <a:cxnLst/>
              <a:rect l="l" t="t" r="r" b="b"/>
              <a:pathLst>
                <a:path w="1868" h="1532" extrusionOk="0">
                  <a:moveTo>
                    <a:pt x="403" y="125"/>
                  </a:moveTo>
                  <a:lnTo>
                    <a:pt x="1648" y="367"/>
                  </a:lnTo>
                  <a:lnTo>
                    <a:pt x="154" y="1348"/>
                  </a:lnTo>
                  <a:lnTo>
                    <a:pt x="154" y="1348"/>
                  </a:lnTo>
                  <a:lnTo>
                    <a:pt x="403" y="125"/>
                  </a:lnTo>
                  <a:close/>
                  <a:moveTo>
                    <a:pt x="308" y="1"/>
                  </a:moveTo>
                  <a:cubicBezTo>
                    <a:pt x="308" y="1"/>
                    <a:pt x="308" y="30"/>
                    <a:pt x="279" y="30"/>
                  </a:cubicBezTo>
                  <a:lnTo>
                    <a:pt x="0" y="1465"/>
                  </a:lnTo>
                  <a:cubicBezTo>
                    <a:pt x="0" y="1495"/>
                    <a:pt x="37" y="1495"/>
                    <a:pt x="37" y="1531"/>
                  </a:cubicBezTo>
                  <a:lnTo>
                    <a:pt x="125" y="1531"/>
                  </a:lnTo>
                  <a:lnTo>
                    <a:pt x="1831" y="396"/>
                  </a:lnTo>
                  <a:cubicBezTo>
                    <a:pt x="1868" y="367"/>
                    <a:pt x="1868" y="338"/>
                    <a:pt x="1868" y="338"/>
                  </a:cubicBezTo>
                  <a:cubicBezTo>
                    <a:pt x="1868" y="308"/>
                    <a:pt x="1831" y="279"/>
                    <a:pt x="1802" y="279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9" name="Google Shape;1439;p49"/>
          <p:cNvSpPr txBox="1">
            <a:spLocks noGrp="1"/>
          </p:cNvSpPr>
          <p:nvPr>
            <p:ph type="title" idx="2"/>
          </p:nvPr>
        </p:nvSpPr>
        <p:spPr>
          <a:xfrm flipH="1">
            <a:off x="2642293" y="1902412"/>
            <a:ext cx="4196151" cy="13290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5400">
                <a:solidFill>
                  <a:schemeClr val="accent2"/>
                </a:solidFill>
              </a:rPr>
              <a:t>METODOLOGÍA ÁGIL Y DEVOPS</a:t>
            </a:r>
            <a:endParaRPr 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2309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" name="Google Shape;3261;p76"/>
          <p:cNvSpPr txBox="1">
            <a:spLocks noGrp="1"/>
          </p:cNvSpPr>
          <p:nvPr>
            <p:ph type="subTitle" idx="1"/>
          </p:nvPr>
        </p:nvSpPr>
        <p:spPr>
          <a:xfrm>
            <a:off x="1573344" y="2080486"/>
            <a:ext cx="966378" cy="4973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DevOps</a:t>
            </a:r>
            <a:endParaRPr lang="es-ES"/>
          </a:p>
        </p:txBody>
      </p:sp>
      <p:sp>
        <p:nvSpPr>
          <p:cNvPr id="3262" name="Google Shape;3262;p76"/>
          <p:cNvSpPr txBox="1">
            <a:spLocks noGrp="1"/>
          </p:cNvSpPr>
          <p:nvPr>
            <p:ph type="subTitle" idx="2"/>
          </p:nvPr>
        </p:nvSpPr>
        <p:spPr>
          <a:xfrm>
            <a:off x="6674761" y="2101653"/>
            <a:ext cx="945212" cy="4762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</a:t>
            </a:r>
          </a:p>
        </p:txBody>
      </p:sp>
      <p:sp>
        <p:nvSpPr>
          <p:cNvPr id="3263" name="Google Shape;3263;p76"/>
          <p:cNvSpPr txBox="1">
            <a:spLocks noGrp="1"/>
          </p:cNvSpPr>
          <p:nvPr>
            <p:ph type="subTitle" idx="3"/>
          </p:nvPr>
        </p:nvSpPr>
        <p:spPr>
          <a:xfrm>
            <a:off x="861047" y="2715833"/>
            <a:ext cx="2391311" cy="10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buFont typeface="Arial"/>
              <a:buChar char="•"/>
            </a:pPr>
            <a:r>
              <a:rPr lang="en" sz="1200" b="1"/>
              <a:t>Entrega continua</a:t>
            </a:r>
            <a:endParaRPr lang="es-ES" sz="1200" b="1"/>
          </a:p>
          <a:p>
            <a:pPr marL="285750" indent="-285750" algn="l">
              <a:buFont typeface="Arial"/>
              <a:buChar char="•"/>
            </a:pPr>
            <a:r>
              <a:rPr lang="en" sz="1200"/>
              <a:t>Dos </a:t>
            </a:r>
            <a:r>
              <a:rPr lang="en" sz="1200" err="1"/>
              <a:t>propietarios</a:t>
            </a:r>
            <a:endParaRPr lang="en" sz="1200"/>
          </a:p>
          <a:p>
            <a:pPr marL="285750" indent="-285750" algn="l">
              <a:buFont typeface="Arial"/>
              <a:buChar char="•"/>
            </a:pPr>
            <a:r>
              <a:rPr lang="en" sz="1200"/>
              <a:t>Pensamiento </a:t>
            </a:r>
            <a:r>
              <a:rPr lang="en" sz="1200" err="1"/>
              <a:t>sistemático</a:t>
            </a:r>
            <a:endParaRPr lang="en" sz="1200"/>
          </a:p>
          <a:p>
            <a:pPr marL="285750" indent="-285750" algn="l">
              <a:buFont typeface="Arial"/>
              <a:buChar char="•"/>
            </a:pPr>
            <a:r>
              <a:rPr lang="en" sz="1200" err="1"/>
              <a:t>Aumentar</a:t>
            </a:r>
            <a:r>
              <a:rPr lang="en" sz="1200"/>
              <a:t> </a:t>
            </a:r>
            <a:r>
              <a:rPr lang="en" sz="1200" err="1"/>
              <a:t>ciclos</a:t>
            </a:r>
            <a:r>
              <a:rPr lang="en" sz="1200"/>
              <a:t> de feedback</a:t>
            </a:r>
          </a:p>
          <a:p>
            <a:pPr marL="285750" indent="-285750" algn="l">
              <a:buFont typeface="Arial"/>
              <a:buChar char="•"/>
            </a:pPr>
            <a:r>
              <a:rPr lang="en" sz="1200" err="1"/>
              <a:t>Aprendizaje</a:t>
            </a:r>
            <a:r>
              <a:rPr lang="en" sz="1200"/>
              <a:t> continuo</a:t>
            </a:r>
          </a:p>
        </p:txBody>
      </p:sp>
      <p:sp>
        <p:nvSpPr>
          <p:cNvPr id="3264" name="Google Shape;3264;p76"/>
          <p:cNvSpPr txBox="1">
            <a:spLocks noGrp="1"/>
          </p:cNvSpPr>
          <p:nvPr>
            <p:ph type="subTitle" idx="4"/>
          </p:nvPr>
        </p:nvSpPr>
        <p:spPr>
          <a:xfrm>
            <a:off x="5997475" y="2871055"/>
            <a:ext cx="2289300" cy="10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/>
              <a:buChar char="•"/>
            </a:pPr>
            <a:r>
              <a:rPr lang="en" sz="1200" b="1"/>
              <a:t>Scrum</a:t>
            </a:r>
          </a:p>
          <a:p>
            <a:pPr marL="285750" indent="-285750">
              <a:buFont typeface="Arial"/>
              <a:buChar char="•"/>
            </a:pPr>
            <a:r>
              <a:rPr lang="en" sz="1200" err="1"/>
              <a:t>Escazas</a:t>
            </a:r>
            <a:r>
              <a:rPr lang="en" sz="1200"/>
              <a:t> </a:t>
            </a:r>
            <a:r>
              <a:rPr lang="en" sz="1200" err="1"/>
              <a:t>prácticas</a:t>
            </a:r>
            <a:r>
              <a:rPr lang="en" sz="1200"/>
              <a:t> </a:t>
            </a:r>
            <a:r>
              <a:rPr lang="en" sz="1200" err="1"/>
              <a:t>técnicas</a:t>
            </a:r>
          </a:p>
          <a:p>
            <a:pPr marL="285750" indent="-285750">
              <a:buFont typeface="Arial"/>
              <a:buChar char="•"/>
            </a:pPr>
            <a:r>
              <a:rPr lang="en" sz="1200" err="1"/>
              <a:t>Retrospectiva</a:t>
            </a:r>
            <a:endParaRPr lang="en" sz="1200"/>
          </a:p>
          <a:p>
            <a:pPr marL="285750" indent="-285750">
              <a:buFont typeface="Arial"/>
              <a:buChar char="•"/>
            </a:pPr>
            <a:r>
              <a:rPr lang="en" sz="1200" err="1"/>
              <a:t>Adaptación</a:t>
            </a:r>
            <a:r>
              <a:rPr lang="en" sz="1200"/>
              <a:t> a </a:t>
            </a:r>
            <a:r>
              <a:rPr lang="en" sz="1200" err="1"/>
              <a:t>cambios</a:t>
            </a:r>
          </a:p>
        </p:txBody>
      </p:sp>
      <p:grpSp>
        <p:nvGrpSpPr>
          <p:cNvPr id="3266" name="Google Shape;3266;p76"/>
          <p:cNvGrpSpPr/>
          <p:nvPr/>
        </p:nvGrpSpPr>
        <p:grpSpPr>
          <a:xfrm>
            <a:off x="3556250" y="1365470"/>
            <a:ext cx="1941014" cy="3063359"/>
            <a:chOff x="3785575" y="1365470"/>
            <a:chExt cx="1941014" cy="3063359"/>
          </a:xfrm>
        </p:grpSpPr>
        <p:sp>
          <p:nvSpPr>
            <p:cNvPr id="3267" name="Google Shape;3267;p76"/>
            <p:cNvSpPr/>
            <p:nvPr/>
          </p:nvSpPr>
          <p:spPr>
            <a:xfrm>
              <a:off x="5025972" y="3476847"/>
              <a:ext cx="321979" cy="317662"/>
            </a:xfrm>
            <a:custGeom>
              <a:avLst/>
              <a:gdLst/>
              <a:ahLst/>
              <a:cxnLst/>
              <a:rect l="l" t="t" r="r" b="b"/>
              <a:pathLst>
                <a:path w="5893" h="5814" extrusionOk="0">
                  <a:moveTo>
                    <a:pt x="4651" y="1"/>
                  </a:moveTo>
                  <a:cubicBezTo>
                    <a:pt x="4651" y="1"/>
                    <a:pt x="3017" y="2090"/>
                    <a:pt x="1" y="2672"/>
                  </a:cubicBezTo>
                  <a:lnTo>
                    <a:pt x="849" y="5814"/>
                  </a:lnTo>
                  <a:cubicBezTo>
                    <a:pt x="2687" y="5625"/>
                    <a:pt x="4384" y="4902"/>
                    <a:pt x="5892" y="3928"/>
                  </a:cubicBezTo>
                  <a:cubicBezTo>
                    <a:pt x="5233" y="1823"/>
                    <a:pt x="4651" y="1"/>
                    <a:pt x="4651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76"/>
            <p:cNvSpPr/>
            <p:nvPr/>
          </p:nvSpPr>
          <p:spPr>
            <a:xfrm>
              <a:off x="5019143" y="3469144"/>
              <a:ext cx="335693" cy="333125"/>
            </a:xfrm>
            <a:custGeom>
              <a:avLst/>
              <a:gdLst/>
              <a:ahLst/>
              <a:cxnLst/>
              <a:rect l="l" t="t" r="r" b="b"/>
              <a:pathLst>
                <a:path w="6144" h="6097" extrusionOk="0">
                  <a:moveTo>
                    <a:pt x="4713" y="393"/>
                  </a:moveTo>
                  <a:cubicBezTo>
                    <a:pt x="4902" y="927"/>
                    <a:pt x="5358" y="2357"/>
                    <a:pt x="5892" y="3991"/>
                  </a:cubicBezTo>
                  <a:cubicBezTo>
                    <a:pt x="4383" y="4981"/>
                    <a:pt x="2750" y="5640"/>
                    <a:pt x="1037" y="5829"/>
                  </a:cubicBezTo>
                  <a:lnTo>
                    <a:pt x="314" y="2891"/>
                  </a:lnTo>
                  <a:cubicBezTo>
                    <a:pt x="2750" y="2420"/>
                    <a:pt x="4242" y="927"/>
                    <a:pt x="4713" y="393"/>
                  </a:cubicBezTo>
                  <a:close/>
                  <a:moveTo>
                    <a:pt x="4776" y="0"/>
                  </a:moveTo>
                  <a:cubicBezTo>
                    <a:pt x="4713" y="0"/>
                    <a:pt x="4713" y="0"/>
                    <a:pt x="4635" y="63"/>
                  </a:cubicBezTo>
                  <a:cubicBezTo>
                    <a:pt x="4635" y="63"/>
                    <a:pt x="3064" y="2106"/>
                    <a:pt x="126" y="2687"/>
                  </a:cubicBezTo>
                  <a:lnTo>
                    <a:pt x="63" y="2687"/>
                  </a:lnTo>
                  <a:cubicBezTo>
                    <a:pt x="0" y="2750"/>
                    <a:pt x="0" y="2813"/>
                    <a:pt x="0" y="2813"/>
                  </a:cubicBezTo>
                  <a:lnTo>
                    <a:pt x="849" y="6033"/>
                  </a:lnTo>
                  <a:cubicBezTo>
                    <a:pt x="849" y="6096"/>
                    <a:pt x="911" y="6096"/>
                    <a:pt x="974" y="6096"/>
                  </a:cubicBezTo>
                  <a:cubicBezTo>
                    <a:pt x="2750" y="5892"/>
                    <a:pt x="4509" y="5248"/>
                    <a:pt x="6080" y="4132"/>
                  </a:cubicBezTo>
                  <a:cubicBezTo>
                    <a:pt x="6143" y="4132"/>
                    <a:pt x="6143" y="4069"/>
                    <a:pt x="6143" y="3991"/>
                  </a:cubicBezTo>
                  <a:cubicBezTo>
                    <a:pt x="5499" y="1964"/>
                    <a:pt x="4902" y="63"/>
                    <a:pt x="4902" y="63"/>
                  </a:cubicBezTo>
                  <a:cubicBezTo>
                    <a:pt x="4839" y="0"/>
                    <a:pt x="4839" y="0"/>
                    <a:pt x="4776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76"/>
            <p:cNvSpPr/>
            <p:nvPr/>
          </p:nvSpPr>
          <p:spPr>
            <a:xfrm>
              <a:off x="5072359" y="3691461"/>
              <a:ext cx="364869" cy="464419"/>
            </a:xfrm>
            <a:custGeom>
              <a:avLst/>
              <a:gdLst/>
              <a:ahLst/>
              <a:cxnLst/>
              <a:rect l="l" t="t" r="r" b="b"/>
              <a:pathLst>
                <a:path w="6678" h="8500" extrusionOk="0">
                  <a:moveTo>
                    <a:pt x="5043" y="0"/>
                  </a:moveTo>
                  <a:cubicBezTo>
                    <a:pt x="3535" y="974"/>
                    <a:pt x="1838" y="1697"/>
                    <a:pt x="0" y="1886"/>
                  </a:cubicBezTo>
                  <a:lnTo>
                    <a:pt x="330" y="3205"/>
                  </a:lnTo>
                  <a:lnTo>
                    <a:pt x="4525" y="8500"/>
                  </a:lnTo>
                  <a:cubicBezTo>
                    <a:pt x="4525" y="8500"/>
                    <a:pt x="6677" y="6929"/>
                    <a:pt x="6159" y="4321"/>
                  </a:cubicBezTo>
                  <a:cubicBezTo>
                    <a:pt x="5955" y="3205"/>
                    <a:pt x="5499" y="1493"/>
                    <a:pt x="50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76"/>
            <p:cNvSpPr/>
            <p:nvPr/>
          </p:nvSpPr>
          <p:spPr>
            <a:xfrm>
              <a:off x="5065475" y="3683703"/>
              <a:ext cx="378638" cy="479936"/>
            </a:xfrm>
            <a:custGeom>
              <a:avLst/>
              <a:gdLst/>
              <a:ahLst/>
              <a:cxnLst/>
              <a:rect l="l" t="t" r="r" b="b"/>
              <a:pathLst>
                <a:path w="6930" h="8784" extrusionOk="0">
                  <a:moveTo>
                    <a:pt x="5107" y="331"/>
                  </a:moveTo>
                  <a:cubicBezTo>
                    <a:pt x="5625" y="2169"/>
                    <a:pt x="6018" y="3536"/>
                    <a:pt x="6144" y="4463"/>
                  </a:cubicBezTo>
                  <a:cubicBezTo>
                    <a:pt x="6615" y="6678"/>
                    <a:pt x="5044" y="8124"/>
                    <a:pt x="4651" y="8453"/>
                  </a:cubicBezTo>
                  <a:lnTo>
                    <a:pt x="582" y="3285"/>
                  </a:lnTo>
                  <a:lnTo>
                    <a:pt x="252" y="2169"/>
                  </a:lnTo>
                  <a:cubicBezTo>
                    <a:pt x="1964" y="1902"/>
                    <a:pt x="3598" y="1321"/>
                    <a:pt x="5107" y="331"/>
                  </a:cubicBezTo>
                  <a:close/>
                  <a:moveTo>
                    <a:pt x="5107" y="1"/>
                  </a:moveTo>
                  <a:cubicBezTo>
                    <a:pt x="3598" y="1054"/>
                    <a:pt x="1823" y="1713"/>
                    <a:pt x="63" y="1902"/>
                  </a:cubicBezTo>
                  <a:lnTo>
                    <a:pt x="1" y="1965"/>
                  </a:lnTo>
                  <a:lnTo>
                    <a:pt x="1" y="2106"/>
                  </a:lnTo>
                  <a:lnTo>
                    <a:pt x="330" y="3347"/>
                  </a:lnTo>
                  <a:lnTo>
                    <a:pt x="330" y="3410"/>
                  </a:lnTo>
                  <a:lnTo>
                    <a:pt x="4510" y="8705"/>
                  </a:lnTo>
                  <a:cubicBezTo>
                    <a:pt x="4572" y="8783"/>
                    <a:pt x="4572" y="8783"/>
                    <a:pt x="4651" y="8783"/>
                  </a:cubicBezTo>
                  <a:lnTo>
                    <a:pt x="4714" y="8783"/>
                  </a:lnTo>
                  <a:cubicBezTo>
                    <a:pt x="4714" y="8783"/>
                    <a:pt x="6929" y="7071"/>
                    <a:pt x="6411" y="4463"/>
                  </a:cubicBezTo>
                  <a:cubicBezTo>
                    <a:pt x="6285" y="3473"/>
                    <a:pt x="5892" y="2028"/>
                    <a:pt x="5295" y="64"/>
                  </a:cubicBezTo>
                  <a:lnTo>
                    <a:pt x="5232" y="1"/>
                  </a:ln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76"/>
            <p:cNvSpPr/>
            <p:nvPr/>
          </p:nvSpPr>
          <p:spPr>
            <a:xfrm>
              <a:off x="3817319" y="3043423"/>
              <a:ext cx="1502258" cy="1133291"/>
            </a:xfrm>
            <a:custGeom>
              <a:avLst/>
              <a:gdLst/>
              <a:ahLst/>
              <a:cxnLst/>
              <a:rect l="l" t="t" r="r" b="b"/>
              <a:pathLst>
                <a:path w="27495" h="20742" extrusionOk="0">
                  <a:moveTo>
                    <a:pt x="12217" y="1"/>
                  </a:moveTo>
                  <a:cubicBezTo>
                    <a:pt x="10460" y="1"/>
                    <a:pt x="8339" y="147"/>
                    <a:pt x="6427" y="676"/>
                  </a:cubicBezTo>
                  <a:cubicBezTo>
                    <a:pt x="2169" y="1791"/>
                    <a:pt x="1" y="9898"/>
                    <a:pt x="1" y="9898"/>
                  </a:cubicBezTo>
                  <a:cubicBezTo>
                    <a:pt x="1776" y="12255"/>
                    <a:pt x="5437" y="12255"/>
                    <a:pt x="5437" y="12255"/>
                  </a:cubicBezTo>
                  <a:lnTo>
                    <a:pt x="4918" y="19136"/>
                  </a:lnTo>
                  <a:cubicBezTo>
                    <a:pt x="6271" y="20250"/>
                    <a:pt x="9877" y="20741"/>
                    <a:pt x="13424" y="20741"/>
                  </a:cubicBezTo>
                  <a:cubicBezTo>
                    <a:pt x="17579" y="20741"/>
                    <a:pt x="21654" y="20068"/>
                    <a:pt x="21933" y="18932"/>
                  </a:cubicBezTo>
                  <a:cubicBezTo>
                    <a:pt x="22467" y="16905"/>
                    <a:pt x="22467" y="11673"/>
                    <a:pt x="22467" y="11673"/>
                  </a:cubicBezTo>
                  <a:cubicBezTo>
                    <a:pt x="25343" y="11548"/>
                    <a:pt x="27495" y="9835"/>
                    <a:pt x="27495" y="9835"/>
                  </a:cubicBezTo>
                  <a:cubicBezTo>
                    <a:pt x="26647" y="6505"/>
                    <a:pt x="24164" y="2373"/>
                    <a:pt x="22326" y="1461"/>
                  </a:cubicBezTo>
                  <a:cubicBezTo>
                    <a:pt x="20032" y="283"/>
                    <a:pt x="15979" y="220"/>
                    <a:pt x="15979" y="220"/>
                  </a:cubicBezTo>
                  <a:cubicBezTo>
                    <a:pt x="15979" y="220"/>
                    <a:pt x="14372" y="1"/>
                    <a:pt x="12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76"/>
            <p:cNvSpPr/>
            <p:nvPr/>
          </p:nvSpPr>
          <p:spPr>
            <a:xfrm>
              <a:off x="3810489" y="3035009"/>
              <a:ext cx="1516846" cy="1150119"/>
            </a:xfrm>
            <a:custGeom>
              <a:avLst/>
              <a:gdLst/>
              <a:ahLst/>
              <a:cxnLst/>
              <a:rect l="l" t="t" r="r" b="b"/>
              <a:pathLst>
                <a:path w="27762" h="21050" extrusionOk="0">
                  <a:moveTo>
                    <a:pt x="12135" y="270"/>
                  </a:moveTo>
                  <a:cubicBezTo>
                    <a:pt x="14349" y="270"/>
                    <a:pt x="16041" y="500"/>
                    <a:pt x="16041" y="500"/>
                  </a:cubicBezTo>
                  <a:lnTo>
                    <a:pt x="16104" y="500"/>
                  </a:lnTo>
                  <a:cubicBezTo>
                    <a:pt x="16104" y="500"/>
                    <a:pt x="20157" y="563"/>
                    <a:pt x="22451" y="1741"/>
                  </a:cubicBezTo>
                  <a:cubicBezTo>
                    <a:pt x="24164" y="2668"/>
                    <a:pt x="26583" y="6596"/>
                    <a:pt x="27494" y="9926"/>
                  </a:cubicBezTo>
                  <a:cubicBezTo>
                    <a:pt x="27101" y="10193"/>
                    <a:pt x="25138" y="11560"/>
                    <a:pt x="22592" y="11702"/>
                  </a:cubicBezTo>
                  <a:cubicBezTo>
                    <a:pt x="22514" y="11702"/>
                    <a:pt x="22451" y="11765"/>
                    <a:pt x="22451" y="11827"/>
                  </a:cubicBezTo>
                  <a:cubicBezTo>
                    <a:pt x="22451" y="11827"/>
                    <a:pt x="22451" y="17059"/>
                    <a:pt x="21933" y="19086"/>
                  </a:cubicBezTo>
                  <a:cubicBezTo>
                    <a:pt x="21870" y="19290"/>
                    <a:pt x="21603" y="19620"/>
                    <a:pt x="20550" y="19950"/>
                  </a:cubicBezTo>
                  <a:cubicBezTo>
                    <a:pt x="18965" y="20469"/>
                    <a:pt x="16262" y="20759"/>
                    <a:pt x="13526" y="20759"/>
                  </a:cubicBezTo>
                  <a:cubicBezTo>
                    <a:pt x="10050" y="20759"/>
                    <a:pt x="6523" y="20291"/>
                    <a:pt x="5169" y="19227"/>
                  </a:cubicBezTo>
                  <a:lnTo>
                    <a:pt x="5703" y="12409"/>
                  </a:lnTo>
                  <a:cubicBezTo>
                    <a:pt x="5703" y="12409"/>
                    <a:pt x="5703" y="12346"/>
                    <a:pt x="5625" y="12346"/>
                  </a:cubicBezTo>
                  <a:lnTo>
                    <a:pt x="5562" y="12283"/>
                  </a:lnTo>
                  <a:cubicBezTo>
                    <a:pt x="5499" y="12283"/>
                    <a:pt x="2027" y="12220"/>
                    <a:pt x="267" y="10052"/>
                  </a:cubicBezTo>
                  <a:cubicBezTo>
                    <a:pt x="519" y="9345"/>
                    <a:pt x="2687" y="2008"/>
                    <a:pt x="6614" y="893"/>
                  </a:cubicBezTo>
                  <a:cubicBezTo>
                    <a:pt x="8407" y="407"/>
                    <a:pt x="10427" y="270"/>
                    <a:pt x="12135" y="270"/>
                  </a:cubicBezTo>
                  <a:close/>
                  <a:moveTo>
                    <a:pt x="12394" y="1"/>
                  </a:moveTo>
                  <a:cubicBezTo>
                    <a:pt x="10610" y="1"/>
                    <a:pt x="8442" y="154"/>
                    <a:pt x="6489" y="704"/>
                  </a:cubicBezTo>
                  <a:cubicBezTo>
                    <a:pt x="2231" y="1882"/>
                    <a:pt x="126" y="9738"/>
                    <a:pt x="0" y="10052"/>
                  </a:cubicBezTo>
                  <a:cubicBezTo>
                    <a:pt x="0" y="10131"/>
                    <a:pt x="0" y="10131"/>
                    <a:pt x="63" y="10193"/>
                  </a:cubicBezTo>
                  <a:cubicBezTo>
                    <a:pt x="1634" y="12283"/>
                    <a:pt x="4713" y="12550"/>
                    <a:pt x="5436" y="12550"/>
                  </a:cubicBezTo>
                  <a:lnTo>
                    <a:pt x="4918" y="19290"/>
                  </a:lnTo>
                  <a:lnTo>
                    <a:pt x="4918" y="19416"/>
                  </a:lnTo>
                  <a:cubicBezTo>
                    <a:pt x="6347" y="20531"/>
                    <a:pt x="9945" y="21050"/>
                    <a:pt x="13480" y="21050"/>
                  </a:cubicBezTo>
                  <a:cubicBezTo>
                    <a:pt x="16308" y="21050"/>
                    <a:pt x="19058" y="20736"/>
                    <a:pt x="20629" y="20201"/>
                  </a:cubicBezTo>
                  <a:cubicBezTo>
                    <a:pt x="21540" y="19950"/>
                    <a:pt x="22058" y="19557"/>
                    <a:pt x="22200" y="19164"/>
                  </a:cubicBezTo>
                  <a:cubicBezTo>
                    <a:pt x="22718" y="17263"/>
                    <a:pt x="22718" y="12739"/>
                    <a:pt x="22718" y="11953"/>
                  </a:cubicBezTo>
                  <a:cubicBezTo>
                    <a:pt x="25593" y="11827"/>
                    <a:pt x="27699" y="10052"/>
                    <a:pt x="27699" y="10052"/>
                  </a:cubicBezTo>
                  <a:cubicBezTo>
                    <a:pt x="27761" y="10052"/>
                    <a:pt x="27761" y="9989"/>
                    <a:pt x="27761" y="9926"/>
                  </a:cubicBezTo>
                  <a:cubicBezTo>
                    <a:pt x="26834" y="6517"/>
                    <a:pt x="24352" y="2464"/>
                    <a:pt x="22514" y="1553"/>
                  </a:cubicBezTo>
                  <a:cubicBezTo>
                    <a:pt x="20236" y="311"/>
                    <a:pt x="16371" y="233"/>
                    <a:pt x="16104" y="233"/>
                  </a:cubicBezTo>
                  <a:cubicBezTo>
                    <a:pt x="15962" y="199"/>
                    <a:pt x="14428" y="1"/>
                    <a:pt x="12394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76"/>
            <p:cNvSpPr/>
            <p:nvPr/>
          </p:nvSpPr>
          <p:spPr>
            <a:xfrm>
              <a:off x="5116099" y="3531003"/>
              <a:ext cx="203470" cy="135665"/>
            </a:xfrm>
            <a:custGeom>
              <a:avLst/>
              <a:gdLst/>
              <a:ahLst/>
              <a:cxnLst/>
              <a:rect l="l" t="t" r="r" b="b"/>
              <a:pathLst>
                <a:path w="3724" h="2483" extrusionOk="0">
                  <a:moveTo>
                    <a:pt x="3410" y="0"/>
                  </a:moveTo>
                  <a:cubicBezTo>
                    <a:pt x="1572" y="1178"/>
                    <a:pt x="0" y="1367"/>
                    <a:pt x="0" y="1367"/>
                  </a:cubicBezTo>
                  <a:lnTo>
                    <a:pt x="330" y="2482"/>
                  </a:lnTo>
                  <a:cubicBezTo>
                    <a:pt x="330" y="2482"/>
                    <a:pt x="2357" y="2027"/>
                    <a:pt x="3724" y="911"/>
                  </a:cubicBezTo>
                  <a:lnTo>
                    <a:pt x="34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76"/>
            <p:cNvSpPr/>
            <p:nvPr/>
          </p:nvSpPr>
          <p:spPr>
            <a:xfrm>
              <a:off x="5112656" y="3524118"/>
              <a:ext cx="214671" cy="145991"/>
            </a:xfrm>
            <a:custGeom>
              <a:avLst/>
              <a:gdLst/>
              <a:ahLst/>
              <a:cxnLst/>
              <a:rect l="l" t="t" r="r" b="b"/>
              <a:pathLst>
                <a:path w="3929" h="2672" extrusionOk="0">
                  <a:moveTo>
                    <a:pt x="3394" y="252"/>
                  </a:moveTo>
                  <a:lnTo>
                    <a:pt x="3661" y="974"/>
                  </a:lnTo>
                  <a:cubicBezTo>
                    <a:pt x="2483" y="1964"/>
                    <a:pt x="849" y="2420"/>
                    <a:pt x="456" y="2483"/>
                  </a:cubicBezTo>
                  <a:lnTo>
                    <a:pt x="189" y="1571"/>
                  </a:lnTo>
                  <a:cubicBezTo>
                    <a:pt x="582" y="1493"/>
                    <a:pt x="1902" y="1241"/>
                    <a:pt x="3394" y="252"/>
                  </a:cubicBezTo>
                  <a:close/>
                  <a:moveTo>
                    <a:pt x="3394" y="0"/>
                  </a:moveTo>
                  <a:cubicBezTo>
                    <a:pt x="1635" y="1241"/>
                    <a:pt x="63" y="1367"/>
                    <a:pt x="63" y="1367"/>
                  </a:cubicBezTo>
                  <a:lnTo>
                    <a:pt x="1" y="1430"/>
                  </a:lnTo>
                  <a:lnTo>
                    <a:pt x="1" y="1493"/>
                  </a:lnTo>
                  <a:lnTo>
                    <a:pt x="252" y="2608"/>
                  </a:lnTo>
                  <a:cubicBezTo>
                    <a:pt x="331" y="2671"/>
                    <a:pt x="331" y="2671"/>
                    <a:pt x="393" y="2671"/>
                  </a:cubicBezTo>
                  <a:cubicBezTo>
                    <a:pt x="393" y="2671"/>
                    <a:pt x="2420" y="2216"/>
                    <a:pt x="3866" y="1100"/>
                  </a:cubicBezTo>
                  <a:cubicBezTo>
                    <a:pt x="3866" y="1037"/>
                    <a:pt x="3928" y="1037"/>
                    <a:pt x="3866" y="974"/>
                  </a:cubicBezTo>
                  <a:lnTo>
                    <a:pt x="3536" y="63"/>
                  </a:lnTo>
                  <a:lnTo>
                    <a:pt x="3536" y="0"/>
                  </a:ln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76"/>
            <p:cNvSpPr/>
            <p:nvPr/>
          </p:nvSpPr>
          <p:spPr>
            <a:xfrm>
              <a:off x="4383032" y="3042713"/>
              <a:ext cx="554571" cy="214015"/>
            </a:xfrm>
            <a:custGeom>
              <a:avLst/>
              <a:gdLst/>
              <a:ahLst/>
              <a:cxnLst/>
              <a:rect l="l" t="t" r="r" b="b"/>
              <a:pathLst>
                <a:path w="10150" h="3917" extrusionOk="0">
                  <a:moveTo>
                    <a:pt x="1971" y="0"/>
                  </a:moveTo>
                  <a:cubicBezTo>
                    <a:pt x="1267" y="0"/>
                    <a:pt x="597" y="28"/>
                    <a:pt x="0" y="92"/>
                  </a:cubicBezTo>
                  <a:cubicBezTo>
                    <a:pt x="0" y="92"/>
                    <a:pt x="786" y="3501"/>
                    <a:pt x="5232" y="3894"/>
                  </a:cubicBezTo>
                  <a:cubicBezTo>
                    <a:pt x="5408" y="3909"/>
                    <a:pt x="5578" y="3917"/>
                    <a:pt x="5742" y="3917"/>
                  </a:cubicBezTo>
                  <a:cubicBezTo>
                    <a:pt x="9079" y="3917"/>
                    <a:pt x="10150" y="877"/>
                    <a:pt x="10150" y="877"/>
                  </a:cubicBezTo>
                  <a:cubicBezTo>
                    <a:pt x="10084" y="720"/>
                    <a:pt x="5583" y="0"/>
                    <a:pt x="19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76"/>
            <p:cNvSpPr/>
            <p:nvPr/>
          </p:nvSpPr>
          <p:spPr>
            <a:xfrm>
              <a:off x="4375274" y="3038724"/>
              <a:ext cx="565771" cy="223631"/>
            </a:xfrm>
            <a:custGeom>
              <a:avLst/>
              <a:gdLst/>
              <a:ahLst/>
              <a:cxnLst/>
              <a:rect l="l" t="t" r="r" b="b"/>
              <a:pathLst>
                <a:path w="10355" h="4093" extrusionOk="0">
                  <a:moveTo>
                    <a:pt x="2050" y="168"/>
                  </a:moveTo>
                  <a:cubicBezTo>
                    <a:pt x="5487" y="168"/>
                    <a:pt x="9608" y="804"/>
                    <a:pt x="10150" y="1029"/>
                  </a:cubicBezTo>
                  <a:cubicBezTo>
                    <a:pt x="9973" y="1458"/>
                    <a:pt x="8790" y="3869"/>
                    <a:pt x="5919" y="3869"/>
                  </a:cubicBezTo>
                  <a:cubicBezTo>
                    <a:pt x="5744" y="3869"/>
                    <a:pt x="5562" y="3860"/>
                    <a:pt x="5374" y="3841"/>
                  </a:cubicBezTo>
                  <a:cubicBezTo>
                    <a:pt x="1509" y="3511"/>
                    <a:pt x="394" y="825"/>
                    <a:pt x="205" y="243"/>
                  </a:cubicBezTo>
                  <a:cubicBezTo>
                    <a:pt x="777" y="191"/>
                    <a:pt x="1401" y="168"/>
                    <a:pt x="2050" y="168"/>
                  </a:cubicBezTo>
                  <a:close/>
                  <a:moveTo>
                    <a:pt x="2186" y="1"/>
                  </a:moveTo>
                  <a:cubicBezTo>
                    <a:pt x="1414" y="1"/>
                    <a:pt x="692" y="31"/>
                    <a:pt x="80" y="102"/>
                  </a:cubicBezTo>
                  <a:lnTo>
                    <a:pt x="1" y="102"/>
                  </a:lnTo>
                  <a:lnTo>
                    <a:pt x="1" y="165"/>
                  </a:lnTo>
                  <a:cubicBezTo>
                    <a:pt x="1" y="243"/>
                    <a:pt x="928" y="3637"/>
                    <a:pt x="5374" y="4030"/>
                  </a:cubicBezTo>
                  <a:cubicBezTo>
                    <a:pt x="5500" y="4093"/>
                    <a:pt x="5704" y="4093"/>
                    <a:pt x="5893" y="4093"/>
                  </a:cubicBezTo>
                  <a:cubicBezTo>
                    <a:pt x="9239" y="4093"/>
                    <a:pt x="10354" y="1029"/>
                    <a:pt x="10354" y="1029"/>
                  </a:cubicBezTo>
                  <a:lnTo>
                    <a:pt x="10354" y="950"/>
                  </a:lnTo>
                  <a:cubicBezTo>
                    <a:pt x="10239" y="628"/>
                    <a:pt x="5691" y="1"/>
                    <a:pt x="2186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76"/>
            <p:cNvSpPr/>
            <p:nvPr/>
          </p:nvSpPr>
          <p:spPr>
            <a:xfrm>
              <a:off x="4457721" y="3069157"/>
              <a:ext cx="425790" cy="144680"/>
            </a:xfrm>
            <a:custGeom>
              <a:avLst/>
              <a:gdLst/>
              <a:ahLst/>
              <a:cxnLst/>
              <a:rect l="l" t="t" r="r" b="b"/>
              <a:pathLst>
                <a:path w="7793" h="2648" extrusionOk="0">
                  <a:moveTo>
                    <a:pt x="0" y="1"/>
                  </a:moveTo>
                  <a:cubicBezTo>
                    <a:pt x="0" y="1"/>
                    <a:pt x="330" y="2357"/>
                    <a:pt x="3865" y="2624"/>
                  </a:cubicBezTo>
                  <a:cubicBezTo>
                    <a:pt x="4036" y="2640"/>
                    <a:pt x="4201" y="2647"/>
                    <a:pt x="4359" y="2647"/>
                  </a:cubicBezTo>
                  <a:cubicBezTo>
                    <a:pt x="6928" y="2647"/>
                    <a:pt x="7793" y="723"/>
                    <a:pt x="7793" y="723"/>
                  </a:cubicBezTo>
                  <a:cubicBezTo>
                    <a:pt x="7730" y="598"/>
                    <a:pt x="2498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76"/>
            <p:cNvSpPr/>
            <p:nvPr/>
          </p:nvSpPr>
          <p:spPr>
            <a:xfrm>
              <a:off x="4450837" y="3062273"/>
              <a:ext cx="439559" cy="161454"/>
            </a:xfrm>
            <a:custGeom>
              <a:avLst/>
              <a:gdLst/>
              <a:ahLst/>
              <a:cxnLst/>
              <a:rect l="l" t="t" r="r" b="b"/>
              <a:pathLst>
                <a:path w="8045" h="2955" extrusionOk="0">
                  <a:moveTo>
                    <a:pt x="330" y="268"/>
                  </a:moveTo>
                  <a:cubicBezTo>
                    <a:pt x="2624" y="268"/>
                    <a:pt x="6945" y="724"/>
                    <a:pt x="7730" y="912"/>
                  </a:cubicBezTo>
                  <a:cubicBezTo>
                    <a:pt x="7480" y="1355"/>
                    <a:pt x="6592" y="2642"/>
                    <a:pt x="4431" y="2642"/>
                  </a:cubicBezTo>
                  <a:cubicBezTo>
                    <a:pt x="4290" y="2642"/>
                    <a:pt x="4143" y="2636"/>
                    <a:pt x="3991" y="2625"/>
                  </a:cubicBezTo>
                  <a:cubicBezTo>
                    <a:pt x="1116" y="2420"/>
                    <a:pt x="456" y="786"/>
                    <a:pt x="330" y="268"/>
                  </a:cubicBezTo>
                  <a:close/>
                  <a:moveTo>
                    <a:pt x="126" y="1"/>
                  </a:moveTo>
                  <a:lnTo>
                    <a:pt x="63" y="64"/>
                  </a:lnTo>
                  <a:cubicBezTo>
                    <a:pt x="1" y="127"/>
                    <a:pt x="1" y="127"/>
                    <a:pt x="1" y="205"/>
                  </a:cubicBezTo>
                  <a:cubicBezTo>
                    <a:pt x="1" y="205"/>
                    <a:pt x="393" y="2625"/>
                    <a:pt x="3991" y="2876"/>
                  </a:cubicBezTo>
                  <a:cubicBezTo>
                    <a:pt x="4117" y="2955"/>
                    <a:pt x="4258" y="2955"/>
                    <a:pt x="4384" y="2955"/>
                  </a:cubicBezTo>
                  <a:cubicBezTo>
                    <a:pt x="7133" y="2955"/>
                    <a:pt x="7982" y="912"/>
                    <a:pt x="8045" y="912"/>
                  </a:cubicBezTo>
                  <a:lnTo>
                    <a:pt x="8045" y="786"/>
                  </a:lnTo>
                  <a:cubicBezTo>
                    <a:pt x="7919" y="456"/>
                    <a:pt x="1760" y="1"/>
                    <a:pt x="126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76"/>
            <p:cNvSpPr/>
            <p:nvPr/>
          </p:nvSpPr>
          <p:spPr>
            <a:xfrm>
              <a:off x="4454279" y="3065715"/>
              <a:ext cx="432674" cy="153695"/>
            </a:xfrm>
            <a:custGeom>
              <a:avLst/>
              <a:gdLst/>
              <a:ahLst/>
              <a:cxnLst/>
              <a:rect l="l" t="t" r="r" b="b"/>
              <a:pathLst>
                <a:path w="7919" h="2813" extrusionOk="0">
                  <a:moveTo>
                    <a:pt x="624" y="200"/>
                  </a:moveTo>
                  <a:cubicBezTo>
                    <a:pt x="3059" y="200"/>
                    <a:pt x="7108" y="671"/>
                    <a:pt x="7730" y="849"/>
                  </a:cubicBezTo>
                  <a:cubicBezTo>
                    <a:pt x="7537" y="1220"/>
                    <a:pt x="6603" y="2640"/>
                    <a:pt x="4346" y="2640"/>
                  </a:cubicBezTo>
                  <a:cubicBezTo>
                    <a:pt x="4211" y="2640"/>
                    <a:pt x="4072" y="2635"/>
                    <a:pt x="3928" y="2624"/>
                  </a:cubicBezTo>
                  <a:cubicBezTo>
                    <a:pt x="912" y="2420"/>
                    <a:pt x="330" y="661"/>
                    <a:pt x="205" y="205"/>
                  </a:cubicBezTo>
                  <a:cubicBezTo>
                    <a:pt x="338" y="201"/>
                    <a:pt x="478" y="200"/>
                    <a:pt x="624" y="200"/>
                  </a:cubicBezTo>
                  <a:close/>
                  <a:moveTo>
                    <a:pt x="0" y="1"/>
                  </a:moveTo>
                  <a:lnTo>
                    <a:pt x="0" y="142"/>
                  </a:lnTo>
                  <a:cubicBezTo>
                    <a:pt x="0" y="142"/>
                    <a:pt x="330" y="2562"/>
                    <a:pt x="3928" y="2813"/>
                  </a:cubicBezTo>
                  <a:lnTo>
                    <a:pt x="4321" y="2813"/>
                  </a:lnTo>
                  <a:cubicBezTo>
                    <a:pt x="7007" y="2813"/>
                    <a:pt x="7919" y="849"/>
                    <a:pt x="7919" y="786"/>
                  </a:cubicBezTo>
                  <a:lnTo>
                    <a:pt x="7919" y="723"/>
                  </a:lnTo>
                  <a:cubicBezTo>
                    <a:pt x="7856" y="456"/>
                    <a:pt x="2090" y="1"/>
                    <a:pt x="63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76"/>
            <p:cNvSpPr/>
            <p:nvPr/>
          </p:nvSpPr>
          <p:spPr>
            <a:xfrm>
              <a:off x="4515199" y="2951579"/>
              <a:ext cx="315094" cy="218058"/>
            </a:xfrm>
            <a:custGeom>
              <a:avLst/>
              <a:gdLst/>
              <a:ahLst/>
              <a:cxnLst/>
              <a:rect l="l" t="t" r="r" b="b"/>
              <a:pathLst>
                <a:path w="5767" h="3991" extrusionOk="0">
                  <a:moveTo>
                    <a:pt x="519" y="0"/>
                  </a:moveTo>
                  <a:lnTo>
                    <a:pt x="394" y="581"/>
                  </a:lnTo>
                  <a:lnTo>
                    <a:pt x="1" y="3080"/>
                  </a:lnTo>
                  <a:lnTo>
                    <a:pt x="1" y="3142"/>
                  </a:lnTo>
                  <a:lnTo>
                    <a:pt x="5233" y="3991"/>
                  </a:lnTo>
                  <a:lnTo>
                    <a:pt x="5767" y="2027"/>
                  </a:lnTo>
                  <a:cubicBezTo>
                    <a:pt x="4510" y="1697"/>
                    <a:pt x="1965" y="974"/>
                    <a:pt x="5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76"/>
            <p:cNvSpPr/>
            <p:nvPr/>
          </p:nvSpPr>
          <p:spPr>
            <a:xfrm>
              <a:off x="4508370" y="2944694"/>
              <a:ext cx="328808" cy="231827"/>
            </a:xfrm>
            <a:custGeom>
              <a:avLst/>
              <a:gdLst/>
              <a:ahLst/>
              <a:cxnLst/>
              <a:rect l="l" t="t" r="r" b="b"/>
              <a:pathLst>
                <a:path w="6018" h="4243" extrusionOk="0">
                  <a:moveTo>
                    <a:pt x="581" y="0"/>
                  </a:moveTo>
                  <a:cubicBezTo>
                    <a:pt x="519" y="63"/>
                    <a:pt x="519" y="63"/>
                    <a:pt x="519" y="126"/>
                  </a:cubicBezTo>
                  <a:lnTo>
                    <a:pt x="0" y="3206"/>
                  </a:lnTo>
                  <a:lnTo>
                    <a:pt x="0" y="3331"/>
                  </a:lnTo>
                  <a:cubicBezTo>
                    <a:pt x="0" y="3376"/>
                    <a:pt x="63" y="3420"/>
                    <a:pt x="122" y="3420"/>
                  </a:cubicBezTo>
                  <a:cubicBezTo>
                    <a:pt x="146" y="3420"/>
                    <a:pt x="170" y="3412"/>
                    <a:pt x="189" y="3394"/>
                  </a:cubicBezTo>
                  <a:cubicBezTo>
                    <a:pt x="252" y="3394"/>
                    <a:pt x="252" y="3331"/>
                    <a:pt x="252" y="3268"/>
                  </a:cubicBezTo>
                  <a:lnTo>
                    <a:pt x="252" y="3206"/>
                  </a:lnTo>
                  <a:lnTo>
                    <a:pt x="707" y="393"/>
                  </a:lnTo>
                  <a:cubicBezTo>
                    <a:pt x="2153" y="1242"/>
                    <a:pt x="4383" y="1886"/>
                    <a:pt x="5687" y="2216"/>
                  </a:cubicBezTo>
                  <a:lnTo>
                    <a:pt x="5232" y="4117"/>
                  </a:lnTo>
                  <a:cubicBezTo>
                    <a:pt x="5232" y="4180"/>
                    <a:pt x="5232" y="4242"/>
                    <a:pt x="5295" y="4242"/>
                  </a:cubicBezTo>
                  <a:lnTo>
                    <a:pt x="5358" y="4242"/>
                  </a:lnTo>
                  <a:cubicBezTo>
                    <a:pt x="5420" y="4242"/>
                    <a:pt x="5499" y="4180"/>
                    <a:pt x="5499" y="4180"/>
                  </a:cubicBezTo>
                  <a:lnTo>
                    <a:pt x="6017" y="2153"/>
                  </a:lnTo>
                  <a:lnTo>
                    <a:pt x="6017" y="2090"/>
                  </a:lnTo>
                  <a:cubicBezTo>
                    <a:pt x="5955" y="2027"/>
                    <a:pt x="5955" y="2027"/>
                    <a:pt x="5892" y="2027"/>
                  </a:cubicBezTo>
                  <a:cubicBezTo>
                    <a:pt x="4572" y="1697"/>
                    <a:pt x="2153" y="975"/>
                    <a:pt x="707" y="63"/>
                  </a:cubicBezTo>
                  <a:cubicBezTo>
                    <a:pt x="644" y="0"/>
                    <a:pt x="581" y="0"/>
                    <a:pt x="581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76"/>
            <p:cNvSpPr/>
            <p:nvPr/>
          </p:nvSpPr>
          <p:spPr>
            <a:xfrm>
              <a:off x="4511757" y="2944694"/>
              <a:ext cx="325421" cy="224943"/>
            </a:xfrm>
            <a:custGeom>
              <a:avLst/>
              <a:gdLst/>
              <a:ahLst/>
              <a:cxnLst/>
              <a:rect l="l" t="t" r="r" b="b"/>
              <a:pathLst>
                <a:path w="5956" h="4117" extrusionOk="0">
                  <a:moveTo>
                    <a:pt x="457" y="0"/>
                  </a:moveTo>
                  <a:lnTo>
                    <a:pt x="1" y="3206"/>
                  </a:lnTo>
                  <a:lnTo>
                    <a:pt x="1" y="3331"/>
                  </a:lnTo>
                  <a:lnTo>
                    <a:pt x="190" y="3268"/>
                  </a:lnTo>
                  <a:cubicBezTo>
                    <a:pt x="127" y="3268"/>
                    <a:pt x="127" y="3206"/>
                    <a:pt x="127" y="3206"/>
                  </a:cubicBezTo>
                  <a:lnTo>
                    <a:pt x="645" y="315"/>
                  </a:lnTo>
                  <a:cubicBezTo>
                    <a:pt x="2091" y="1242"/>
                    <a:pt x="4384" y="1886"/>
                    <a:pt x="5688" y="2216"/>
                  </a:cubicBezTo>
                  <a:lnTo>
                    <a:pt x="5233" y="4117"/>
                  </a:lnTo>
                  <a:lnTo>
                    <a:pt x="5358" y="4117"/>
                  </a:lnTo>
                  <a:lnTo>
                    <a:pt x="5955" y="2090"/>
                  </a:lnTo>
                  <a:lnTo>
                    <a:pt x="5830" y="2090"/>
                  </a:lnTo>
                  <a:cubicBezTo>
                    <a:pt x="4510" y="1760"/>
                    <a:pt x="2028" y="1037"/>
                    <a:pt x="582" y="63"/>
                  </a:cubicBezTo>
                  <a:lnTo>
                    <a:pt x="457" y="0"/>
                  </a:ln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76"/>
            <p:cNvSpPr/>
            <p:nvPr/>
          </p:nvSpPr>
          <p:spPr>
            <a:xfrm>
              <a:off x="4543556" y="2847714"/>
              <a:ext cx="318537" cy="214616"/>
            </a:xfrm>
            <a:custGeom>
              <a:avLst/>
              <a:gdLst/>
              <a:ahLst/>
              <a:cxnLst/>
              <a:rect l="l" t="t" r="r" b="b"/>
              <a:pathLst>
                <a:path w="5830" h="3928" extrusionOk="0">
                  <a:moveTo>
                    <a:pt x="267" y="0"/>
                  </a:moveTo>
                  <a:lnTo>
                    <a:pt x="0" y="1901"/>
                  </a:lnTo>
                  <a:cubicBezTo>
                    <a:pt x="1446" y="2875"/>
                    <a:pt x="3991" y="3598"/>
                    <a:pt x="5248" y="3928"/>
                  </a:cubicBezTo>
                  <a:lnTo>
                    <a:pt x="5373" y="3268"/>
                  </a:lnTo>
                  <a:lnTo>
                    <a:pt x="5829" y="1571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76"/>
            <p:cNvSpPr/>
            <p:nvPr/>
          </p:nvSpPr>
          <p:spPr>
            <a:xfrm>
              <a:off x="4536672" y="2840830"/>
              <a:ext cx="332251" cy="228385"/>
            </a:xfrm>
            <a:custGeom>
              <a:avLst/>
              <a:gdLst/>
              <a:ahLst/>
              <a:cxnLst/>
              <a:rect l="l" t="t" r="r" b="b"/>
              <a:pathLst>
                <a:path w="6081" h="4180" extrusionOk="0">
                  <a:moveTo>
                    <a:pt x="456" y="252"/>
                  </a:moveTo>
                  <a:lnTo>
                    <a:pt x="5829" y="1760"/>
                  </a:lnTo>
                  <a:lnTo>
                    <a:pt x="5295" y="3928"/>
                  </a:lnTo>
                  <a:cubicBezTo>
                    <a:pt x="3928" y="3598"/>
                    <a:pt x="1635" y="2938"/>
                    <a:pt x="189" y="2027"/>
                  </a:cubicBezTo>
                  <a:lnTo>
                    <a:pt x="456" y="252"/>
                  </a:lnTo>
                  <a:close/>
                  <a:moveTo>
                    <a:pt x="331" y="0"/>
                  </a:moveTo>
                  <a:lnTo>
                    <a:pt x="1" y="2090"/>
                  </a:lnTo>
                  <a:lnTo>
                    <a:pt x="63" y="2090"/>
                  </a:lnTo>
                  <a:cubicBezTo>
                    <a:pt x="1509" y="3080"/>
                    <a:pt x="3991" y="3787"/>
                    <a:pt x="5374" y="4117"/>
                  </a:cubicBezTo>
                  <a:lnTo>
                    <a:pt x="5437" y="4180"/>
                  </a:lnTo>
                  <a:lnTo>
                    <a:pt x="6081" y="1634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76"/>
            <p:cNvSpPr/>
            <p:nvPr/>
          </p:nvSpPr>
          <p:spPr>
            <a:xfrm>
              <a:off x="4082582" y="1971284"/>
              <a:ext cx="521952" cy="836992"/>
            </a:xfrm>
            <a:custGeom>
              <a:avLst/>
              <a:gdLst/>
              <a:ahLst/>
              <a:cxnLst/>
              <a:rect l="l" t="t" r="r" b="b"/>
              <a:pathLst>
                <a:path w="9553" h="15319" extrusionOk="0">
                  <a:moveTo>
                    <a:pt x="3206" y="0"/>
                  </a:moveTo>
                  <a:cubicBezTo>
                    <a:pt x="3206" y="0"/>
                    <a:pt x="393" y="3535"/>
                    <a:pt x="1964" y="5169"/>
                  </a:cubicBezTo>
                  <a:cubicBezTo>
                    <a:pt x="1964" y="5169"/>
                    <a:pt x="1" y="8311"/>
                    <a:pt x="2216" y="10024"/>
                  </a:cubicBezTo>
                  <a:cubicBezTo>
                    <a:pt x="2216" y="10024"/>
                    <a:pt x="1760" y="14470"/>
                    <a:pt x="5358" y="15318"/>
                  </a:cubicBezTo>
                  <a:lnTo>
                    <a:pt x="9553" y="597"/>
                  </a:lnTo>
                  <a:lnTo>
                    <a:pt x="3206" y="0"/>
                  </a:ln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76"/>
            <p:cNvSpPr/>
            <p:nvPr/>
          </p:nvSpPr>
          <p:spPr>
            <a:xfrm>
              <a:off x="4959017" y="2164425"/>
              <a:ext cx="568285" cy="819399"/>
            </a:xfrm>
            <a:custGeom>
              <a:avLst/>
              <a:gdLst/>
              <a:ahLst/>
              <a:cxnLst/>
              <a:rect l="l" t="t" r="r" b="b"/>
              <a:pathLst>
                <a:path w="10401" h="14997" extrusionOk="0">
                  <a:moveTo>
                    <a:pt x="4117" y="0"/>
                  </a:moveTo>
                  <a:lnTo>
                    <a:pt x="0" y="14800"/>
                  </a:lnTo>
                  <a:cubicBezTo>
                    <a:pt x="434" y="14937"/>
                    <a:pt x="844" y="14997"/>
                    <a:pt x="1229" y="14997"/>
                  </a:cubicBezTo>
                  <a:cubicBezTo>
                    <a:pt x="3987" y="14997"/>
                    <a:pt x="5499" y="11925"/>
                    <a:pt x="5499" y="11925"/>
                  </a:cubicBezTo>
                  <a:cubicBezTo>
                    <a:pt x="8249" y="11658"/>
                    <a:pt x="8170" y="7919"/>
                    <a:pt x="8170" y="7919"/>
                  </a:cubicBezTo>
                  <a:cubicBezTo>
                    <a:pt x="10401" y="7400"/>
                    <a:pt x="9883" y="2891"/>
                    <a:pt x="9883" y="2891"/>
                  </a:cubicBezTo>
                  <a:lnTo>
                    <a:pt x="4117" y="0"/>
                  </a:ln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76"/>
            <p:cNvSpPr/>
            <p:nvPr/>
          </p:nvSpPr>
          <p:spPr>
            <a:xfrm>
              <a:off x="3960687" y="1365470"/>
              <a:ext cx="994075" cy="853492"/>
            </a:xfrm>
            <a:custGeom>
              <a:avLst/>
              <a:gdLst/>
              <a:ahLst/>
              <a:cxnLst/>
              <a:rect l="l" t="t" r="r" b="b"/>
              <a:pathLst>
                <a:path w="18194" h="15621" extrusionOk="0">
                  <a:moveTo>
                    <a:pt x="10498" y="1"/>
                  </a:moveTo>
                  <a:cubicBezTo>
                    <a:pt x="9887" y="1"/>
                    <a:pt x="9208" y="264"/>
                    <a:pt x="8516" y="1018"/>
                  </a:cubicBezTo>
                  <a:cubicBezTo>
                    <a:pt x="8516" y="1018"/>
                    <a:pt x="7825" y="854"/>
                    <a:pt x="6980" y="854"/>
                  </a:cubicBezTo>
                  <a:cubicBezTo>
                    <a:pt x="5617" y="854"/>
                    <a:pt x="3851" y="1279"/>
                    <a:pt x="3928" y="3500"/>
                  </a:cubicBezTo>
                  <a:cubicBezTo>
                    <a:pt x="3928" y="3500"/>
                    <a:pt x="1" y="4081"/>
                    <a:pt x="1964" y="7491"/>
                  </a:cubicBezTo>
                  <a:cubicBezTo>
                    <a:pt x="1964" y="7491"/>
                    <a:pt x="268" y="11481"/>
                    <a:pt x="4258" y="12078"/>
                  </a:cubicBezTo>
                  <a:cubicBezTo>
                    <a:pt x="4258" y="12078"/>
                    <a:pt x="4486" y="15421"/>
                    <a:pt x="8628" y="15421"/>
                  </a:cubicBezTo>
                  <a:cubicBezTo>
                    <a:pt x="8976" y="15421"/>
                    <a:pt x="9352" y="15397"/>
                    <a:pt x="9757" y="15346"/>
                  </a:cubicBezTo>
                  <a:cubicBezTo>
                    <a:pt x="9757" y="15346"/>
                    <a:pt x="10472" y="15621"/>
                    <a:pt x="11398" y="15621"/>
                  </a:cubicBezTo>
                  <a:cubicBezTo>
                    <a:pt x="12643" y="15621"/>
                    <a:pt x="14268" y="15125"/>
                    <a:pt x="15052" y="12801"/>
                  </a:cubicBezTo>
                  <a:cubicBezTo>
                    <a:pt x="15052" y="12801"/>
                    <a:pt x="17283" y="11230"/>
                    <a:pt x="16560" y="8088"/>
                  </a:cubicBezTo>
                  <a:cubicBezTo>
                    <a:pt x="16560" y="8088"/>
                    <a:pt x="18194" y="5919"/>
                    <a:pt x="15586" y="3626"/>
                  </a:cubicBezTo>
                  <a:cubicBezTo>
                    <a:pt x="15586" y="3626"/>
                    <a:pt x="16230" y="1725"/>
                    <a:pt x="12962" y="1410"/>
                  </a:cubicBezTo>
                  <a:cubicBezTo>
                    <a:pt x="12962" y="1410"/>
                    <a:pt x="11913" y="1"/>
                    <a:pt x="10498" y="1"/>
                  </a:cubicBez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76"/>
            <p:cNvSpPr/>
            <p:nvPr/>
          </p:nvSpPr>
          <p:spPr>
            <a:xfrm>
              <a:off x="4232780" y="1647724"/>
              <a:ext cx="754599" cy="676030"/>
            </a:xfrm>
            <a:custGeom>
              <a:avLst/>
              <a:gdLst/>
              <a:ahLst/>
              <a:cxnLst/>
              <a:rect l="l" t="t" r="r" b="b"/>
              <a:pathLst>
                <a:path w="13811" h="12373" extrusionOk="0">
                  <a:moveTo>
                    <a:pt x="6888" y="0"/>
                  </a:moveTo>
                  <a:cubicBezTo>
                    <a:pt x="4181" y="0"/>
                    <a:pt x="1667" y="1772"/>
                    <a:pt x="912" y="4493"/>
                  </a:cubicBezTo>
                  <a:cubicBezTo>
                    <a:pt x="1" y="7823"/>
                    <a:pt x="1902" y="11233"/>
                    <a:pt x="5233" y="12144"/>
                  </a:cubicBezTo>
                  <a:cubicBezTo>
                    <a:pt x="5789" y="12299"/>
                    <a:pt x="6349" y="12373"/>
                    <a:pt x="6901" y="12373"/>
                  </a:cubicBezTo>
                  <a:cubicBezTo>
                    <a:pt x="9591" y="12373"/>
                    <a:pt x="12078" y="10611"/>
                    <a:pt x="12900" y="7886"/>
                  </a:cubicBezTo>
                  <a:cubicBezTo>
                    <a:pt x="13811" y="4555"/>
                    <a:pt x="11847" y="1146"/>
                    <a:pt x="8579" y="235"/>
                  </a:cubicBezTo>
                  <a:cubicBezTo>
                    <a:pt x="8016" y="76"/>
                    <a:pt x="7448" y="0"/>
                    <a:pt x="68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76"/>
            <p:cNvSpPr/>
            <p:nvPr/>
          </p:nvSpPr>
          <p:spPr>
            <a:xfrm>
              <a:off x="4250810" y="1639201"/>
              <a:ext cx="743452" cy="693514"/>
            </a:xfrm>
            <a:custGeom>
              <a:avLst/>
              <a:gdLst/>
              <a:ahLst/>
              <a:cxnLst/>
              <a:rect l="l" t="t" r="r" b="b"/>
              <a:pathLst>
                <a:path w="13607" h="12693" extrusionOk="0">
                  <a:moveTo>
                    <a:pt x="6537" y="250"/>
                  </a:moveTo>
                  <a:cubicBezTo>
                    <a:pt x="7134" y="250"/>
                    <a:pt x="7652" y="328"/>
                    <a:pt x="8249" y="517"/>
                  </a:cubicBezTo>
                  <a:cubicBezTo>
                    <a:pt x="11454" y="1428"/>
                    <a:pt x="13355" y="4774"/>
                    <a:pt x="12428" y="7979"/>
                  </a:cubicBezTo>
                  <a:cubicBezTo>
                    <a:pt x="11973" y="9550"/>
                    <a:pt x="10920" y="10854"/>
                    <a:pt x="9553" y="11640"/>
                  </a:cubicBezTo>
                  <a:cubicBezTo>
                    <a:pt x="8617" y="12149"/>
                    <a:pt x="7603" y="12413"/>
                    <a:pt x="6577" y="12413"/>
                  </a:cubicBezTo>
                  <a:cubicBezTo>
                    <a:pt x="6019" y="12413"/>
                    <a:pt x="5457" y="12335"/>
                    <a:pt x="4903" y="12174"/>
                  </a:cubicBezTo>
                  <a:cubicBezTo>
                    <a:pt x="3332" y="11719"/>
                    <a:pt x="2090" y="10729"/>
                    <a:pt x="1242" y="9283"/>
                  </a:cubicBezTo>
                  <a:cubicBezTo>
                    <a:pt x="456" y="7916"/>
                    <a:pt x="252" y="6283"/>
                    <a:pt x="708" y="4711"/>
                  </a:cubicBezTo>
                  <a:cubicBezTo>
                    <a:pt x="1493" y="2025"/>
                    <a:pt x="3929" y="250"/>
                    <a:pt x="6537" y="250"/>
                  </a:cubicBezTo>
                  <a:close/>
                  <a:moveTo>
                    <a:pt x="6546" y="0"/>
                  </a:moveTo>
                  <a:cubicBezTo>
                    <a:pt x="3774" y="0"/>
                    <a:pt x="1262" y="1831"/>
                    <a:pt x="456" y="4649"/>
                  </a:cubicBezTo>
                  <a:cubicBezTo>
                    <a:pt x="1" y="6220"/>
                    <a:pt x="189" y="7979"/>
                    <a:pt x="1038" y="9425"/>
                  </a:cubicBezTo>
                  <a:cubicBezTo>
                    <a:pt x="1886" y="10933"/>
                    <a:pt x="3206" y="11970"/>
                    <a:pt x="4840" y="12426"/>
                  </a:cubicBezTo>
                  <a:cubicBezTo>
                    <a:pt x="5421" y="12567"/>
                    <a:pt x="6018" y="12693"/>
                    <a:pt x="6599" y="12693"/>
                  </a:cubicBezTo>
                  <a:cubicBezTo>
                    <a:pt x="7652" y="12693"/>
                    <a:pt x="8705" y="12426"/>
                    <a:pt x="9679" y="11844"/>
                  </a:cubicBezTo>
                  <a:cubicBezTo>
                    <a:pt x="11124" y="11059"/>
                    <a:pt x="12177" y="9676"/>
                    <a:pt x="12632" y="8042"/>
                  </a:cubicBezTo>
                  <a:cubicBezTo>
                    <a:pt x="13607" y="4711"/>
                    <a:pt x="11643" y="1177"/>
                    <a:pt x="8312" y="250"/>
                  </a:cubicBezTo>
                  <a:cubicBezTo>
                    <a:pt x="7721" y="81"/>
                    <a:pt x="7128" y="0"/>
                    <a:pt x="6546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76"/>
            <p:cNvSpPr/>
            <p:nvPr/>
          </p:nvSpPr>
          <p:spPr>
            <a:xfrm>
              <a:off x="4178744" y="1783114"/>
              <a:ext cx="1305672" cy="1200222"/>
            </a:xfrm>
            <a:custGeom>
              <a:avLst/>
              <a:gdLst/>
              <a:ahLst/>
              <a:cxnLst/>
              <a:rect l="l" t="t" r="r" b="b"/>
              <a:pathLst>
                <a:path w="23897" h="21967" extrusionOk="0">
                  <a:moveTo>
                    <a:pt x="9773" y="1"/>
                  </a:moveTo>
                  <a:cubicBezTo>
                    <a:pt x="3629" y="1"/>
                    <a:pt x="256" y="3874"/>
                    <a:pt x="142" y="10184"/>
                  </a:cubicBezTo>
                  <a:cubicBezTo>
                    <a:pt x="0" y="17191"/>
                    <a:pt x="4195" y="20396"/>
                    <a:pt x="9694" y="21653"/>
                  </a:cubicBezTo>
                  <a:cubicBezTo>
                    <a:pt x="10669" y="21867"/>
                    <a:pt x="11614" y="21966"/>
                    <a:pt x="12520" y="21966"/>
                  </a:cubicBezTo>
                  <a:cubicBezTo>
                    <a:pt x="17147" y="21966"/>
                    <a:pt x="20757" y="19373"/>
                    <a:pt x="22137" y="16154"/>
                  </a:cubicBezTo>
                  <a:cubicBezTo>
                    <a:pt x="23896" y="11960"/>
                    <a:pt x="23629" y="8613"/>
                    <a:pt x="23629" y="8613"/>
                  </a:cubicBezTo>
                  <a:cubicBezTo>
                    <a:pt x="23378" y="4497"/>
                    <a:pt x="18916" y="899"/>
                    <a:pt x="11658" y="114"/>
                  </a:cubicBezTo>
                  <a:cubicBezTo>
                    <a:pt x="11003" y="38"/>
                    <a:pt x="10374" y="1"/>
                    <a:pt x="9773" y="1"/>
                  </a:cubicBez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76"/>
            <p:cNvSpPr/>
            <p:nvPr/>
          </p:nvSpPr>
          <p:spPr>
            <a:xfrm>
              <a:off x="4186448" y="2336695"/>
              <a:ext cx="583856" cy="629533"/>
            </a:xfrm>
            <a:custGeom>
              <a:avLst/>
              <a:gdLst/>
              <a:ahLst/>
              <a:cxnLst/>
              <a:rect l="l" t="t" r="r" b="b"/>
              <a:pathLst>
                <a:path w="10686" h="11522" extrusionOk="0">
                  <a:moveTo>
                    <a:pt x="164" y="0"/>
                  </a:moveTo>
                  <a:cubicBezTo>
                    <a:pt x="98" y="0"/>
                    <a:pt x="43" y="17"/>
                    <a:pt x="1" y="52"/>
                  </a:cubicBezTo>
                  <a:lnTo>
                    <a:pt x="9553" y="11521"/>
                  </a:lnTo>
                  <a:cubicBezTo>
                    <a:pt x="10686" y="10569"/>
                    <a:pt x="1824" y="0"/>
                    <a:pt x="164" y="0"/>
                  </a:cubicBezTo>
                  <a:close/>
                </a:path>
              </a:pathLst>
            </a:custGeom>
            <a:solidFill>
              <a:srgbClr val="3A29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76"/>
            <p:cNvSpPr/>
            <p:nvPr/>
          </p:nvSpPr>
          <p:spPr>
            <a:xfrm>
              <a:off x="5094626" y="2568738"/>
              <a:ext cx="330721" cy="332305"/>
            </a:xfrm>
            <a:custGeom>
              <a:avLst/>
              <a:gdLst/>
              <a:ahLst/>
              <a:cxnLst/>
              <a:rect l="l" t="t" r="r" b="b"/>
              <a:pathLst>
                <a:path w="6053" h="6082" extrusionOk="0">
                  <a:moveTo>
                    <a:pt x="1257" y="0"/>
                  </a:moveTo>
                  <a:cubicBezTo>
                    <a:pt x="1247" y="0"/>
                    <a:pt x="1242" y="0"/>
                    <a:pt x="1242" y="0"/>
                  </a:cubicBezTo>
                  <a:lnTo>
                    <a:pt x="1" y="3739"/>
                  </a:lnTo>
                  <a:cubicBezTo>
                    <a:pt x="276" y="5155"/>
                    <a:pt x="1491" y="6081"/>
                    <a:pt x="2699" y="6081"/>
                  </a:cubicBezTo>
                  <a:cubicBezTo>
                    <a:pt x="3770" y="6081"/>
                    <a:pt x="4834" y="5354"/>
                    <a:pt x="5232" y="3598"/>
                  </a:cubicBezTo>
                  <a:cubicBezTo>
                    <a:pt x="6053" y="59"/>
                    <a:pt x="1557" y="0"/>
                    <a:pt x="1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76"/>
            <p:cNvSpPr/>
            <p:nvPr/>
          </p:nvSpPr>
          <p:spPr>
            <a:xfrm>
              <a:off x="5083480" y="2561799"/>
              <a:ext cx="318537" cy="346893"/>
            </a:xfrm>
            <a:custGeom>
              <a:avLst/>
              <a:gdLst/>
              <a:ahLst/>
              <a:cxnLst/>
              <a:rect l="l" t="t" r="r" b="b"/>
              <a:pathLst>
                <a:path w="5830" h="6349" extrusionOk="0">
                  <a:moveTo>
                    <a:pt x="1526" y="1"/>
                  </a:moveTo>
                  <a:cubicBezTo>
                    <a:pt x="1484" y="1"/>
                    <a:pt x="1456" y="1"/>
                    <a:pt x="1446" y="1"/>
                  </a:cubicBezTo>
                  <a:cubicBezTo>
                    <a:pt x="1383" y="1"/>
                    <a:pt x="1320" y="64"/>
                    <a:pt x="1320" y="127"/>
                  </a:cubicBezTo>
                  <a:cubicBezTo>
                    <a:pt x="1320" y="190"/>
                    <a:pt x="1383" y="253"/>
                    <a:pt x="1446" y="253"/>
                  </a:cubicBezTo>
                  <a:cubicBezTo>
                    <a:pt x="1451" y="253"/>
                    <a:pt x="1475" y="252"/>
                    <a:pt x="1513" y="252"/>
                  </a:cubicBezTo>
                  <a:cubicBezTo>
                    <a:pt x="1919" y="252"/>
                    <a:pt x="4020" y="305"/>
                    <a:pt x="4981" y="1510"/>
                  </a:cubicBezTo>
                  <a:cubicBezTo>
                    <a:pt x="5436" y="2091"/>
                    <a:pt x="5499" y="2814"/>
                    <a:pt x="5311" y="3725"/>
                  </a:cubicBezTo>
                  <a:cubicBezTo>
                    <a:pt x="4981" y="5170"/>
                    <a:pt x="4070" y="6082"/>
                    <a:pt x="2891" y="6082"/>
                  </a:cubicBezTo>
                  <a:cubicBezTo>
                    <a:pt x="1650" y="6082"/>
                    <a:pt x="535" y="5107"/>
                    <a:pt x="330" y="3866"/>
                  </a:cubicBezTo>
                  <a:cubicBezTo>
                    <a:pt x="286" y="3810"/>
                    <a:pt x="241" y="3762"/>
                    <a:pt x="196" y="3762"/>
                  </a:cubicBezTo>
                  <a:cubicBezTo>
                    <a:pt x="178" y="3762"/>
                    <a:pt x="160" y="3770"/>
                    <a:pt x="142" y="3788"/>
                  </a:cubicBezTo>
                  <a:cubicBezTo>
                    <a:pt x="79" y="3788"/>
                    <a:pt x="0" y="3866"/>
                    <a:pt x="79" y="3929"/>
                  </a:cubicBezTo>
                  <a:cubicBezTo>
                    <a:pt x="330" y="5296"/>
                    <a:pt x="1509" y="6349"/>
                    <a:pt x="2891" y="6349"/>
                  </a:cubicBezTo>
                  <a:cubicBezTo>
                    <a:pt x="4195" y="6349"/>
                    <a:pt x="5248" y="5359"/>
                    <a:pt x="5578" y="3788"/>
                  </a:cubicBezTo>
                  <a:cubicBezTo>
                    <a:pt x="5829" y="2814"/>
                    <a:pt x="5641" y="1965"/>
                    <a:pt x="5185" y="1305"/>
                  </a:cubicBezTo>
                  <a:cubicBezTo>
                    <a:pt x="4164" y="54"/>
                    <a:pt x="1982" y="1"/>
                    <a:pt x="1526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76"/>
            <p:cNvSpPr/>
            <p:nvPr/>
          </p:nvSpPr>
          <p:spPr>
            <a:xfrm>
              <a:off x="5137571" y="2651786"/>
              <a:ext cx="221500" cy="153040"/>
            </a:xfrm>
            <a:custGeom>
              <a:avLst/>
              <a:gdLst/>
              <a:ahLst/>
              <a:cxnLst/>
              <a:rect l="l" t="t" r="r" b="b"/>
              <a:pathLst>
                <a:path w="4054" h="2801" extrusionOk="0">
                  <a:moveTo>
                    <a:pt x="2251" y="0"/>
                  </a:moveTo>
                  <a:cubicBezTo>
                    <a:pt x="2039" y="0"/>
                    <a:pt x="1815" y="35"/>
                    <a:pt x="1571" y="114"/>
                  </a:cubicBezTo>
                  <a:cubicBezTo>
                    <a:pt x="0" y="648"/>
                    <a:pt x="330" y="2738"/>
                    <a:pt x="330" y="2738"/>
                  </a:cubicBezTo>
                  <a:cubicBezTo>
                    <a:pt x="330" y="2801"/>
                    <a:pt x="330" y="2801"/>
                    <a:pt x="393" y="2801"/>
                  </a:cubicBezTo>
                  <a:cubicBezTo>
                    <a:pt x="456" y="2801"/>
                    <a:pt x="456" y="2738"/>
                    <a:pt x="456" y="2738"/>
                  </a:cubicBezTo>
                  <a:cubicBezTo>
                    <a:pt x="456" y="2675"/>
                    <a:pt x="189" y="711"/>
                    <a:pt x="1634" y="255"/>
                  </a:cubicBezTo>
                  <a:cubicBezTo>
                    <a:pt x="1870" y="191"/>
                    <a:pt x="2095" y="156"/>
                    <a:pt x="2308" y="156"/>
                  </a:cubicBezTo>
                  <a:cubicBezTo>
                    <a:pt x="2565" y="156"/>
                    <a:pt x="2802" y="207"/>
                    <a:pt x="3017" y="318"/>
                  </a:cubicBezTo>
                  <a:cubicBezTo>
                    <a:pt x="3661" y="648"/>
                    <a:pt x="3865" y="1434"/>
                    <a:pt x="3865" y="1497"/>
                  </a:cubicBezTo>
                  <a:cubicBezTo>
                    <a:pt x="3865" y="1497"/>
                    <a:pt x="3893" y="1525"/>
                    <a:pt x="3930" y="1525"/>
                  </a:cubicBezTo>
                  <a:cubicBezTo>
                    <a:pt x="3949" y="1525"/>
                    <a:pt x="3970" y="1518"/>
                    <a:pt x="3991" y="1497"/>
                  </a:cubicBezTo>
                  <a:cubicBezTo>
                    <a:pt x="3991" y="1497"/>
                    <a:pt x="4054" y="1497"/>
                    <a:pt x="3991" y="1434"/>
                  </a:cubicBezTo>
                  <a:cubicBezTo>
                    <a:pt x="3991" y="1355"/>
                    <a:pt x="3802" y="570"/>
                    <a:pt x="3080" y="177"/>
                  </a:cubicBezTo>
                  <a:cubicBezTo>
                    <a:pt x="2815" y="67"/>
                    <a:pt x="2545" y="0"/>
                    <a:pt x="2251" y="0"/>
                  </a:cubicBezTo>
                  <a:close/>
                </a:path>
              </a:pathLst>
            </a:custGeom>
            <a:solidFill>
              <a:srgbClr val="2E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76"/>
            <p:cNvSpPr/>
            <p:nvPr/>
          </p:nvSpPr>
          <p:spPr>
            <a:xfrm>
              <a:off x="5162431" y="2704948"/>
              <a:ext cx="121951" cy="50103"/>
            </a:xfrm>
            <a:custGeom>
              <a:avLst/>
              <a:gdLst/>
              <a:ahLst/>
              <a:cxnLst/>
              <a:rect l="l" t="t" r="r" b="b"/>
              <a:pathLst>
                <a:path w="2232" h="917" extrusionOk="0">
                  <a:moveTo>
                    <a:pt x="767" y="0"/>
                  </a:moveTo>
                  <a:cubicBezTo>
                    <a:pt x="548" y="0"/>
                    <a:pt x="311" y="55"/>
                    <a:pt x="64" y="194"/>
                  </a:cubicBezTo>
                  <a:cubicBezTo>
                    <a:pt x="1" y="194"/>
                    <a:pt x="1" y="257"/>
                    <a:pt x="1" y="319"/>
                  </a:cubicBezTo>
                  <a:lnTo>
                    <a:pt x="127" y="319"/>
                  </a:lnTo>
                  <a:cubicBezTo>
                    <a:pt x="343" y="200"/>
                    <a:pt x="553" y="152"/>
                    <a:pt x="751" y="152"/>
                  </a:cubicBezTo>
                  <a:cubicBezTo>
                    <a:pt x="1515" y="152"/>
                    <a:pt x="2090" y="866"/>
                    <a:pt x="2090" y="916"/>
                  </a:cubicBezTo>
                  <a:lnTo>
                    <a:pt x="2169" y="916"/>
                  </a:lnTo>
                  <a:cubicBezTo>
                    <a:pt x="2232" y="854"/>
                    <a:pt x="2232" y="854"/>
                    <a:pt x="2232" y="775"/>
                  </a:cubicBezTo>
                  <a:cubicBezTo>
                    <a:pt x="2182" y="775"/>
                    <a:pt x="1593" y="0"/>
                    <a:pt x="767" y="0"/>
                  </a:cubicBezTo>
                  <a:close/>
                </a:path>
              </a:pathLst>
            </a:custGeom>
            <a:solidFill>
              <a:srgbClr val="2E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76"/>
            <p:cNvSpPr/>
            <p:nvPr/>
          </p:nvSpPr>
          <p:spPr>
            <a:xfrm>
              <a:off x="4250810" y="1794315"/>
              <a:ext cx="1158916" cy="1214865"/>
            </a:xfrm>
            <a:custGeom>
              <a:avLst/>
              <a:gdLst/>
              <a:ahLst/>
              <a:cxnLst/>
              <a:rect l="l" t="t" r="r" b="b"/>
              <a:pathLst>
                <a:path w="21211" h="22235" extrusionOk="0">
                  <a:moveTo>
                    <a:pt x="9989" y="1"/>
                  </a:moveTo>
                  <a:cubicBezTo>
                    <a:pt x="4150" y="1"/>
                    <a:pt x="767" y="4123"/>
                    <a:pt x="394" y="10843"/>
                  </a:cubicBezTo>
                  <a:cubicBezTo>
                    <a:pt x="1" y="17913"/>
                    <a:pt x="3536" y="20977"/>
                    <a:pt x="8375" y="22030"/>
                  </a:cubicBezTo>
                  <a:cubicBezTo>
                    <a:pt x="9051" y="22169"/>
                    <a:pt x="9715" y="22235"/>
                    <a:pt x="10361" y="22235"/>
                  </a:cubicBezTo>
                  <a:cubicBezTo>
                    <a:pt x="14594" y="22235"/>
                    <a:pt x="18081" y="19411"/>
                    <a:pt x="19498" y="15949"/>
                  </a:cubicBezTo>
                  <a:cubicBezTo>
                    <a:pt x="21211" y="11629"/>
                    <a:pt x="21132" y="8220"/>
                    <a:pt x="21132" y="8220"/>
                  </a:cubicBezTo>
                  <a:cubicBezTo>
                    <a:pt x="21069" y="4025"/>
                    <a:pt x="17283" y="553"/>
                    <a:pt x="10920" y="34"/>
                  </a:cubicBezTo>
                  <a:cubicBezTo>
                    <a:pt x="10603" y="12"/>
                    <a:pt x="10293" y="1"/>
                    <a:pt x="99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76"/>
            <p:cNvSpPr/>
            <p:nvPr/>
          </p:nvSpPr>
          <p:spPr>
            <a:xfrm>
              <a:off x="4246548" y="1787430"/>
              <a:ext cx="1170062" cy="1228579"/>
            </a:xfrm>
            <a:custGeom>
              <a:avLst/>
              <a:gdLst/>
              <a:ahLst/>
              <a:cxnLst/>
              <a:rect l="l" t="t" r="r" b="b"/>
              <a:pathLst>
                <a:path w="21415" h="22486" extrusionOk="0">
                  <a:moveTo>
                    <a:pt x="10998" y="286"/>
                  </a:moveTo>
                  <a:cubicBezTo>
                    <a:pt x="16968" y="757"/>
                    <a:pt x="21022" y="4025"/>
                    <a:pt x="21084" y="8346"/>
                  </a:cubicBezTo>
                  <a:lnTo>
                    <a:pt x="21084" y="8409"/>
                  </a:lnTo>
                  <a:cubicBezTo>
                    <a:pt x="21084" y="8409"/>
                    <a:pt x="21147" y="11755"/>
                    <a:pt x="19450" y="15997"/>
                  </a:cubicBezTo>
                  <a:cubicBezTo>
                    <a:pt x="18088" y="19294"/>
                    <a:pt x="14706" y="22248"/>
                    <a:pt x="10462" y="22248"/>
                  </a:cubicBezTo>
                  <a:cubicBezTo>
                    <a:pt x="9811" y="22248"/>
                    <a:pt x="9140" y="22178"/>
                    <a:pt x="8453" y="22030"/>
                  </a:cubicBezTo>
                  <a:cubicBezTo>
                    <a:pt x="2891" y="20852"/>
                    <a:pt x="267" y="17112"/>
                    <a:pt x="597" y="10969"/>
                  </a:cubicBezTo>
                  <a:cubicBezTo>
                    <a:pt x="864" y="7105"/>
                    <a:pt x="2043" y="4151"/>
                    <a:pt x="4132" y="2328"/>
                  </a:cubicBezTo>
                  <a:cubicBezTo>
                    <a:pt x="5641" y="946"/>
                    <a:pt x="7667" y="286"/>
                    <a:pt x="10024" y="286"/>
                  </a:cubicBezTo>
                  <a:close/>
                  <a:moveTo>
                    <a:pt x="10118" y="1"/>
                  </a:moveTo>
                  <a:cubicBezTo>
                    <a:pt x="7608" y="1"/>
                    <a:pt x="5563" y="727"/>
                    <a:pt x="3928" y="2124"/>
                  </a:cubicBezTo>
                  <a:cubicBezTo>
                    <a:pt x="1839" y="3962"/>
                    <a:pt x="597" y="7042"/>
                    <a:pt x="330" y="10969"/>
                  </a:cubicBezTo>
                  <a:cubicBezTo>
                    <a:pt x="0" y="17254"/>
                    <a:pt x="2687" y="21040"/>
                    <a:pt x="8390" y="22281"/>
                  </a:cubicBezTo>
                  <a:cubicBezTo>
                    <a:pt x="9113" y="22423"/>
                    <a:pt x="9757" y="22485"/>
                    <a:pt x="10479" y="22485"/>
                  </a:cubicBezTo>
                  <a:cubicBezTo>
                    <a:pt x="14800" y="22485"/>
                    <a:pt x="18272" y="19469"/>
                    <a:pt x="19639" y="16138"/>
                  </a:cubicBezTo>
                  <a:cubicBezTo>
                    <a:pt x="21414" y="11881"/>
                    <a:pt x="21351" y="8471"/>
                    <a:pt x="21351" y="8346"/>
                  </a:cubicBezTo>
                  <a:cubicBezTo>
                    <a:pt x="21289" y="3899"/>
                    <a:pt x="17157" y="553"/>
                    <a:pt x="11077" y="35"/>
                  </a:cubicBezTo>
                  <a:cubicBezTo>
                    <a:pt x="10750" y="12"/>
                    <a:pt x="10430" y="1"/>
                    <a:pt x="10118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76"/>
            <p:cNvSpPr/>
            <p:nvPr/>
          </p:nvSpPr>
          <p:spPr>
            <a:xfrm>
              <a:off x="4183005" y="1718151"/>
              <a:ext cx="1386918" cy="911572"/>
            </a:xfrm>
            <a:custGeom>
              <a:avLst/>
              <a:gdLst/>
              <a:ahLst/>
              <a:cxnLst/>
              <a:rect l="l" t="t" r="r" b="b"/>
              <a:pathLst>
                <a:path w="25384" h="16684" extrusionOk="0">
                  <a:moveTo>
                    <a:pt x="7960" y="1"/>
                  </a:moveTo>
                  <a:cubicBezTo>
                    <a:pt x="0" y="1"/>
                    <a:pt x="64" y="10981"/>
                    <a:pt x="64" y="10981"/>
                  </a:cubicBezTo>
                  <a:lnTo>
                    <a:pt x="1493" y="12693"/>
                  </a:lnTo>
                  <a:cubicBezTo>
                    <a:pt x="3913" y="11907"/>
                    <a:pt x="3661" y="9802"/>
                    <a:pt x="3661" y="9802"/>
                  </a:cubicBezTo>
                  <a:cubicBezTo>
                    <a:pt x="6269" y="9488"/>
                    <a:pt x="6411" y="7194"/>
                    <a:pt x="6411" y="7194"/>
                  </a:cubicBezTo>
                  <a:cubicBezTo>
                    <a:pt x="6661" y="7235"/>
                    <a:pt x="6898" y="7254"/>
                    <a:pt x="7123" y="7254"/>
                  </a:cubicBezTo>
                  <a:cubicBezTo>
                    <a:pt x="8719" y="7254"/>
                    <a:pt x="9688" y="6312"/>
                    <a:pt x="10197" y="5623"/>
                  </a:cubicBezTo>
                  <a:cubicBezTo>
                    <a:pt x="10464" y="6267"/>
                    <a:pt x="11061" y="7131"/>
                    <a:pt x="12365" y="7776"/>
                  </a:cubicBezTo>
                  <a:cubicBezTo>
                    <a:pt x="12365" y="7776"/>
                    <a:pt x="12302" y="10729"/>
                    <a:pt x="15382" y="10792"/>
                  </a:cubicBezTo>
                  <a:cubicBezTo>
                    <a:pt x="15382" y="10792"/>
                    <a:pt x="15633" y="13997"/>
                    <a:pt x="18445" y="15238"/>
                  </a:cubicBezTo>
                  <a:cubicBezTo>
                    <a:pt x="18445" y="15238"/>
                    <a:pt x="18917" y="16228"/>
                    <a:pt x="21855" y="16684"/>
                  </a:cubicBezTo>
                  <a:cubicBezTo>
                    <a:pt x="21855" y="16684"/>
                    <a:pt x="22640" y="14123"/>
                    <a:pt x="24086" y="11059"/>
                  </a:cubicBezTo>
                  <a:cubicBezTo>
                    <a:pt x="25383" y="8183"/>
                    <a:pt x="22668" y="454"/>
                    <a:pt x="11157" y="454"/>
                  </a:cubicBezTo>
                  <a:cubicBezTo>
                    <a:pt x="11099" y="454"/>
                    <a:pt x="11041" y="454"/>
                    <a:pt x="10983" y="454"/>
                  </a:cubicBezTo>
                  <a:cubicBezTo>
                    <a:pt x="9865" y="141"/>
                    <a:pt x="8861" y="1"/>
                    <a:pt x="7960" y="1"/>
                  </a:cubicBez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76"/>
            <p:cNvSpPr/>
            <p:nvPr/>
          </p:nvSpPr>
          <p:spPr>
            <a:xfrm>
              <a:off x="4056794" y="2293313"/>
              <a:ext cx="286792" cy="319302"/>
            </a:xfrm>
            <a:custGeom>
              <a:avLst/>
              <a:gdLst/>
              <a:ahLst/>
              <a:cxnLst/>
              <a:rect l="l" t="t" r="r" b="b"/>
              <a:pathLst>
                <a:path w="5249" h="5844" extrusionOk="0">
                  <a:moveTo>
                    <a:pt x="3138" y="0"/>
                  </a:moveTo>
                  <a:cubicBezTo>
                    <a:pt x="2273" y="0"/>
                    <a:pt x="1348" y="443"/>
                    <a:pt x="802" y="2025"/>
                  </a:cubicBezTo>
                  <a:cubicBezTo>
                    <a:pt x="1" y="4483"/>
                    <a:pt x="1468" y="5843"/>
                    <a:pt x="3087" y="5843"/>
                  </a:cubicBezTo>
                  <a:cubicBezTo>
                    <a:pt x="3847" y="5843"/>
                    <a:pt x="4641" y="5543"/>
                    <a:pt x="5249" y="4915"/>
                  </a:cubicBezTo>
                  <a:lnTo>
                    <a:pt x="5249" y="721"/>
                  </a:lnTo>
                  <a:cubicBezTo>
                    <a:pt x="5249" y="721"/>
                    <a:pt x="4242" y="0"/>
                    <a:pt x="3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76"/>
            <p:cNvSpPr/>
            <p:nvPr/>
          </p:nvSpPr>
          <p:spPr>
            <a:xfrm>
              <a:off x="4064552" y="2286921"/>
              <a:ext cx="285918" cy="331650"/>
            </a:xfrm>
            <a:custGeom>
              <a:avLst/>
              <a:gdLst/>
              <a:ahLst/>
              <a:cxnLst/>
              <a:rect l="l" t="t" r="r" b="b"/>
              <a:pathLst>
                <a:path w="5233" h="6070" extrusionOk="0">
                  <a:moveTo>
                    <a:pt x="3019" y="1"/>
                  </a:moveTo>
                  <a:cubicBezTo>
                    <a:pt x="2781" y="1"/>
                    <a:pt x="2536" y="34"/>
                    <a:pt x="2294" y="115"/>
                  </a:cubicBezTo>
                  <a:cubicBezTo>
                    <a:pt x="1509" y="382"/>
                    <a:pt x="912" y="1042"/>
                    <a:pt x="519" y="2079"/>
                  </a:cubicBezTo>
                  <a:cubicBezTo>
                    <a:pt x="1" y="3650"/>
                    <a:pt x="393" y="5032"/>
                    <a:pt x="1509" y="5677"/>
                  </a:cubicBezTo>
                  <a:cubicBezTo>
                    <a:pt x="1964" y="6006"/>
                    <a:pt x="2483" y="6069"/>
                    <a:pt x="2939" y="6069"/>
                  </a:cubicBezTo>
                  <a:cubicBezTo>
                    <a:pt x="3803" y="6069"/>
                    <a:pt x="4588" y="5755"/>
                    <a:pt x="5170" y="5158"/>
                  </a:cubicBezTo>
                  <a:cubicBezTo>
                    <a:pt x="5232" y="5095"/>
                    <a:pt x="5232" y="5032"/>
                    <a:pt x="5170" y="4970"/>
                  </a:cubicBezTo>
                  <a:cubicBezTo>
                    <a:pt x="5138" y="4930"/>
                    <a:pt x="5107" y="4911"/>
                    <a:pt x="5075" y="4911"/>
                  </a:cubicBezTo>
                  <a:cubicBezTo>
                    <a:pt x="5044" y="4911"/>
                    <a:pt x="5012" y="4930"/>
                    <a:pt x="4981" y="4970"/>
                  </a:cubicBezTo>
                  <a:cubicBezTo>
                    <a:pt x="4443" y="5537"/>
                    <a:pt x="3686" y="5854"/>
                    <a:pt x="2938" y="5854"/>
                  </a:cubicBezTo>
                  <a:cubicBezTo>
                    <a:pt x="2483" y="5854"/>
                    <a:pt x="2032" y="5737"/>
                    <a:pt x="1635" y="5488"/>
                  </a:cubicBezTo>
                  <a:cubicBezTo>
                    <a:pt x="660" y="4891"/>
                    <a:pt x="331" y="3650"/>
                    <a:pt x="786" y="2220"/>
                  </a:cubicBezTo>
                  <a:cubicBezTo>
                    <a:pt x="1116" y="1168"/>
                    <a:pt x="1635" y="571"/>
                    <a:pt x="2357" y="382"/>
                  </a:cubicBezTo>
                  <a:cubicBezTo>
                    <a:pt x="2581" y="300"/>
                    <a:pt x="2809" y="266"/>
                    <a:pt x="3033" y="266"/>
                  </a:cubicBezTo>
                  <a:cubicBezTo>
                    <a:pt x="4052" y="266"/>
                    <a:pt x="4981" y="963"/>
                    <a:pt x="4981" y="963"/>
                  </a:cubicBezTo>
                  <a:cubicBezTo>
                    <a:pt x="5044" y="963"/>
                    <a:pt x="5170" y="963"/>
                    <a:pt x="5170" y="900"/>
                  </a:cubicBezTo>
                  <a:cubicBezTo>
                    <a:pt x="5232" y="838"/>
                    <a:pt x="5232" y="775"/>
                    <a:pt x="5170" y="775"/>
                  </a:cubicBezTo>
                  <a:cubicBezTo>
                    <a:pt x="5118" y="723"/>
                    <a:pt x="4130" y="1"/>
                    <a:pt x="3019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76"/>
            <p:cNvSpPr/>
            <p:nvPr/>
          </p:nvSpPr>
          <p:spPr>
            <a:xfrm>
              <a:off x="4139241" y="2354124"/>
              <a:ext cx="211229" cy="200083"/>
            </a:xfrm>
            <a:custGeom>
              <a:avLst/>
              <a:gdLst/>
              <a:ahLst/>
              <a:cxnLst/>
              <a:rect l="l" t="t" r="r" b="b"/>
              <a:pathLst>
                <a:path w="3866" h="3662" extrusionOk="0">
                  <a:moveTo>
                    <a:pt x="1509" y="0"/>
                  </a:moveTo>
                  <a:cubicBezTo>
                    <a:pt x="723" y="0"/>
                    <a:pt x="79" y="519"/>
                    <a:pt x="0" y="597"/>
                  </a:cubicBezTo>
                  <a:lnTo>
                    <a:pt x="0" y="660"/>
                  </a:lnTo>
                  <a:cubicBezTo>
                    <a:pt x="79" y="723"/>
                    <a:pt x="79" y="723"/>
                    <a:pt x="142" y="723"/>
                  </a:cubicBezTo>
                  <a:cubicBezTo>
                    <a:pt x="142" y="665"/>
                    <a:pt x="647" y="197"/>
                    <a:pt x="1351" y="197"/>
                  </a:cubicBezTo>
                  <a:cubicBezTo>
                    <a:pt x="1402" y="197"/>
                    <a:pt x="1455" y="199"/>
                    <a:pt x="1509" y="205"/>
                  </a:cubicBezTo>
                  <a:cubicBezTo>
                    <a:pt x="1901" y="205"/>
                    <a:pt x="2294" y="456"/>
                    <a:pt x="2687" y="849"/>
                  </a:cubicBezTo>
                  <a:cubicBezTo>
                    <a:pt x="3677" y="2027"/>
                    <a:pt x="2357" y="3535"/>
                    <a:pt x="2357" y="3535"/>
                  </a:cubicBezTo>
                  <a:lnTo>
                    <a:pt x="2357" y="3661"/>
                  </a:lnTo>
                  <a:lnTo>
                    <a:pt x="2498" y="3661"/>
                  </a:lnTo>
                  <a:cubicBezTo>
                    <a:pt x="2498" y="3598"/>
                    <a:pt x="3865" y="2027"/>
                    <a:pt x="2828" y="723"/>
                  </a:cubicBezTo>
                  <a:cubicBezTo>
                    <a:pt x="2436" y="330"/>
                    <a:pt x="1964" y="63"/>
                    <a:pt x="1509" y="0"/>
                  </a:cubicBezTo>
                  <a:close/>
                </a:path>
              </a:pathLst>
            </a:custGeom>
            <a:solidFill>
              <a:srgbClr val="2E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76"/>
            <p:cNvSpPr/>
            <p:nvPr/>
          </p:nvSpPr>
          <p:spPr>
            <a:xfrm>
              <a:off x="4189890" y="2433730"/>
              <a:ext cx="125393" cy="47316"/>
            </a:xfrm>
            <a:custGeom>
              <a:avLst/>
              <a:gdLst/>
              <a:ahLst/>
              <a:cxnLst/>
              <a:rect l="l" t="t" r="r" b="b"/>
              <a:pathLst>
                <a:path w="2295" h="866" extrusionOk="0">
                  <a:moveTo>
                    <a:pt x="836" y="1"/>
                  </a:moveTo>
                  <a:cubicBezTo>
                    <a:pt x="425" y="1"/>
                    <a:pt x="93" y="114"/>
                    <a:pt x="63" y="114"/>
                  </a:cubicBezTo>
                  <a:cubicBezTo>
                    <a:pt x="63" y="114"/>
                    <a:pt x="0" y="177"/>
                    <a:pt x="63" y="240"/>
                  </a:cubicBezTo>
                  <a:lnTo>
                    <a:pt x="126" y="240"/>
                  </a:lnTo>
                  <a:cubicBezTo>
                    <a:pt x="126" y="240"/>
                    <a:pt x="424" y="142"/>
                    <a:pt x="801" y="142"/>
                  </a:cubicBezTo>
                  <a:cubicBezTo>
                    <a:pt x="1237" y="142"/>
                    <a:pt x="1778" y="273"/>
                    <a:pt x="2090" y="837"/>
                  </a:cubicBezTo>
                  <a:cubicBezTo>
                    <a:pt x="2132" y="837"/>
                    <a:pt x="2146" y="865"/>
                    <a:pt x="2169" y="865"/>
                  </a:cubicBezTo>
                  <a:cubicBezTo>
                    <a:pt x="2181" y="865"/>
                    <a:pt x="2195" y="858"/>
                    <a:pt x="2216" y="837"/>
                  </a:cubicBezTo>
                  <a:cubicBezTo>
                    <a:pt x="2216" y="837"/>
                    <a:pt x="2294" y="774"/>
                    <a:pt x="2216" y="774"/>
                  </a:cubicBezTo>
                  <a:cubicBezTo>
                    <a:pt x="1873" y="148"/>
                    <a:pt x="1304" y="1"/>
                    <a:pt x="836" y="1"/>
                  </a:cubicBezTo>
                  <a:close/>
                </a:path>
              </a:pathLst>
            </a:custGeom>
            <a:solidFill>
              <a:srgbClr val="2E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76"/>
            <p:cNvSpPr/>
            <p:nvPr/>
          </p:nvSpPr>
          <p:spPr>
            <a:xfrm>
              <a:off x="4540114" y="2256160"/>
              <a:ext cx="232701" cy="94250"/>
            </a:xfrm>
            <a:custGeom>
              <a:avLst/>
              <a:gdLst/>
              <a:ahLst/>
              <a:cxnLst/>
              <a:rect l="l" t="t" r="r" b="b"/>
              <a:pathLst>
                <a:path w="4259" h="1725" extrusionOk="0">
                  <a:moveTo>
                    <a:pt x="2859" y="1"/>
                  </a:moveTo>
                  <a:cubicBezTo>
                    <a:pt x="2568" y="1"/>
                    <a:pt x="2212" y="30"/>
                    <a:pt x="1776" y="97"/>
                  </a:cubicBezTo>
                  <a:cubicBezTo>
                    <a:pt x="0" y="348"/>
                    <a:pt x="456" y="1275"/>
                    <a:pt x="456" y="1275"/>
                  </a:cubicBezTo>
                  <a:cubicBezTo>
                    <a:pt x="646" y="1599"/>
                    <a:pt x="1099" y="1724"/>
                    <a:pt x="1769" y="1724"/>
                  </a:cubicBezTo>
                  <a:cubicBezTo>
                    <a:pt x="2040" y="1724"/>
                    <a:pt x="2347" y="1704"/>
                    <a:pt x="2687" y="1668"/>
                  </a:cubicBezTo>
                  <a:cubicBezTo>
                    <a:pt x="3661" y="1526"/>
                    <a:pt x="4258" y="1071"/>
                    <a:pt x="4132" y="615"/>
                  </a:cubicBezTo>
                  <a:cubicBezTo>
                    <a:pt x="4026" y="272"/>
                    <a:pt x="3742" y="1"/>
                    <a:pt x="2859" y="1"/>
                  </a:cubicBez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76"/>
            <p:cNvSpPr/>
            <p:nvPr/>
          </p:nvSpPr>
          <p:spPr>
            <a:xfrm>
              <a:off x="4579616" y="2452471"/>
              <a:ext cx="96162" cy="100314"/>
            </a:xfrm>
            <a:custGeom>
              <a:avLst/>
              <a:gdLst/>
              <a:ahLst/>
              <a:cxnLst/>
              <a:rect l="l" t="t" r="r" b="b"/>
              <a:pathLst>
                <a:path w="1760" h="1836" extrusionOk="0">
                  <a:moveTo>
                    <a:pt x="963" y="1"/>
                  </a:moveTo>
                  <a:cubicBezTo>
                    <a:pt x="632" y="1"/>
                    <a:pt x="305" y="257"/>
                    <a:pt x="189" y="683"/>
                  </a:cubicBezTo>
                  <a:cubicBezTo>
                    <a:pt x="0" y="1154"/>
                    <a:pt x="189" y="1672"/>
                    <a:pt x="581" y="1798"/>
                  </a:cubicBezTo>
                  <a:cubicBezTo>
                    <a:pt x="652" y="1824"/>
                    <a:pt x="725" y="1836"/>
                    <a:pt x="798" y="1836"/>
                  </a:cubicBezTo>
                  <a:cubicBezTo>
                    <a:pt x="1134" y="1836"/>
                    <a:pt x="1479" y="1580"/>
                    <a:pt x="1634" y="1154"/>
                  </a:cubicBezTo>
                  <a:cubicBezTo>
                    <a:pt x="1760" y="683"/>
                    <a:pt x="1571" y="164"/>
                    <a:pt x="1178" y="39"/>
                  </a:cubicBezTo>
                  <a:cubicBezTo>
                    <a:pt x="1108" y="13"/>
                    <a:pt x="1036" y="1"/>
                    <a:pt x="963" y="1"/>
                  </a:cubicBezTo>
                  <a:close/>
                </a:path>
              </a:pathLst>
            </a:custGeom>
            <a:solidFill>
              <a:srgbClr val="0405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76"/>
            <p:cNvSpPr/>
            <p:nvPr/>
          </p:nvSpPr>
          <p:spPr>
            <a:xfrm>
              <a:off x="4990761" y="2594089"/>
              <a:ext cx="97091" cy="101462"/>
            </a:xfrm>
            <a:custGeom>
              <a:avLst/>
              <a:gdLst/>
              <a:ahLst/>
              <a:cxnLst/>
              <a:rect l="l" t="t" r="r" b="b"/>
              <a:pathLst>
                <a:path w="1777" h="1857" extrusionOk="0">
                  <a:moveTo>
                    <a:pt x="943" y="1"/>
                  </a:moveTo>
                  <a:cubicBezTo>
                    <a:pt x="617" y="1"/>
                    <a:pt x="290" y="285"/>
                    <a:pt x="126" y="652"/>
                  </a:cubicBezTo>
                  <a:cubicBezTo>
                    <a:pt x="1" y="1170"/>
                    <a:pt x="205" y="1704"/>
                    <a:pt x="598" y="1830"/>
                  </a:cubicBezTo>
                  <a:cubicBezTo>
                    <a:pt x="655" y="1848"/>
                    <a:pt x="713" y="1857"/>
                    <a:pt x="772" y="1857"/>
                  </a:cubicBezTo>
                  <a:cubicBezTo>
                    <a:pt x="1117" y="1857"/>
                    <a:pt x="1474" y="1559"/>
                    <a:pt x="1635" y="1170"/>
                  </a:cubicBezTo>
                  <a:cubicBezTo>
                    <a:pt x="1776" y="652"/>
                    <a:pt x="1572" y="196"/>
                    <a:pt x="1179" y="55"/>
                  </a:cubicBezTo>
                  <a:cubicBezTo>
                    <a:pt x="1102" y="18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0405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76"/>
            <p:cNvSpPr/>
            <p:nvPr/>
          </p:nvSpPr>
          <p:spPr>
            <a:xfrm>
              <a:off x="5037148" y="2372974"/>
              <a:ext cx="207786" cy="160798"/>
            </a:xfrm>
            <a:custGeom>
              <a:avLst/>
              <a:gdLst/>
              <a:ahLst/>
              <a:cxnLst/>
              <a:rect l="l" t="t" r="r" b="b"/>
              <a:pathLst>
                <a:path w="3803" h="2943" extrusionOk="0">
                  <a:moveTo>
                    <a:pt x="800" y="1"/>
                  </a:moveTo>
                  <a:cubicBezTo>
                    <a:pt x="611" y="1"/>
                    <a:pt x="459" y="70"/>
                    <a:pt x="330" y="174"/>
                  </a:cubicBezTo>
                  <a:cubicBezTo>
                    <a:pt x="0" y="441"/>
                    <a:pt x="141" y="1101"/>
                    <a:pt x="848" y="1823"/>
                  </a:cubicBezTo>
                  <a:cubicBezTo>
                    <a:pt x="1534" y="2546"/>
                    <a:pt x="2081" y="2943"/>
                    <a:pt x="2544" y="2943"/>
                  </a:cubicBezTo>
                  <a:cubicBezTo>
                    <a:pt x="2665" y="2943"/>
                    <a:pt x="2780" y="2916"/>
                    <a:pt x="2891" y="2860"/>
                  </a:cubicBezTo>
                  <a:cubicBezTo>
                    <a:pt x="2891" y="2860"/>
                    <a:pt x="3802" y="2468"/>
                    <a:pt x="2561" y="1164"/>
                  </a:cubicBezTo>
                  <a:cubicBezTo>
                    <a:pt x="1728" y="289"/>
                    <a:pt x="1186" y="1"/>
                    <a:pt x="800" y="1"/>
                  </a:cubicBez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76"/>
            <p:cNvSpPr/>
            <p:nvPr/>
          </p:nvSpPr>
          <p:spPr>
            <a:xfrm>
              <a:off x="4790789" y="2357566"/>
              <a:ext cx="142549" cy="325366"/>
            </a:xfrm>
            <a:custGeom>
              <a:avLst/>
              <a:gdLst/>
              <a:ahLst/>
              <a:cxnLst/>
              <a:rect l="l" t="t" r="r" b="b"/>
              <a:pathLst>
                <a:path w="2609" h="5955" extrusionOk="0">
                  <a:moveTo>
                    <a:pt x="1304" y="0"/>
                  </a:moveTo>
                  <a:cubicBezTo>
                    <a:pt x="1241" y="0"/>
                    <a:pt x="1241" y="0"/>
                    <a:pt x="1178" y="63"/>
                  </a:cubicBezTo>
                  <a:cubicBezTo>
                    <a:pt x="974" y="534"/>
                    <a:pt x="0" y="2624"/>
                    <a:pt x="126" y="3284"/>
                  </a:cubicBezTo>
                  <a:cubicBezTo>
                    <a:pt x="175" y="3528"/>
                    <a:pt x="385" y="3820"/>
                    <a:pt x="970" y="3820"/>
                  </a:cubicBezTo>
                  <a:cubicBezTo>
                    <a:pt x="1138" y="3820"/>
                    <a:pt x="1336" y="3795"/>
                    <a:pt x="1571" y="3739"/>
                  </a:cubicBezTo>
                  <a:lnTo>
                    <a:pt x="1634" y="3739"/>
                  </a:lnTo>
                  <a:cubicBezTo>
                    <a:pt x="1964" y="3739"/>
                    <a:pt x="2152" y="3802"/>
                    <a:pt x="2215" y="3991"/>
                  </a:cubicBezTo>
                  <a:cubicBezTo>
                    <a:pt x="2420" y="4384"/>
                    <a:pt x="2294" y="4981"/>
                    <a:pt x="1964" y="5311"/>
                  </a:cubicBezTo>
                  <a:cubicBezTo>
                    <a:pt x="1508" y="5766"/>
                    <a:pt x="848" y="5829"/>
                    <a:pt x="848" y="5829"/>
                  </a:cubicBezTo>
                  <a:cubicBezTo>
                    <a:pt x="786" y="5829"/>
                    <a:pt x="786" y="5892"/>
                    <a:pt x="786" y="5892"/>
                  </a:cubicBezTo>
                  <a:cubicBezTo>
                    <a:pt x="786" y="5955"/>
                    <a:pt x="786" y="5955"/>
                    <a:pt x="848" y="5955"/>
                  </a:cubicBezTo>
                  <a:cubicBezTo>
                    <a:pt x="911" y="5955"/>
                    <a:pt x="1571" y="5892"/>
                    <a:pt x="2027" y="5436"/>
                  </a:cubicBezTo>
                  <a:cubicBezTo>
                    <a:pt x="2420" y="5043"/>
                    <a:pt x="2608" y="4321"/>
                    <a:pt x="2420" y="3928"/>
                  </a:cubicBezTo>
                  <a:cubicBezTo>
                    <a:pt x="2248" y="3717"/>
                    <a:pt x="2043" y="3583"/>
                    <a:pt x="1786" y="3583"/>
                  </a:cubicBezTo>
                  <a:cubicBezTo>
                    <a:pt x="1737" y="3583"/>
                    <a:pt x="1687" y="3588"/>
                    <a:pt x="1634" y="3598"/>
                  </a:cubicBezTo>
                  <a:lnTo>
                    <a:pt x="1571" y="3598"/>
                  </a:lnTo>
                  <a:cubicBezTo>
                    <a:pt x="1372" y="3634"/>
                    <a:pt x="1198" y="3652"/>
                    <a:pt x="1047" y="3652"/>
                  </a:cubicBezTo>
                  <a:cubicBezTo>
                    <a:pt x="603" y="3652"/>
                    <a:pt x="357" y="3498"/>
                    <a:pt x="251" y="3205"/>
                  </a:cubicBezTo>
                  <a:cubicBezTo>
                    <a:pt x="126" y="2750"/>
                    <a:pt x="848" y="1383"/>
                    <a:pt x="1304" y="142"/>
                  </a:cubicBezTo>
                  <a:cubicBezTo>
                    <a:pt x="1367" y="63"/>
                    <a:pt x="1304" y="63"/>
                    <a:pt x="1304" y="0"/>
                  </a:cubicBezTo>
                  <a:close/>
                </a:path>
              </a:pathLst>
            </a:custGeom>
            <a:solidFill>
              <a:srgbClr val="2E2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76"/>
            <p:cNvSpPr/>
            <p:nvPr/>
          </p:nvSpPr>
          <p:spPr>
            <a:xfrm>
              <a:off x="4207920" y="2575567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48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76"/>
            <p:cNvSpPr/>
            <p:nvPr/>
          </p:nvSpPr>
          <p:spPr>
            <a:xfrm>
              <a:off x="5266296" y="2876016"/>
              <a:ext cx="55" cy="5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D48B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76"/>
            <p:cNvSpPr/>
            <p:nvPr/>
          </p:nvSpPr>
          <p:spPr>
            <a:xfrm>
              <a:off x="4883454" y="2460010"/>
              <a:ext cx="461905" cy="425080"/>
            </a:xfrm>
            <a:custGeom>
              <a:avLst/>
              <a:gdLst/>
              <a:ahLst/>
              <a:cxnLst/>
              <a:rect l="l" t="t" r="r" b="b"/>
              <a:pathLst>
                <a:path w="8454" h="7780" extrusionOk="0">
                  <a:moveTo>
                    <a:pt x="4269" y="215"/>
                  </a:moveTo>
                  <a:cubicBezTo>
                    <a:pt x="4657" y="215"/>
                    <a:pt x="5051" y="281"/>
                    <a:pt x="5437" y="419"/>
                  </a:cubicBezTo>
                  <a:cubicBezTo>
                    <a:pt x="7275" y="1142"/>
                    <a:pt x="8249" y="3231"/>
                    <a:pt x="7589" y="5132"/>
                  </a:cubicBezTo>
                  <a:cubicBezTo>
                    <a:pt x="7079" y="6637"/>
                    <a:pt x="5703" y="7561"/>
                    <a:pt x="4239" y="7561"/>
                  </a:cubicBezTo>
                  <a:cubicBezTo>
                    <a:pt x="3854" y="7561"/>
                    <a:pt x="3463" y="7497"/>
                    <a:pt x="3080" y="7363"/>
                  </a:cubicBezTo>
                  <a:cubicBezTo>
                    <a:pt x="1179" y="6703"/>
                    <a:pt x="268" y="4551"/>
                    <a:pt x="912" y="2650"/>
                  </a:cubicBezTo>
                  <a:cubicBezTo>
                    <a:pt x="1433" y="1148"/>
                    <a:pt x="2808" y="215"/>
                    <a:pt x="4269" y="215"/>
                  </a:cubicBezTo>
                  <a:close/>
                  <a:moveTo>
                    <a:pt x="4229" y="1"/>
                  </a:moveTo>
                  <a:cubicBezTo>
                    <a:pt x="2699" y="1"/>
                    <a:pt x="1291" y="984"/>
                    <a:pt x="724" y="2587"/>
                  </a:cubicBezTo>
                  <a:cubicBezTo>
                    <a:pt x="1" y="4614"/>
                    <a:pt x="1053" y="6829"/>
                    <a:pt x="3017" y="7552"/>
                  </a:cubicBezTo>
                  <a:cubicBezTo>
                    <a:pt x="3424" y="7706"/>
                    <a:pt x="3842" y="7780"/>
                    <a:pt x="4255" y="7780"/>
                  </a:cubicBezTo>
                  <a:cubicBezTo>
                    <a:pt x="5774" y="7780"/>
                    <a:pt x="7225" y="6788"/>
                    <a:pt x="7793" y="5195"/>
                  </a:cubicBezTo>
                  <a:cubicBezTo>
                    <a:pt x="8453" y="3168"/>
                    <a:pt x="7463" y="937"/>
                    <a:pt x="5500" y="230"/>
                  </a:cubicBezTo>
                  <a:cubicBezTo>
                    <a:pt x="5077" y="75"/>
                    <a:pt x="4648" y="1"/>
                    <a:pt x="4229" y="1"/>
                  </a:cubicBez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76"/>
            <p:cNvSpPr/>
            <p:nvPr/>
          </p:nvSpPr>
          <p:spPr>
            <a:xfrm>
              <a:off x="4322057" y="2259275"/>
              <a:ext cx="490208" cy="436171"/>
            </a:xfrm>
            <a:custGeom>
              <a:avLst/>
              <a:gdLst/>
              <a:ahLst/>
              <a:cxnLst/>
              <a:rect l="l" t="t" r="r" b="b"/>
              <a:pathLst>
                <a:path w="8972" h="7983" extrusionOk="0">
                  <a:moveTo>
                    <a:pt x="4490" y="204"/>
                  </a:moveTo>
                  <a:cubicBezTo>
                    <a:pt x="4914" y="204"/>
                    <a:pt x="5345" y="277"/>
                    <a:pt x="5767" y="432"/>
                  </a:cubicBezTo>
                  <a:cubicBezTo>
                    <a:pt x="7731" y="1155"/>
                    <a:pt x="8768" y="3307"/>
                    <a:pt x="8045" y="5271"/>
                  </a:cubicBezTo>
                  <a:cubicBezTo>
                    <a:pt x="7490" y="6813"/>
                    <a:pt x="6034" y="7794"/>
                    <a:pt x="4483" y="7794"/>
                  </a:cubicBezTo>
                  <a:cubicBezTo>
                    <a:pt x="4059" y="7794"/>
                    <a:pt x="3628" y="7720"/>
                    <a:pt x="3206" y="7565"/>
                  </a:cubicBezTo>
                  <a:cubicBezTo>
                    <a:pt x="1242" y="6842"/>
                    <a:pt x="189" y="4690"/>
                    <a:pt x="912" y="2726"/>
                  </a:cubicBezTo>
                  <a:cubicBezTo>
                    <a:pt x="1480" y="1184"/>
                    <a:pt x="2938" y="204"/>
                    <a:pt x="4490" y="204"/>
                  </a:cubicBezTo>
                  <a:close/>
                  <a:moveTo>
                    <a:pt x="4478" y="1"/>
                  </a:moveTo>
                  <a:cubicBezTo>
                    <a:pt x="2825" y="1"/>
                    <a:pt x="1292" y="1003"/>
                    <a:pt x="724" y="2648"/>
                  </a:cubicBezTo>
                  <a:cubicBezTo>
                    <a:pt x="1" y="4753"/>
                    <a:pt x="1054" y="7047"/>
                    <a:pt x="3143" y="7754"/>
                  </a:cubicBezTo>
                  <a:cubicBezTo>
                    <a:pt x="3591" y="7909"/>
                    <a:pt x="4048" y="7983"/>
                    <a:pt x="4498" y="7983"/>
                  </a:cubicBezTo>
                  <a:cubicBezTo>
                    <a:pt x="6144" y="7983"/>
                    <a:pt x="7681" y="6988"/>
                    <a:pt x="8249" y="5334"/>
                  </a:cubicBezTo>
                  <a:cubicBezTo>
                    <a:pt x="8972" y="3245"/>
                    <a:pt x="7919" y="951"/>
                    <a:pt x="5830" y="228"/>
                  </a:cubicBezTo>
                  <a:cubicBezTo>
                    <a:pt x="5381" y="74"/>
                    <a:pt x="4925" y="1"/>
                    <a:pt x="4478" y="1"/>
                  </a:cubicBez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76"/>
            <p:cNvSpPr/>
            <p:nvPr/>
          </p:nvSpPr>
          <p:spPr>
            <a:xfrm>
              <a:off x="4772759" y="2512790"/>
              <a:ext cx="175168" cy="73160"/>
            </a:xfrm>
            <a:custGeom>
              <a:avLst/>
              <a:gdLst/>
              <a:ahLst/>
              <a:cxnLst/>
              <a:rect l="l" t="t" r="r" b="b"/>
              <a:pathLst>
                <a:path w="3206" h="1339" extrusionOk="0">
                  <a:moveTo>
                    <a:pt x="614" y="1"/>
                  </a:moveTo>
                  <a:cubicBezTo>
                    <a:pt x="437" y="1"/>
                    <a:pt x="253" y="16"/>
                    <a:pt x="63" y="50"/>
                  </a:cubicBezTo>
                  <a:cubicBezTo>
                    <a:pt x="0" y="50"/>
                    <a:pt x="0" y="113"/>
                    <a:pt x="0" y="176"/>
                  </a:cubicBezTo>
                  <a:cubicBezTo>
                    <a:pt x="0" y="176"/>
                    <a:pt x="0" y="239"/>
                    <a:pt x="63" y="239"/>
                  </a:cubicBezTo>
                  <a:lnTo>
                    <a:pt x="126" y="239"/>
                  </a:lnTo>
                  <a:cubicBezTo>
                    <a:pt x="308" y="203"/>
                    <a:pt x="485" y="188"/>
                    <a:pt x="654" y="188"/>
                  </a:cubicBezTo>
                  <a:cubicBezTo>
                    <a:pt x="2076" y="188"/>
                    <a:pt x="3017" y="1291"/>
                    <a:pt x="3017" y="1291"/>
                  </a:cubicBezTo>
                  <a:cubicBezTo>
                    <a:pt x="3017" y="1323"/>
                    <a:pt x="3032" y="1338"/>
                    <a:pt x="3056" y="1338"/>
                  </a:cubicBezTo>
                  <a:cubicBezTo>
                    <a:pt x="3079" y="1338"/>
                    <a:pt x="3111" y="1323"/>
                    <a:pt x="3142" y="1291"/>
                  </a:cubicBezTo>
                  <a:cubicBezTo>
                    <a:pt x="3205" y="1291"/>
                    <a:pt x="3205" y="1228"/>
                    <a:pt x="3142" y="1150"/>
                  </a:cubicBezTo>
                  <a:cubicBezTo>
                    <a:pt x="3142" y="1150"/>
                    <a:pt x="2145" y="1"/>
                    <a:pt x="614" y="1"/>
                  </a:cubicBezTo>
                  <a:close/>
                </a:path>
              </a:pathLst>
            </a:custGeom>
            <a:solidFill>
              <a:srgbClr val="040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76"/>
            <p:cNvSpPr/>
            <p:nvPr/>
          </p:nvSpPr>
          <p:spPr>
            <a:xfrm>
              <a:off x="4729814" y="2675990"/>
              <a:ext cx="132277" cy="100533"/>
            </a:xfrm>
            <a:custGeom>
              <a:avLst/>
              <a:gdLst/>
              <a:ahLst/>
              <a:cxnLst/>
              <a:rect l="l" t="t" r="r" b="b"/>
              <a:pathLst>
                <a:path w="2421" h="1840" extrusionOk="0">
                  <a:moveTo>
                    <a:pt x="189" y="1"/>
                  </a:moveTo>
                  <a:cubicBezTo>
                    <a:pt x="189" y="1"/>
                    <a:pt x="63" y="268"/>
                    <a:pt x="1" y="598"/>
                  </a:cubicBezTo>
                  <a:cubicBezTo>
                    <a:pt x="519" y="787"/>
                    <a:pt x="1367" y="1116"/>
                    <a:pt x="2090" y="1839"/>
                  </a:cubicBezTo>
                  <a:cubicBezTo>
                    <a:pt x="2357" y="1572"/>
                    <a:pt x="2420" y="1384"/>
                    <a:pt x="2420" y="1384"/>
                  </a:cubicBezTo>
                  <a:cubicBezTo>
                    <a:pt x="1509" y="519"/>
                    <a:pt x="189" y="1"/>
                    <a:pt x="189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76"/>
            <p:cNvSpPr/>
            <p:nvPr/>
          </p:nvSpPr>
          <p:spPr>
            <a:xfrm>
              <a:off x="4726372" y="2672603"/>
              <a:ext cx="139107" cy="107308"/>
            </a:xfrm>
            <a:custGeom>
              <a:avLst/>
              <a:gdLst/>
              <a:ahLst/>
              <a:cxnLst/>
              <a:rect l="l" t="t" r="r" b="b"/>
              <a:pathLst>
                <a:path w="2546" h="1964" extrusionOk="0">
                  <a:moveTo>
                    <a:pt x="252" y="189"/>
                  </a:moveTo>
                  <a:cubicBezTo>
                    <a:pt x="519" y="267"/>
                    <a:pt x="1635" y="723"/>
                    <a:pt x="2420" y="1446"/>
                  </a:cubicBezTo>
                  <a:cubicBezTo>
                    <a:pt x="2357" y="1508"/>
                    <a:pt x="2295" y="1634"/>
                    <a:pt x="2153" y="1760"/>
                  </a:cubicBezTo>
                  <a:cubicBezTo>
                    <a:pt x="1430" y="1178"/>
                    <a:pt x="723" y="786"/>
                    <a:pt x="126" y="581"/>
                  </a:cubicBezTo>
                  <a:cubicBezTo>
                    <a:pt x="189" y="393"/>
                    <a:pt x="252" y="267"/>
                    <a:pt x="252" y="189"/>
                  </a:cubicBezTo>
                  <a:close/>
                  <a:moveTo>
                    <a:pt x="189" y="0"/>
                  </a:moveTo>
                  <a:lnTo>
                    <a:pt x="189" y="63"/>
                  </a:lnTo>
                  <a:cubicBezTo>
                    <a:pt x="189" y="63"/>
                    <a:pt x="64" y="330"/>
                    <a:pt x="1" y="660"/>
                  </a:cubicBezTo>
                  <a:lnTo>
                    <a:pt x="1" y="723"/>
                  </a:lnTo>
                  <a:lnTo>
                    <a:pt x="64" y="723"/>
                  </a:lnTo>
                  <a:cubicBezTo>
                    <a:pt x="582" y="911"/>
                    <a:pt x="1368" y="1241"/>
                    <a:pt x="2153" y="1901"/>
                  </a:cubicBezTo>
                  <a:lnTo>
                    <a:pt x="2153" y="1964"/>
                  </a:lnTo>
                  <a:lnTo>
                    <a:pt x="2216" y="1901"/>
                  </a:lnTo>
                  <a:cubicBezTo>
                    <a:pt x="2420" y="1697"/>
                    <a:pt x="2546" y="1508"/>
                    <a:pt x="2546" y="1446"/>
                  </a:cubicBezTo>
                  <a:lnTo>
                    <a:pt x="2546" y="1367"/>
                  </a:lnTo>
                  <a:cubicBezTo>
                    <a:pt x="1572" y="519"/>
                    <a:pt x="252" y="63"/>
                    <a:pt x="252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76"/>
            <p:cNvSpPr/>
            <p:nvPr/>
          </p:nvSpPr>
          <p:spPr>
            <a:xfrm>
              <a:off x="4726372" y="2708608"/>
              <a:ext cx="117689" cy="85672"/>
            </a:xfrm>
            <a:custGeom>
              <a:avLst/>
              <a:gdLst/>
              <a:ahLst/>
              <a:cxnLst/>
              <a:rect l="l" t="t" r="r" b="b"/>
              <a:pathLst>
                <a:path w="2154" h="1568" extrusionOk="0">
                  <a:moveTo>
                    <a:pt x="64" y="1"/>
                  </a:moveTo>
                  <a:cubicBezTo>
                    <a:pt x="1" y="457"/>
                    <a:pt x="1" y="975"/>
                    <a:pt x="645" y="1368"/>
                  </a:cubicBezTo>
                  <a:cubicBezTo>
                    <a:pt x="910" y="1512"/>
                    <a:pt x="1149" y="1567"/>
                    <a:pt x="1359" y="1567"/>
                  </a:cubicBezTo>
                  <a:cubicBezTo>
                    <a:pt x="1721" y="1567"/>
                    <a:pt x="1994" y="1401"/>
                    <a:pt x="2153" y="1242"/>
                  </a:cubicBezTo>
                  <a:cubicBezTo>
                    <a:pt x="1430" y="519"/>
                    <a:pt x="582" y="190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76"/>
            <p:cNvSpPr/>
            <p:nvPr/>
          </p:nvSpPr>
          <p:spPr>
            <a:xfrm>
              <a:off x="4722930" y="2704347"/>
              <a:ext cx="124519" cy="93594"/>
            </a:xfrm>
            <a:custGeom>
              <a:avLst/>
              <a:gdLst/>
              <a:ahLst/>
              <a:cxnLst/>
              <a:rect l="l" t="t" r="r" b="b"/>
              <a:pathLst>
                <a:path w="2279" h="1713" extrusionOk="0">
                  <a:moveTo>
                    <a:pt x="189" y="142"/>
                  </a:moveTo>
                  <a:lnTo>
                    <a:pt x="189" y="142"/>
                  </a:lnTo>
                  <a:cubicBezTo>
                    <a:pt x="708" y="330"/>
                    <a:pt x="1431" y="660"/>
                    <a:pt x="2153" y="1320"/>
                  </a:cubicBezTo>
                  <a:cubicBezTo>
                    <a:pt x="1989" y="1436"/>
                    <a:pt x="1730" y="1558"/>
                    <a:pt x="1401" y="1558"/>
                  </a:cubicBezTo>
                  <a:cubicBezTo>
                    <a:pt x="1195" y="1558"/>
                    <a:pt x="962" y="1510"/>
                    <a:pt x="708" y="1383"/>
                  </a:cubicBezTo>
                  <a:cubicBezTo>
                    <a:pt x="189" y="1053"/>
                    <a:pt x="127" y="535"/>
                    <a:pt x="189" y="142"/>
                  </a:cubicBezTo>
                  <a:close/>
                  <a:moveTo>
                    <a:pt x="127" y="0"/>
                  </a:moveTo>
                  <a:lnTo>
                    <a:pt x="64" y="79"/>
                  </a:lnTo>
                  <a:cubicBezTo>
                    <a:pt x="1" y="535"/>
                    <a:pt x="1" y="1116"/>
                    <a:pt x="645" y="1509"/>
                  </a:cubicBezTo>
                  <a:cubicBezTo>
                    <a:pt x="975" y="1650"/>
                    <a:pt x="1242" y="1713"/>
                    <a:pt x="1431" y="1713"/>
                  </a:cubicBezTo>
                  <a:cubicBezTo>
                    <a:pt x="1823" y="1713"/>
                    <a:pt x="2090" y="1509"/>
                    <a:pt x="2279" y="1320"/>
                  </a:cubicBezTo>
                  <a:lnTo>
                    <a:pt x="2279" y="1257"/>
                  </a:lnTo>
                  <a:cubicBezTo>
                    <a:pt x="1493" y="597"/>
                    <a:pt x="708" y="205"/>
                    <a:pt x="127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76"/>
            <p:cNvSpPr/>
            <p:nvPr/>
          </p:nvSpPr>
          <p:spPr>
            <a:xfrm>
              <a:off x="4954700" y="3148107"/>
              <a:ext cx="164896" cy="443875"/>
            </a:xfrm>
            <a:custGeom>
              <a:avLst/>
              <a:gdLst/>
              <a:ahLst/>
              <a:cxnLst/>
              <a:rect l="l" t="t" r="r" b="b"/>
              <a:pathLst>
                <a:path w="3018" h="8124" extrusionOk="0">
                  <a:moveTo>
                    <a:pt x="142" y="1"/>
                  </a:moveTo>
                  <a:lnTo>
                    <a:pt x="1" y="64"/>
                  </a:lnTo>
                  <a:cubicBezTo>
                    <a:pt x="79" y="64"/>
                    <a:pt x="2436" y="3410"/>
                    <a:pt x="2892" y="8123"/>
                  </a:cubicBezTo>
                  <a:lnTo>
                    <a:pt x="3017" y="8061"/>
                  </a:lnTo>
                  <a:cubicBezTo>
                    <a:pt x="2499" y="3410"/>
                    <a:pt x="142" y="1"/>
                    <a:pt x="14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76"/>
            <p:cNvSpPr/>
            <p:nvPr/>
          </p:nvSpPr>
          <p:spPr>
            <a:xfrm>
              <a:off x="4125527" y="3076861"/>
              <a:ext cx="218058" cy="568339"/>
            </a:xfrm>
            <a:custGeom>
              <a:avLst/>
              <a:gdLst/>
              <a:ahLst/>
              <a:cxnLst/>
              <a:rect l="l" t="t" r="r" b="b"/>
              <a:pathLst>
                <a:path w="3991" h="10402" extrusionOk="0">
                  <a:moveTo>
                    <a:pt x="3928" y="1"/>
                  </a:moveTo>
                  <a:cubicBezTo>
                    <a:pt x="3865" y="64"/>
                    <a:pt x="786" y="3206"/>
                    <a:pt x="0" y="10402"/>
                  </a:cubicBezTo>
                  <a:lnTo>
                    <a:pt x="126" y="10402"/>
                  </a:lnTo>
                  <a:cubicBezTo>
                    <a:pt x="848" y="3269"/>
                    <a:pt x="3928" y="127"/>
                    <a:pt x="3991" y="64"/>
                  </a:cubicBezTo>
                  <a:lnTo>
                    <a:pt x="3928" y="1"/>
                  </a:ln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76"/>
            <p:cNvSpPr/>
            <p:nvPr/>
          </p:nvSpPr>
          <p:spPr>
            <a:xfrm>
              <a:off x="3817319" y="3531003"/>
              <a:ext cx="300506" cy="181998"/>
            </a:xfrm>
            <a:custGeom>
              <a:avLst/>
              <a:gdLst/>
              <a:ahLst/>
              <a:cxnLst/>
              <a:rect l="l" t="t" r="r" b="b"/>
              <a:pathLst>
                <a:path w="5500" h="3331" extrusionOk="0">
                  <a:moveTo>
                    <a:pt x="331" y="0"/>
                  </a:moveTo>
                  <a:lnTo>
                    <a:pt x="1" y="1115"/>
                  </a:lnTo>
                  <a:cubicBezTo>
                    <a:pt x="1" y="1115"/>
                    <a:pt x="1179" y="3079"/>
                    <a:pt x="5437" y="3331"/>
                  </a:cubicBezTo>
                  <a:lnTo>
                    <a:pt x="5500" y="2419"/>
                  </a:lnTo>
                  <a:cubicBezTo>
                    <a:pt x="5500" y="2419"/>
                    <a:pt x="1509" y="2027"/>
                    <a:pt x="3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76"/>
            <p:cNvSpPr/>
            <p:nvPr/>
          </p:nvSpPr>
          <p:spPr>
            <a:xfrm>
              <a:off x="3810489" y="3524118"/>
              <a:ext cx="315094" cy="196640"/>
            </a:xfrm>
            <a:custGeom>
              <a:avLst/>
              <a:gdLst/>
              <a:ahLst/>
              <a:cxnLst/>
              <a:rect l="l" t="t" r="r" b="b"/>
              <a:pathLst>
                <a:path w="5767" h="3599" extrusionOk="0">
                  <a:moveTo>
                    <a:pt x="519" y="315"/>
                  </a:moveTo>
                  <a:cubicBezTo>
                    <a:pt x="1697" y="2090"/>
                    <a:pt x="4981" y="2545"/>
                    <a:pt x="5562" y="2608"/>
                  </a:cubicBezTo>
                  <a:lnTo>
                    <a:pt x="5499" y="3394"/>
                  </a:lnTo>
                  <a:cubicBezTo>
                    <a:pt x="1697" y="3064"/>
                    <a:pt x="393" y="1430"/>
                    <a:pt x="204" y="1179"/>
                  </a:cubicBezTo>
                  <a:lnTo>
                    <a:pt x="519" y="315"/>
                  </a:lnTo>
                  <a:close/>
                  <a:moveTo>
                    <a:pt x="456" y="0"/>
                  </a:moveTo>
                  <a:lnTo>
                    <a:pt x="393" y="63"/>
                  </a:lnTo>
                  <a:lnTo>
                    <a:pt x="0" y="1179"/>
                  </a:lnTo>
                  <a:cubicBezTo>
                    <a:pt x="0" y="1241"/>
                    <a:pt x="0" y="1241"/>
                    <a:pt x="63" y="1241"/>
                  </a:cubicBezTo>
                  <a:cubicBezTo>
                    <a:pt x="63" y="1367"/>
                    <a:pt x="1304" y="3268"/>
                    <a:pt x="5562" y="3598"/>
                  </a:cubicBezTo>
                  <a:cubicBezTo>
                    <a:pt x="5625" y="3598"/>
                    <a:pt x="5625" y="3535"/>
                    <a:pt x="5625" y="3457"/>
                  </a:cubicBezTo>
                  <a:lnTo>
                    <a:pt x="5766" y="2545"/>
                  </a:lnTo>
                  <a:lnTo>
                    <a:pt x="5766" y="2483"/>
                  </a:lnTo>
                  <a:cubicBezTo>
                    <a:pt x="5703" y="2483"/>
                    <a:pt x="5703" y="2420"/>
                    <a:pt x="5703" y="2420"/>
                  </a:cubicBezTo>
                  <a:cubicBezTo>
                    <a:pt x="5625" y="2420"/>
                    <a:pt x="1697" y="2027"/>
                    <a:pt x="597" y="63"/>
                  </a:cubicBezTo>
                  <a:cubicBezTo>
                    <a:pt x="519" y="0"/>
                    <a:pt x="519" y="0"/>
                    <a:pt x="456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76"/>
            <p:cNvSpPr/>
            <p:nvPr/>
          </p:nvSpPr>
          <p:spPr>
            <a:xfrm>
              <a:off x="4232780" y="3734416"/>
              <a:ext cx="479062" cy="429232"/>
            </a:xfrm>
            <a:custGeom>
              <a:avLst/>
              <a:gdLst/>
              <a:ahLst/>
              <a:cxnLst/>
              <a:rect l="l" t="t" r="r" b="b"/>
              <a:pathLst>
                <a:path w="8768" h="7856" extrusionOk="0">
                  <a:moveTo>
                    <a:pt x="8768" y="1"/>
                  </a:moveTo>
                  <a:lnTo>
                    <a:pt x="1" y="785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76"/>
            <p:cNvSpPr/>
            <p:nvPr/>
          </p:nvSpPr>
          <p:spPr>
            <a:xfrm>
              <a:off x="3825078" y="3616837"/>
              <a:ext cx="289306" cy="171944"/>
            </a:xfrm>
            <a:custGeom>
              <a:avLst/>
              <a:gdLst/>
              <a:ahLst/>
              <a:cxnLst/>
              <a:rect l="l" t="t" r="r" b="b"/>
              <a:pathLst>
                <a:path w="5295" h="3147" extrusionOk="0">
                  <a:moveTo>
                    <a:pt x="252" y="0"/>
                  </a:moveTo>
                  <a:cubicBezTo>
                    <a:pt x="252" y="0"/>
                    <a:pt x="126" y="786"/>
                    <a:pt x="0" y="1901"/>
                  </a:cubicBezTo>
                  <a:cubicBezTo>
                    <a:pt x="991" y="2517"/>
                    <a:pt x="2656" y="3146"/>
                    <a:pt x="4858" y="3146"/>
                  </a:cubicBezTo>
                  <a:cubicBezTo>
                    <a:pt x="4961" y="3146"/>
                    <a:pt x="5064" y="3145"/>
                    <a:pt x="5169" y="3142"/>
                  </a:cubicBezTo>
                  <a:lnTo>
                    <a:pt x="5295" y="1760"/>
                  </a:lnTo>
                  <a:lnTo>
                    <a:pt x="5295" y="1760"/>
                  </a:lnTo>
                  <a:cubicBezTo>
                    <a:pt x="5230" y="1761"/>
                    <a:pt x="5166" y="1762"/>
                    <a:pt x="5103" y="1762"/>
                  </a:cubicBezTo>
                  <a:cubicBezTo>
                    <a:pt x="2134" y="1762"/>
                    <a:pt x="252" y="0"/>
                    <a:pt x="252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76"/>
            <p:cNvSpPr/>
            <p:nvPr/>
          </p:nvSpPr>
          <p:spPr>
            <a:xfrm>
              <a:off x="3817319" y="3610827"/>
              <a:ext cx="304823" cy="184565"/>
            </a:xfrm>
            <a:custGeom>
              <a:avLst/>
              <a:gdLst/>
              <a:ahLst/>
              <a:cxnLst/>
              <a:rect l="l" t="t" r="r" b="b"/>
              <a:pathLst>
                <a:path w="5579" h="3378" extrusionOk="0">
                  <a:moveTo>
                    <a:pt x="472" y="377"/>
                  </a:moveTo>
                  <a:cubicBezTo>
                    <a:pt x="1053" y="833"/>
                    <a:pt x="2750" y="2011"/>
                    <a:pt x="5311" y="2011"/>
                  </a:cubicBezTo>
                  <a:lnTo>
                    <a:pt x="5248" y="3127"/>
                  </a:lnTo>
                  <a:cubicBezTo>
                    <a:pt x="5146" y="3129"/>
                    <a:pt x="5045" y="3131"/>
                    <a:pt x="4945" y="3131"/>
                  </a:cubicBezTo>
                  <a:cubicBezTo>
                    <a:pt x="2810" y="3131"/>
                    <a:pt x="1274" y="2504"/>
                    <a:pt x="268" y="1948"/>
                  </a:cubicBezTo>
                  <a:cubicBezTo>
                    <a:pt x="394" y="1226"/>
                    <a:pt x="472" y="691"/>
                    <a:pt x="472" y="377"/>
                  </a:cubicBezTo>
                  <a:close/>
                  <a:moveTo>
                    <a:pt x="425" y="0"/>
                  </a:moveTo>
                  <a:cubicBezTo>
                    <a:pt x="398" y="0"/>
                    <a:pt x="362" y="16"/>
                    <a:pt x="331" y="47"/>
                  </a:cubicBezTo>
                  <a:cubicBezTo>
                    <a:pt x="268" y="47"/>
                    <a:pt x="268" y="47"/>
                    <a:pt x="268" y="110"/>
                  </a:cubicBezTo>
                  <a:cubicBezTo>
                    <a:pt x="268" y="110"/>
                    <a:pt x="142" y="896"/>
                    <a:pt x="1" y="2011"/>
                  </a:cubicBezTo>
                  <a:cubicBezTo>
                    <a:pt x="1" y="2074"/>
                    <a:pt x="1" y="2137"/>
                    <a:pt x="79" y="2137"/>
                  </a:cubicBezTo>
                  <a:cubicBezTo>
                    <a:pt x="1116" y="2734"/>
                    <a:pt x="2829" y="3378"/>
                    <a:pt x="5185" y="3378"/>
                  </a:cubicBezTo>
                  <a:lnTo>
                    <a:pt x="5374" y="3378"/>
                  </a:lnTo>
                  <a:cubicBezTo>
                    <a:pt x="5437" y="3378"/>
                    <a:pt x="5437" y="3378"/>
                    <a:pt x="5437" y="3315"/>
                  </a:cubicBezTo>
                  <a:lnTo>
                    <a:pt x="5578" y="1870"/>
                  </a:lnTo>
                  <a:cubicBezTo>
                    <a:pt x="5578" y="1870"/>
                    <a:pt x="5578" y="1807"/>
                    <a:pt x="5500" y="1807"/>
                  </a:cubicBezTo>
                  <a:lnTo>
                    <a:pt x="5437" y="1744"/>
                  </a:lnTo>
                  <a:cubicBezTo>
                    <a:pt x="5385" y="1745"/>
                    <a:pt x="5334" y="1746"/>
                    <a:pt x="5283" y="1746"/>
                  </a:cubicBezTo>
                  <a:cubicBezTo>
                    <a:pt x="2428" y="1746"/>
                    <a:pt x="472" y="47"/>
                    <a:pt x="472" y="47"/>
                  </a:cubicBezTo>
                  <a:cubicBezTo>
                    <a:pt x="472" y="16"/>
                    <a:pt x="453" y="0"/>
                    <a:pt x="425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76"/>
            <p:cNvSpPr/>
            <p:nvPr/>
          </p:nvSpPr>
          <p:spPr>
            <a:xfrm>
              <a:off x="4597647" y="4056336"/>
              <a:ext cx="39503" cy="14643"/>
            </a:xfrm>
            <a:custGeom>
              <a:avLst/>
              <a:gdLst/>
              <a:ahLst/>
              <a:cxnLst/>
              <a:rect l="l" t="t" r="r" b="b"/>
              <a:pathLst>
                <a:path w="723" h="268" extrusionOk="0">
                  <a:moveTo>
                    <a:pt x="723" y="0"/>
                  </a:moveTo>
                  <a:cubicBezTo>
                    <a:pt x="330" y="141"/>
                    <a:pt x="0" y="267"/>
                    <a:pt x="0" y="267"/>
                  </a:cubicBezTo>
                  <a:cubicBezTo>
                    <a:pt x="0" y="267"/>
                    <a:pt x="330" y="141"/>
                    <a:pt x="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76"/>
            <p:cNvSpPr/>
            <p:nvPr/>
          </p:nvSpPr>
          <p:spPr>
            <a:xfrm>
              <a:off x="4589888" y="4049452"/>
              <a:ext cx="54146" cy="28357"/>
            </a:xfrm>
            <a:custGeom>
              <a:avLst/>
              <a:gdLst/>
              <a:ahLst/>
              <a:cxnLst/>
              <a:rect l="l" t="t" r="r" b="b"/>
              <a:pathLst>
                <a:path w="991" h="519" extrusionOk="0">
                  <a:moveTo>
                    <a:pt x="786" y="0"/>
                  </a:moveTo>
                  <a:cubicBezTo>
                    <a:pt x="393" y="126"/>
                    <a:pt x="79" y="267"/>
                    <a:pt x="79" y="267"/>
                  </a:cubicBezTo>
                  <a:cubicBezTo>
                    <a:pt x="1" y="267"/>
                    <a:pt x="1" y="330"/>
                    <a:pt x="1" y="393"/>
                  </a:cubicBezTo>
                  <a:cubicBezTo>
                    <a:pt x="79" y="456"/>
                    <a:pt x="79" y="519"/>
                    <a:pt x="142" y="519"/>
                  </a:cubicBezTo>
                  <a:lnTo>
                    <a:pt x="205" y="519"/>
                  </a:lnTo>
                  <a:cubicBezTo>
                    <a:pt x="205" y="519"/>
                    <a:pt x="472" y="393"/>
                    <a:pt x="928" y="267"/>
                  </a:cubicBezTo>
                  <a:cubicBezTo>
                    <a:pt x="990" y="205"/>
                    <a:pt x="990" y="126"/>
                    <a:pt x="990" y="63"/>
                  </a:cubicBezTo>
                  <a:cubicBezTo>
                    <a:pt x="928" y="0"/>
                    <a:pt x="865" y="0"/>
                    <a:pt x="786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26" name="Google Shape;3326;p76"/>
            <p:cNvGrpSpPr/>
            <p:nvPr/>
          </p:nvGrpSpPr>
          <p:grpSpPr>
            <a:xfrm rot="533086">
              <a:off x="4597406" y="3178747"/>
              <a:ext cx="988369" cy="1180840"/>
              <a:chOff x="5914522" y="1389296"/>
              <a:chExt cx="916825" cy="1095363"/>
            </a:xfrm>
          </p:grpSpPr>
          <p:sp>
            <p:nvSpPr>
              <p:cNvPr id="3327" name="Google Shape;3327;p76"/>
              <p:cNvSpPr/>
              <p:nvPr/>
            </p:nvSpPr>
            <p:spPr>
              <a:xfrm>
                <a:off x="5921450" y="1399300"/>
                <a:ext cx="903000" cy="1076400"/>
              </a:xfrm>
              <a:prstGeom prst="roundRect">
                <a:avLst>
                  <a:gd name="adj" fmla="val 1128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328" name="Google Shape;3328;p76"/>
              <p:cNvGrpSpPr/>
              <p:nvPr/>
            </p:nvGrpSpPr>
            <p:grpSpPr>
              <a:xfrm>
                <a:off x="5914522" y="1389296"/>
                <a:ext cx="916825" cy="1095363"/>
                <a:chOff x="5429400" y="841775"/>
                <a:chExt cx="520450" cy="621800"/>
              </a:xfrm>
            </p:grpSpPr>
            <p:sp>
              <p:nvSpPr>
                <p:cNvPr id="3329" name="Google Shape;3329;p76"/>
                <p:cNvSpPr/>
                <p:nvPr/>
              </p:nvSpPr>
              <p:spPr>
                <a:xfrm>
                  <a:off x="5429400" y="841775"/>
                  <a:ext cx="520450" cy="62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818" h="24872" extrusionOk="0">
                      <a:moveTo>
                        <a:pt x="18319" y="252"/>
                      </a:moveTo>
                      <a:cubicBezTo>
                        <a:pt x="19576" y="252"/>
                        <a:pt x="20550" y="1305"/>
                        <a:pt x="20550" y="2546"/>
                      </a:cubicBezTo>
                      <a:lnTo>
                        <a:pt x="20550" y="22389"/>
                      </a:lnTo>
                      <a:cubicBezTo>
                        <a:pt x="20550" y="23630"/>
                        <a:pt x="19576" y="24604"/>
                        <a:pt x="18319" y="24604"/>
                      </a:cubicBezTo>
                      <a:lnTo>
                        <a:pt x="2482" y="24604"/>
                      </a:lnTo>
                      <a:cubicBezTo>
                        <a:pt x="1241" y="24604"/>
                        <a:pt x="251" y="23630"/>
                        <a:pt x="251" y="22389"/>
                      </a:cubicBezTo>
                      <a:lnTo>
                        <a:pt x="251" y="2546"/>
                      </a:lnTo>
                      <a:cubicBezTo>
                        <a:pt x="251" y="1305"/>
                        <a:pt x="1241" y="252"/>
                        <a:pt x="2482" y="252"/>
                      </a:cubicBezTo>
                      <a:close/>
                      <a:moveTo>
                        <a:pt x="2482" y="1"/>
                      </a:moveTo>
                      <a:cubicBezTo>
                        <a:pt x="1116" y="1"/>
                        <a:pt x="0" y="1179"/>
                        <a:pt x="0" y="2546"/>
                      </a:cubicBezTo>
                      <a:lnTo>
                        <a:pt x="0" y="22389"/>
                      </a:lnTo>
                      <a:cubicBezTo>
                        <a:pt x="0" y="23756"/>
                        <a:pt x="1116" y="24871"/>
                        <a:pt x="2482" y="24871"/>
                      </a:cubicBezTo>
                      <a:lnTo>
                        <a:pt x="18319" y="24871"/>
                      </a:lnTo>
                      <a:cubicBezTo>
                        <a:pt x="19702" y="24871"/>
                        <a:pt x="20817" y="23756"/>
                        <a:pt x="20817" y="22389"/>
                      </a:cubicBezTo>
                      <a:lnTo>
                        <a:pt x="20817" y="2546"/>
                      </a:lnTo>
                      <a:cubicBezTo>
                        <a:pt x="20817" y="1179"/>
                        <a:pt x="19702" y="1"/>
                        <a:pt x="183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0" name="Google Shape;3330;p76"/>
                <p:cNvSpPr/>
                <p:nvPr/>
              </p:nvSpPr>
              <p:spPr>
                <a:xfrm>
                  <a:off x="5496550" y="920325"/>
                  <a:ext cx="73475" cy="7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" h="2939" extrusionOk="0">
                      <a:moveTo>
                        <a:pt x="1430" y="1"/>
                      </a:moveTo>
                      <a:cubicBezTo>
                        <a:pt x="645" y="1"/>
                        <a:pt x="1" y="645"/>
                        <a:pt x="1" y="1431"/>
                      </a:cubicBezTo>
                      <a:cubicBezTo>
                        <a:pt x="1" y="2279"/>
                        <a:pt x="645" y="2939"/>
                        <a:pt x="1430" y="2939"/>
                      </a:cubicBezTo>
                      <a:cubicBezTo>
                        <a:pt x="2279" y="2939"/>
                        <a:pt x="2939" y="2279"/>
                        <a:pt x="2939" y="1431"/>
                      </a:cubicBezTo>
                      <a:cubicBezTo>
                        <a:pt x="2939" y="645"/>
                        <a:pt x="2279" y="1"/>
                        <a:pt x="14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1" name="Google Shape;3331;p76"/>
                <p:cNvSpPr/>
                <p:nvPr/>
              </p:nvSpPr>
              <p:spPr>
                <a:xfrm>
                  <a:off x="5493025" y="916800"/>
                  <a:ext cx="8015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6" h="3206" extrusionOk="0">
                      <a:moveTo>
                        <a:pt x="1571" y="268"/>
                      </a:moveTo>
                      <a:cubicBezTo>
                        <a:pt x="2357" y="268"/>
                        <a:pt x="2954" y="849"/>
                        <a:pt x="2954" y="1572"/>
                      </a:cubicBezTo>
                      <a:cubicBezTo>
                        <a:pt x="2954" y="2357"/>
                        <a:pt x="2357" y="2954"/>
                        <a:pt x="1571" y="2954"/>
                      </a:cubicBezTo>
                      <a:cubicBezTo>
                        <a:pt x="849" y="2954"/>
                        <a:pt x="267" y="2357"/>
                        <a:pt x="267" y="1572"/>
                      </a:cubicBezTo>
                      <a:cubicBezTo>
                        <a:pt x="267" y="849"/>
                        <a:pt x="849" y="268"/>
                        <a:pt x="1571" y="268"/>
                      </a:cubicBezTo>
                      <a:close/>
                      <a:moveTo>
                        <a:pt x="1571" y="0"/>
                      </a:moveTo>
                      <a:cubicBezTo>
                        <a:pt x="723" y="0"/>
                        <a:pt x="0" y="723"/>
                        <a:pt x="0" y="1572"/>
                      </a:cubicBezTo>
                      <a:cubicBezTo>
                        <a:pt x="0" y="2499"/>
                        <a:pt x="723" y="3205"/>
                        <a:pt x="1571" y="3205"/>
                      </a:cubicBezTo>
                      <a:cubicBezTo>
                        <a:pt x="2498" y="3205"/>
                        <a:pt x="3205" y="2499"/>
                        <a:pt x="3205" y="1572"/>
                      </a:cubicBezTo>
                      <a:cubicBezTo>
                        <a:pt x="3205" y="723"/>
                        <a:pt x="2498" y="0"/>
                        <a:pt x="15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2" name="Google Shape;3332;p76"/>
                <p:cNvSpPr/>
                <p:nvPr/>
              </p:nvSpPr>
              <p:spPr>
                <a:xfrm>
                  <a:off x="5496550" y="1051125"/>
                  <a:ext cx="73475" cy="75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" h="3018" extrusionOk="0">
                      <a:moveTo>
                        <a:pt x="1430" y="1"/>
                      </a:moveTo>
                      <a:cubicBezTo>
                        <a:pt x="645" y="1"/>
                        <a:pt x="1" y="723"/>
                        <a:pt x="1" y="1509"/>
                      </a:cubicBezTo>
                      <a:cubicBezTo>
                        <a:pt x="1" y="2357"/>
                        <a:pt x="645" y="3017"/>
                        <a:pt x="1430" y="3017"/>
                      </a:cubicBezTo>
                      <a:cubicBezTo>
                        <a:pt x="2279" y="3017"/>
                        <a:pt x="2939" y="2357"/>
                        <a:pt x="2939" y="1509"/>
                      </a:cubicBezTo>
                      <a:cubicBezTo>
                        <a:pt x="2939" y="723"/>
                        <a:pt x="2279" y="1"/>
                        <a:pt x="1430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3" name="Google Shape;3333;p76"/>
                <p:cNvSpPr/>
                <p:nvPr/>
              </p:nvSpPr>
              <p:spPr>
                <a:xfrm>
                  <a:off x="5493025" y="1047975"/>
                  <a:ext cx="80150" cy="81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6" h="3269" extrusionOk="0">
                      <a:moveTo>
                        <a:pt x="1571" y="252"/>
                      </a:moveTo>
                      <a:cubicBezTo>
                        <a:pt x="2357" y="252"/>
                        <a:pt x="2954" y="912"/>
                        <a:pt x="2954" y="1635"/>
                      </a:cubicBezTo>
                      <a:cubicBezTo>
                        <a:pt x="2954" y="2358"/>
                        <a:pt x="2357" y="3002"/>
                        <a:pt x="1571" y="3002"/>
                      </a:cubicBezTo>
                      <a:cubicBezTo>
                        <a:pt x="849" y="3002"/>
                        <a:pt x="267" y="2358"/>
                        <a:pt x="267" y="1635"/>
                      </a:cubicBezTo>
                      <a:cubicBezTo>
                        <a:pt x="267" y="912"/>
                        <a:pt x="849" y="252"/>
                        <a:pt x="1571" y="252"/>
                      </a:cubicBezTo>
                      <a:close/>
                      <a:moveTo>
                        <a:pt x="1571" y="1"/>
                      </a:moveTo>
                      <a:cubicBezTo>
                        <a:pt x="723" y="1"/>
                        <a:pt x="0" y="708"/>
                        <a:pt x="0" y="1635"/>
                      </a:cubicBezTo>
                      <a:cubicBezTo>
                        <a:pt x="0" y="2546"/>
                        <a:pt x="723" y="3269"/>
                        <a:pt x="1571" y="3269"/>
                      </a:cubicBezTo>
                      <a:cubicBezTo>
                        <a:pt x="2498" y="3269"/>
                        <a:pt x="3205" y="2546"/>
                        <a:pt x="3205" y="1635"/>
                      </a:cubicBezTo>
                      <a:cubicBezTo>
                        <a:pt x="3205" y="708"/>
                        <a:pt x="2498" y="1"/>
                        <a:pt x="15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4" name="Google Shape;3334;p76"/>
                <p:cNvSpPr/>
                <p:nvPr/>
              </p:nvSpPr>
              <p:spPr>
                <a:xfrm>
                  <a:off x="5496550" y="1183500"/>
                  <a:ext cx="73475" cy="73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" h="2954" extrusionOk="0">
                      <a:moveTo>
                        <a:pt x="1430" y="0"/>
                      </a:moveTo>
                      <a:cubicBezTo>
                        <a:pt x="645" y="0"/>
                        <a:pt x="1" y="660"/>
                        <a:pt x="1" y="1508"/>
                      </a:cubicBezTo>
                      <a:cubicBezTo>
                        <a:pt x="1" y="2294"/>
                        <a:pt x="645" y="2954"/>
                        <a:pt x="1430" y="2954"/>
                      </a:cubicBezTo>
                      <a:cubicBezTo>
                        <a:pt x="2279" y="2954"/>
                        <a:pt x="2939" y="2294"/>
                        <a:pt x="2939" y="1508"/>
                      </a:cubicBezTo>
                      <a:cubicBezTo>
                        <a:pt x="2939" y="660"/>
                        <a:pt x="2279" y="0"/>
                        <a:pt x="14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5" name="Google Shape;3335;p76"/>
                <p:cNvSpPr/>
                <p:nvPr/>
              </p:nvSpPr>
              <p:spPr>
                <a:xfrm>
                  <a:off x="5493025" y="1180350"/>
                  <a:ext cx="8015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6" h="3206" extrusionOk="0">
                      <a:moveTo>
                        <a:pt x="1571" y="268"/>
                      </a:moveTo>
                      <a:cubicBezTo>
                        <a:pt x="2357" y="268"/>
                        <a:pt x="2954" y="849"/>
                        <a:pt x="2954" y="1634"/>
                      </a:cubicBezTo>
                      <a:cubicBezTo>
                        <a:pt x="2954" y="2357"/>
                        <a:pt x="2357" y="2954"/>
                        <a:pt x="1571" y="2954"/>
                      </a:cubicBezTo>
                      <a:cubicBezTo>
                        <a:pt x="849" y="2954"/>
                        <a:pt x="267" y="2357"/>
                        <a:pt x="267" y="1634"/>
                      </a:cubicBezTo>
                      <a:cubicBezTo>
                        <a:pt x="267" y="849"/>
                        <a:pt x="849" y="268"/>
                        <a:pt x="1571" y="268"/>
                      </a:cubicBezTo>
                      <a:close/>
                      <a:moveTo>
                        <a:pt x="1571" y="0"/>
                      </a:moveTo>
                      <a:cubicBezTo>
                        <a:pt x="723" y="0"/>
                        <a:pt x="0" y="723"/>
                        <a:pt x="0" y="1634"/>
                      </a:cubicBezTo>
                      <a:cubicBezTo>
                        <a:pt x="0" y="2483"/>
                        <a:pt x="723" y="3206"/>
                        <a:pt x="1571" y="3206"/>
                      </a:cubicBezTo>
                      <a:cubicBezTo>
                        <a:pt x="2498" y="3206"/>
                        <a:pt x="3205" y="2483"/>
                        <a:pt x="3205" y="1634"/>
                      </a:cubicBezTo>
                      <a:cubicBezTo>
                        <a:pt x="3205" y="723"/>
                        <a:pt x="2498" y="0"/>
                        <a:pt x="157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6" name="Google Shape;3336;p76"/>
                <p:cNvSpPr/>
                <p:nvPr/>
              </p:nvSpPr>
              <p:spPr>
                <a:xfrm>
                  <a:off x="5496550" y="1316250"/>
                  <a:ext cx="73475" cy="7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" h="2939" extrusionOk="0">
                      <a:moveTo>
                        <a:pt x="1430" y="0"/>
                      </a:moveTo>
                      <a:cubicBezTo>
                        <a:pt x="645" y="0"/>
                        <a:pt x="1" y="660"/>
                        <a:pt x="1" y="1446"/>
                      </a:cubicBezTo>
                      <a:cubicBezTo>
                        <a:pt x="1" y="2294"/>
                        <a:pt x="645" y="2938"/>
                        <a:pt x="1430" y="2938"/>
                      </a:cubicBezTo>
                      <a:cubicBezTo>
                        <a:pt x="2279" y="2938"/>
                        <a:pt x="2939" y="2294"/>
                        <a:pt x="2939" y="1446"/>
                      </a:cubicBezTo>
                      <a:cubicBezTo>
                        <a:pt x="2939" y="660"/>
                        <a:pt x="2279" y="0"/>
                        <a:pt x="143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7" name="Google Shape;3337;p76"/>
                <p:cNvSpPr/>
                <p:nvPr/>
              </p:nvSpPr>
              <p:spPr>
                <a:xfrm>
                  <a:off x="5493025" y="1313100"/>
                  <a:ext cx="8015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6" h="3206" extrusionOk="0">
                      <a:moveTo>
                        <a:pt x="1571" y="252"/>
                      </a:moveTo>
                      <a:cubicBezTo>
                        <a:pt x="2357" y="252"/>
                        <a:pt x="2954" y="849"/>
                        <a:pt x="2954" y="1572"/>
                      </a:cubicBezTo>
                      <a:cubicBezTo>
                        <a:pt x="2954" y="2357"/>
                        <a:pt x="2357" y="2939"/>
                        <a:pt x="1571" y="2939"/>
                      </a:cubicBezTo>
                      <a:cubicBezTo>
                        <a:pt x="849" y="2939"/>
                        <a:pt x="267" y="2357"/>
                        <a:pt x="267" y="1572"/>
                      </a:cubicBezTo>
                      <a:cubicBezTo>
                        <a:pt x="267" y="849"/>
                        <a:pt x="849" y="252"/>
                        <a:pt x="1571" y="252"/>
                      </a:cubicBezTo>
                      <a:close/>
                      <a:moveTo>
                        <a:pt x="1571" y="1"/>
                      </a:moveTo>
                      <a:cubicBezTo>
                        <a:pt x="723" y="1"/>
                        <a:pt x="0" y="708"/>
                        <a:pt x="0" y="1572"/>
                      </a:cubicBezTo>
                      <a:cubicBezTo>
                        <a:pt x="0" y="2483"/>
                        <a:pt x="723" y="3206"/>
                        <a:pt x="1571" y="3206"/>
                      </a:cubicBezTo>
                      <a:cubicBezTo>
                        <a:pt x="2498" y="3206"/>
                        <a:pt x="3205" y="2483"/>
                        <a:pt x="3205" y="1572"/>
                      </a:cubicBezTo>
                      <a:cubicBezTo>
                        <a:pt x="3205" y="708"/>
                        <a:pt x="2498" y="1"/>
                        <a:pt x="15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8" name="Google Shape;3338;p76"/>
                <p:cNvSpPr/>
                <p:nvPr/>
              </p:nvSpPr>
              <p:spPr>
                <a:xfrm>
                  <a:off x="5606125" y="989075"/>
                  <a:ext cx="2832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29" h="1" extrusionOk="0">
                      <a:moveTo>
                        <a:pt x="1" y="0"/>
                      </a:moveTo>
                      <a:lnTo>
                        <a:pt x="1132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9" name="Google Shape;3339;p76"/>
                <p:cNvSpPr/>
                <p:nvPr/>
              </p:nvSpPr>
              <p:spPr>
                <a:xfrm>
                  <a:off x="5602600" y="985525"/>
                  <a:ext cx="289900" cy="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6" h="268" extrusionOk="0">
                      <a:moveTo>
                        <a:pt x="142" y="1"/>
                      </a:moveTo>
                      <a:cubicBezTo>
                        <a:pt x="1" y="1"/>
                        <a:pt x="1" y="64"/>
                        <a:pt x="1" y="142"/>
                      </a:cubicBezTo>
                      <a:cubicBezTo>
                        <a:pt x="1" y="205"/>
                        <a:pt x="1" y="268"/>
                        <a:pt x="142" y="268"/>
                      </a:cubicBezTo>
                      <a:lnTo>
                        <a:pt x="11470" y="268"/>
                      </a:lnTo>
                      <a:cubicBezTo>
                        <a:pt x="11532" y="268"/>
                        <a:pt x="11595" y="205"/>
                        <a:pt x="11595" y="142"/>
                      </a:cubicBezTo>
                      <a:cubicBezTo>
                        <a:pt x="11595" y="64"/>
                        <a:pt x="11532" y="1"/>
                        <a:pt x="114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0" name="Google Shape;3340;p76"/>
                <p:cNvSpPr/>
                <p:nvPr/>
              </p:nvSpPr>
              <p:spPr>
                <a:xfrm>
                  <a:off x="5606125" y="1119875"/>
                  <a:ext cx="2832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29" h="1" extrusionOk="0">
                      <a:moveTo>
                        <a:pt x="1" y="0"/>
                      </a:moveTo>
                      <a:lnTo>
                        <a:pt x="11329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1" name="Google Shape;3341;p76"/>
                <p:cNvSpPr/>
                <p:nvPr/>
              </p:nvSpPr>
              <p:spPr>
                <a:xfrm>
                  <a:off x="5602600" y="1116725"/>
                  <a:ext cx="289900" cy="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6" h="252" extrusionOk="0">
                      <a:moveTo>
                        <a:pt x="142" y="0"/>
                      </a:moveTo>
                      <a:cubicBezTo>
                        <a:pt x="1" y="0"/>
                        <a:pt x="1" y="63"/>
                        <a:pt x="1" y="126"/>
                      </a:cubicBezTo>
                      <a:cubicBezTo>
                        <a:pt x="1" y="252"/>
                        <a:pt x="1" y="252"/>
                        <a:pt x="142" y="252"/>
                      </a:cubicBezTo>
                      <a:lnTo>
                        <a:pt x="11470" y="252"/>
                      </a:lnTo>
                      <a:cubicBezTo>
                        <a:pt x="11532" y="252"/>
                        <a:pt x="11595" y="252"/>
                        <a:pt x="11595" y="126"/>
                      </a:cubicBezTo>
                      <a:cubicBezTo>
                        <a:pt x="11595" y="63"/>
                        <a:pt x="11532" y="0"/>
                        <a:pt x="114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2" name="Google Shape;3342;p76"/>
                <p:cNvSpPr/>
                <p:nvPr/>
              </p:nvSpPr>
              <p:spPr>
                <a:xfrm>
                  <a:off x="5606125" y="1252225"/>
                  <a:ext cx="2832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29" h="1" extrusionOk="0">
                      <a:moveTo>
                        <a:pt x="1" y="1"/>
                      </a:moveTo>
                      <a:lnTo>
                        <a:pt x="11329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3" name="Google Shape;3343;p76"/>
                <p:cNvSpPr/>
                <p:nvPr/>
              </p:nvSpPr>
              <p:spPr>
                <a:xfrm>
                  <a:off x="5602600" y="1249075"/>
                  <a:ext cx="289900" cy="6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6" h="268" extrusionOk="0">
                      <a:moveTo>
                        <a:pt x="142" y="1"/>
                      </a:moveTo>
                      <a:cubicBezTo>
                        <a:pt x="1" y="1"/>
                        <a:pt x="1" y="64"/>
                        <a:pt x="1" y="127"/>
                      </a:cubicBezTo>
                      <a:cubicBezTo>
                        <a:pt x="1" y="205"/>
                        <a:pt x="1" y="268"/>
                        <a:pt x="142" y="268"/>
                      </a:cubicBezTo>
                      <a:lnTo>
                        <a:pt x="11470" y="268"/>
                      </a:lnTo>
                      <a:cubicBezTo>
                        <a:pt x="11532" y="268"/>
                        <a:pt x="11595" y="205"/>
                        <a:pt x="11595" y="127"/>
                      </a:cubicBezTo>
                      <a:cubicBezTo>
                        <a:pt x="11595" y="64"/>
                        <a:pt x="11532" y="1"/>
                        <a:pt x="114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4" name="Google Shape;3344;p76"/>
                <p:cNvSpPr/>
                <p:nvPr/>
              </p:nvSpPr>
              <p:spPr>
                <a:xfrm>
                  <a:off x="5606125" y="1384975"/>
                  <a:ext cx="283225" cy="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29" h="1" extrusionOk="0">
                      <a:moveTo>
                        <a:pt x="1" y="1"/>
                      </a:moveTo>
                      <a:lnTo>
                        <a:pt x="11329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5" name="Google Shape;3345;p76"/>
                <p:cNvSpPr/>
                <p:nvPr/>
              </p:nvSpPr>
              <p:spPr>
                <a:xfrm>
                  <a:off x="5602600" y="1381850"/>
                  <a:ext cx="289900" cy="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96" h="252" extrusionOk="0">
                      <a:moveTo>
                        <a:pt x="142" y="0"/>
                      </a:moveTo>
                      <a:cubicBezTo>
                        <a:pt x="1" y="0"/>
                        <a:pt x="1" y="63"/>
                        <a:pt x="1" y="126"/>
                      </a:cubicBezTo>
                      <a:cubicBezTo>
                        <a:pt x="1" y="189"/>
                        <a:pt x="1" y="252"/>
                        <a:pt x="142" y="252"/>
                      </a:cubicBezTo>
                      <a:lnTo>
                        <a:pt x="11470" y="252"/>
                      </a:lnTo>
                      <a:cubicBezTo>
                        <a:pt x="11532" y="252"/>
                        <a:pt x="11595" y="189"/>
                        <a:pt x="11595" y="126"/>
                      </a:cubicBezTo>
                      <a:cubicBezTo>
                        <a:pt x="11595" y="63"/>
                        <a:pt x="11532" y="0"/>
                        <a:pt x="1147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6" name="Google Shape;3346;p76"/>
                <p:cNvSpPr/>
                <p:nvPr/>
              </p:nvSpPr>
              <p:spPr>
                <a:xfrm>
                  <a:off x="5488300" y="1162275"/>
                  <a:ext cx="89975" cy="11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9" h="4589" extrusionOk="0">
                      <a:moveTo>
                        <a:pt x="1" y="1"/>
                      </a:moveTo>
                      <a:lnTo>
                        <a:pt x="3599" y="4588"/>
                      </a:lnTo>
                      <a:close/>
                    </a:path>
                  </a:pathLst>
                </a:custGeom>
                <a:solidFill>
                  <a:srgbClr val="04050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7" name="Google Shape;3347;p76"/>
                <p:cNvSpPr/>
                <p:nvPr/>
              </p:nvSpPr>
              <p:spPr>
                <a:xfrm>
                  <a:off x="5481625" y="1156400"/>
                  <a:ext cx="103325" cy="125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" h="5012" extrusionOk="0">
                      <a:moveTo>
                        <a:pt x="297" y="0"/>
                      </a:moveTo>
                      <a:cubicBezTo>
                        <a:pt x="232" y="0"/>
                        <a:pt x="166" y="16"/>
                        <a:pt x="126" y="47"/>
                      </a:cubicBezTo>
                      <a:cubicBezTo>
                        <a:pt x="1" y="110"/>
                        <a:pt x="1" y="236"/>
                        <a:pt x="63" y="377"/>
                      </a:cubicBezTo>
                      <a:lnTo>
                        <a:pt x="3661" y="4949"/>
                      </a:lnTo>
                      <a:cubicBezTo>
                        <a:pt x="3740" y="5012"/>
                        <a:pt x="3803" y="5012"/>
                        <a:pt x="3866" y="5012"/>
                      </a:cubicBezTo>
                      <a:cubicBezTo>
                        <a:pt x="3928" y="5012"/>
                        <a:pt x="3928" y="5012"/>
                        <a:pt x="3991" y="4949"/>
                      </a:cubicBezTo>
                      <a:cubicBezTo>
                        <a:pt x="4133" y="4886"/>
                        <a:pt x="4133" y="4761"/>
                        <a:pt x="4054" y="4619"/>
                      </a:cubicBezTo>
                      <a:lnTo>
                        <a:pt x="456" y="47"/>
                      </a:lnTo>
                      <a:cubicBezTo>
                        <a:pt x="425" y="16"/>
                        <a:pt x="362" y="0"/>
                        <a:pt x="29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8" name="Google Shape;3348;p76"/>
                <p:cNvSpPr/>
                <p:nvPr/>
              </p:nvSpPr>
              <p:spPr>
                <a:xfrm>
                  <a:off x="5493025" y="1159150"/>
                  <a:ext cx="106450" cy="99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8" h="3991" extrusionOk="0">
                      <a:moveTo>
                        <a:pt x="4258" y="0"/>
                      </a:moveTo>
                      <a:lnTo>
                        <a:pt x="0" y="3991"/>
                      </a:lnTo>
                      <a:close/>
                    </a:path>
                  </a:pathLst>
                </a:custGeom>
                <a:solidFill>
                  <a:srgbClr val="04050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9" name="Google Shape;3349;p76"/>
                <p:cNvSpPr/>
                <p:nvPr/>
              </p:nvSpPr>
              <p:spPr>
                <a:xfrm>
                  <a:off x="5486725" y="1152850"/>
                  <a:ext cx="119425" cy="11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7" h="4510" extrusionOk="0">
                      <a:moveTo>
                        <a:pt x="4502" y="1"/>
                      </a:moveTo>
                      <a:cubicBezTo>
                        <a:pt x="4447" y="1"/>
                        <a:pt x="4384" y="16"/>
                        <a:pt x="4321" y="48"/>
                      </a:cubicBezTo>
                      <a:lnTo>
                        <a:pt x="127" y="4054"/>
                      </a:lnTo>
                      <a:cubicBezTo>
                        <a:pt x="1" y="4180"/>
                        <a:pt x="1" y="4306"/>
                        <a:pt x="127" y="4368"/>
                      </a:cubicBezTo>
                      <a:cubicBezTo>
                        <a:pt x="127" y="4447"/>
                        <a:pt x="189" y="4510"/>
                        <a:pt x="252" y="4510"/>
                      </a:cubicBezTo>
                      <a:cubicBezTo>
                        <a:pt x="315" y="4510"/>
                        <a:pt x="394" y="4447"/>
                        <a:pt x="456" y="4447"/>
                      </a:cubicBezTo>
                      <a:lnTo>
                        <a:pt x="4636" y="378"/>
                      </a:lnTo>
                      <a:cubicBezTo>
                        <a:pt x="4777" y="315"/>
                        <a:pt x="4777" y="189"/>
                        <a:pt x="4636" y="48"/>
                      </a:cubicBezTo>
                      <a:cubicBezTo>
                        <a:pt x="4604" y="16"/>
                        <a:pt x="4557" y="1"/>
                        <a:pt x="450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0" name="Google Shape;3350;p76"/>
                <p:cNvSpPr/>
                <p:nvPr/>
              </p:nvSpPr>
              <p:spPr>
                <a:xfrm>
                  <a:off x="5507950" y="1041075"/>
                  <a:ext cx="98200" cy="69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8" h="2760" extrusionOk="0">
                      <a:moveTo>
                        <a:pt x="3627" y="0"/>
                      </a:moveTo>
                      <a:cubicBezTo>
                        <a:pt x="3579" y="0"/>
                        <a:pt x="3525" y="20"/>
                        <a:pt x="3472" y="73"/>
                      </a:cubicBezTo>
                      <a:lnTo>
                        <a:pt x="974" y="2162"/>
                      </a:lnTo>
                      <a:lnTo>
                        <a:pt x="456" y="1377"/>
                      </a:lnTo>
                      <a:cubicBezTo>
                        <a:pt x="411" y="1332"/>
                        <a:pt x="328" y="1288"/>
                        <a:pt x="238" y="1288"/>
                      </a:cubicBezTo>
                      <a:cubicBezTo>
                        <a:pt x="201" y="1288"/>
                        <a:pt x="163" y="1295"/>
                        <a:pt x="126" y="1314"/>
                      </a:cubicBezTo>
                      <a:cubicBezTo>
                        <a:pt x="0" y="1377"/>
                        <a:pt x="0" y="1581"/>
                        <a:pt x="63" y="1644"/>
                      </a:cubicBezTo>
                      <a:lnTo>
                        <a:pt x="723" y="2634"/>
                      </a:lnTo>
                      <a:cubicBezTo>
                        <a:pt x="786" y="2696"/>
                        <a:pt x="849" y="2759"/>
                        <a:pt x="911" y="2759"/>
                      </a:cubicBezTo>
                      <a:cubicBezTo>
                        <a:pt x="974" y="2759"/>
                        <a:pt x="1037" y="2759"/>
                        <a:pt x="1116" y="2696"/>
                      </a:cubicBezTo>
                      <a:lnTo>
                        <a:pt x="3787" y="403"/>
                      </a:lnTo>
                      <a:cubicBezTo>
                        <a:pt x="3865" y="340"/>
                        <a:pt x="3928" y="198"/>
                        <a:pt x="3787" y="73"/>
                      </a:cubicBezTo>
                      <a:cubicBezTo>
                        <a:pt x="3750" y="36"/>
                        <a:pt x="3693" y="0"/>
                        <a:pt x="362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1" name="Google Shape;3351;p76"/>
                <p:cNvSpPr/>
                <p:nvPr/>
              </p:nvSpPr>
              <p:spPr>
                <a:xfrm>
                  <a:off x="5511075" y="908400"/>
                  <a:ext cx="98225" cy="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29" h="2756" extrusionOk="0">
                      <a:moveTo>
                        <a:pt x="3654" y="1"/>
                      </a:moveTo>
                      <a:cubicBezTo>
                        <a:pt x="3605" y="1"/>
                        <a:pt x="3563" y="24"/>
                        <a:pt x="3536" y="85"/>
                      </a:cubicBezTo>
                      <a:lnTo>
                        <a:pt x="991" y="2175"/>
                      </a:lnTo>
                      <a:lnTo>
                        <a:pt x="457" y="1389"/>
                      </a:lnTo>
                      <a:cubicBezTo>
                        <a:pt x="412" y="1345"/>
                        <a:pt x="336" y="1300"/>
                        <a:pt x="246" y="1300"/>
                      </a:cubicBezTo>
                      <a:cubicBezTo>
                        <a:pt x="208" y="1300"/>
                        <a:pt x="168" y="1308"/>
                        <a:pt x="127" y="1326"/>
                      </a:cubicBezTo>
                      <a:cubicBezTo>
                        <a:pt x="64" y="1452"/>
                        <a:pt x="1" y="1578"/>
                        <a:pt x="64" y="1656"/>
                      </a:cubicBezTo>
                      <a:lnTo>
                        <a:pt x="786" y="2693"/>
                      </a:lnTo>
                      <a:cubicBezTo>
                        <a:pt x="786" y="2693"/>
                        <a:pt x="849" y="2756"/>
                        <a:pt x="912" y="2756"/>
                      </a:cubicBezTo>
                      <a:lnTo>
                        <a:pt x="991" y="2756"/>
                      </a:lnTo>
                      <a:cubicBezTo>
                        <a:pt x="1054" y="2756"/>
                        <a:pt x="1054" y="2756"/>
                        <a:pt x="1116" y="2693"/>
                      </a:cubicBezTo>
                      <a:lnTo>
                        <a:pt x="3803" y="399"/>
                      </a:lnTo>
                      <a:cubicBezTo>
                        <a:pt x="3929" y="336"/>
                        <a:pt x="3929" y="211"/>
                        <a:pt x="3866" y="85"/>
                      </a:cubicBezTo>
                      <a:cubicBezTo>
                        <a:pt x="3795" y="41"/>
                        <a:pt x="3718" y="1"/>
                        <a:pt x="365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2" name="Google Shape;3352;p76"/>
                <p:cNvSpPr/>
                <p:nvPr/>
              </p:nvSpPr>
              <p:spPr>
                <a:xfrm>
                  <a:off x="5619100" y="910225"/>
                  <a:ext cx="2734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36" h="2951" extrusionOk="0">
                      <a:moveTo>
                        <a:pt x="1776" y="263"/>
                      </a:moveTo>
                      <a:cubicBezTo>
                        <a:pt x="1901" y="326"/>
                        <a:pt x="1964" y="531"/>
                        <a:pt x="1964" y="719"/>
                      </a:cubicBezTo>
                      <a:cubicBezTo>
                        <a:pt x="1964" y="860"/>
                        <a:pt x="1901" y="1049"/>
                        <a:pt x="1776" y="1253"/>
                      </a:cubicBezTo>
                      <a:cubicBezTo>
                        <a:pt x="1697" y="1379"/>
                        <a:pt x="1634" y="1442"/>
                        <a:pt x="1572" y="1505"/>
                      </a:cubicBezTo>
                      <a:cubicBezTo>
                        <a:pt x="1509" y="1442"/>
                        <a:pt x="1509" y="1379"/>
                        <a:pt x="1446" y="1316"/>
                      </a:cubicBezTo>
                      <a:cubicBezTo>
                        <a:pt x="1304" y="1112"/>
                        <a:pt x="1242" y="860"/>
                        <a:pt x="1242" y="593"/>
                      </a:cubicBezTo>
                      <a:cubicBezTo>
                        <a:pt x="1304" y="531"/>
                        <a:pt x="1383" y="405"/>
                        <a:pt x="1509" y="326"/>
                      </a:cubicBezTo>
                      <a:cubicBezTo>
                        <a:pt x="1509" y="263"/>
                        <a:pt x="1572" y="263"/>
                        <a:pt x="1634" y="263"/>
                      </a:cubicBezTo>
                      <a:close/>
                      <a:moveTo>
                        <a:pt x="4839" y="263"/>
                      </a:moveTo>
                      <a:cubicBezTo>
                        <a:pt x="5044" y="263"/>
                        <a:pt x="5232" y="531"/>
                        <a:pt x="5232" y="719"/>
                      </a:cubicBezTo>
                      <a:cubicBezTo>
                        <a:pt x="5232" y="1049"/>
                        <a:pt x="5106" y="1316"/>
                        <a:pt x="4981" y="1442"/>
                      </a:cubicBezTo>
                      <a:cubicBezTo>
                        <a:pt x="4918" y="1583"/>
                        <a:pt x="4777" y="1709"/>
                        <a:pt x="4651" y="1835"/>
                      </a:cubicBezTo>
                      <a:cubicBezTo>
                        <a:pt x="4588" y="1709"/>
                        <a:pt x="4447" y="1583"/>
                        <a:pt x="4384" y="1379"/>
                      </a:cubicBezTo>
                      <a:cubicBezTo>
                        <a:pt x="4321" y="1190"/>
                        <a:pt x="4258" y="923"/>
                        <a:pt x="4321" y="656"/>
                      </a:cubicBezTo>
                      <a:cubicBezTo>
                        <a:pt x="4384" y="468"/>
                        <a:pt x="4588" y="263"/>
                        <a:pt x="4777" y="263"/>
                      </a:cubicBezTo>
                      <a:close/>
                      <a:moveTo>
                        <a:pt x="7730" y="531"/>
                      </a:moveTo>
                      <a:cubicBezTo>
                        <a:pt x="7793" y="531"/>
                        <a:pt x="7919" y="593"/>
                        <a:pt x="7982" y="656"/>
                      </a:cubicBezTo>
                      <a:cubicBezTo>
                        <a:pt x="8123" y="719"/>
                        <a:pt x="8249" y="923"/>
                        <a:pt x="8312" y="1112"/>
                      </a:cubicBezTo>
                      <a:cubicBezTo>
                        <a:pt x="8312" y="1379"/>
                        <a:pt x="8186" y="1709"/>
                        <a:pt x="7919" y="2039"/>
                      </a:cubicBezTo>
                      <a:lnTo>
                        <a:pt x="7856" y="2102"/>
                      </a:lnTo>
                      <a:cubicBezTo>
                        <a:pt x="7793" y="2039"/>
                        <a:pt x="7730" y="1976"/>
                        <a:pt x="7667" y="1897"/>
                      </a:cubicBezTo>
                      <a:cubicBezTo>
                        <a:pt x="7463" y="1772"/>
                        <a:pt x="7275" y="1505"/>
                        <a:pt x="7275" y="1190"/>
                      </a:cubicBezTo>
                      <a:cubicBezTo>
                        <a:pt x="7196" y="923"/>
                        <a:pt x="7400" y="656"/>
                        <a:pt x="7589" y="593"/>
                      </a:cubicBezTo>
                      <a:cubicBezTo>
                        <a:pt x="7667" y="531"/>
                        <a:pt x="7667" y="531"/>
                        <a:pt x="7730" y="531"/>
                      </a:cubicBezTo>
                      <a:close/>
                      <a:moveTo>
                        <a:pt x="4743" y="0"/>
                      </a:moveTo>
                      <a:cubicBezTo>
                        <a:pt x="4460" y="0"/>
                        <a:pt x="4181" y="291"/>
                        <a:pt x="4054" y="531"/>
                      </a:cubicBezTo>
                      <a:cubicBezTo>
                        <a:pt x="3991" y="860"/>
                        <a:pt x="3991" y="1190"/>
                        <a:pt x="4195" y="1505"/>
                      </a:cubicBezTo>
                      <a:cubicBezTo>
                        <a:pt x="4258" y="1646"/>
                        <a:pt x="4321" y="1835"/>
                        <a:pt x="4447" y="1976"/>
                      </a:cubicBezTo>
                      <a:cubicBezTo>
                        <a:pt x="4127" y="2180"/>
                        <a:pt x="3767" y="2312"/>
                        <a:pt x="3432" y="2312"/>
                      </a:cubicBezTo>
                      <a:cubicBezTo>
                        <a:pt x="3355" y="2312"/>
                        <a:pt x="3279" y="2305"/>
                        <a:pt x="3205" y="2290"/>
                      </a:cubicBezTo>
                      <a:cubicBezTo>
                        <a:pt x="2624" y="2290"/>
                        <a:pt x="2169" y="2102"/>
                        <a:pt x="1776" y="1709"/>
                      </a:cubicBezTo>
                      <a:cubicBezTo>
                        <a:pt x="1839" y="1646"/>
                        <a:pt x="1901" y="1505"/>
                        <a:pt x="1964" y="1442"/>
                      </a:cubicBezTo>
                      <a:cubicBezTo>
                        <a:pt x="2090" y="1253"/>
                        <a:pt x="2231" y="986"/>
                        <a:pt x="2231" y="719"/>
                      </a:cubicBezTo>
                      <a:cubicBezTo>
                        <a:pt x="2231" y="468"/>
                        <a:pt x="2090" y="138"/>
                        <a:pt x="1839" y="12"/>
                      </a:cubicBezTo>
                      <a:cubicBezTo>
                        <a:pt x="1697" y="12"/>
                        <a:pt x="1509" y="12"/>
                        <a:pt x="1383" y="75"/>
                      </a:cubicBezTo>
                      <a:cubicBezTo>
                        <a:pt x="1179" y="201"/>
                        <a:pt x="1053" y="405"/>
                        <a:pt x="1053" y="531"/>
                      </a:cubicBezTo>
                      <a:cubicBezTo>
                        <a:pt x="990" y="860"/>
                        <a:pt x="1053" y="1112"/>
                        <a:pt x="1242" y="1442"/>
                      </a:cubicBezTo>
                      <a:cubicBezTo>
                        <a:pt x="1304" y="1583"/>
                        <a:pt x="1304" y="1646"/>
                        <a:pt x="1383" y="1709"/>
                      </a:cubicBezTo>
                      <a:cubicBezTo>
                        <a:pt x="1053" y="2039"/>
                        <a:pt x="597" y="2369"/>
                        <a:pt x="126" y="2494"/>
                      </a:cubicBezTo>
                      <a:cubicBezTo>
                        <a:pt x="63" y="2494"/>
                        <a:pt x="0" y="2620"/>
                        <a:pt x="63" y="2683"/>
                      </a:cubicBezTo>
                      <a:cubicBezTo>
                        <a:pt x="63" y="2762"/>
                        <a:pt x="126" y="2762"/>
                        <a:pt x="205" y="2762"/>
                      </a:cubicBezTo>
                      <a:cubicBezTo>
                        <a:pt x="723" y="2557"/>
                        <a:pt x="1179" y="2290"/>
                        <a:pt x="1572" y="1897"/>
                      </a:cubicBezTo>
                      <a:cubicBezTo>
                        <a:pt x="1964" y="2290"/>
                        <a:pt x="2561" y="2557"/>
                        <a:pt x="3143" y="2557"/>
                      </a:cubicBezTo>
                      <a:cubicBezTo>
                        <a:pt x="3210" y="2565"/>
                        <a:pt x="3279" y="2569"/>
                        <a:pt x="3347" y="2569"/>
                      </a:cubicBezTo>
                      <a:cubicBezTo>
                        <a:pt x="3799" y="2569"/>
                        <a:pt x="4247" y="2397"/>
                        <a:pt x="4588" y="2164"/>
                      </a:cubicBezTo>
                      <a:cubicBezTo>
                        <a:pt x="4981" y="2557"/>
                        <a:pt x="5436" y="2824"/>
                        <a:pt x="5955" y="2887"/>
                      </a:cubicBezTo>
                      <a:cubicBezTo>
                        <a:pt x="6096" y="2950"/>
                        <a:pt x="6222" y="2950"/>
                        <a:pt x="6348" y="2950"/>
                      </a:cubicBezTo>
                      <a:cubicBezTo>
                        <a:pt x="6882" y="2950"/>
                        <a:pt x="7463" y="2762"/>
                        <a:pt x="7856" y="2432"/>
                      </a:cubicBezTo>
                      <a:cubicBezTo>
                        <a:pt x="8251" y="2656"/>
                        <a:pt x="8722" y="2772"/>
                        <a:pt x="9194" y="2772"/>
                      </a:cubicBezTo>
                      <a:cubicBezTo>
                        <a:pt x="9810" y="2772"/>
                        <a:pt x="10427" y="2574"/>
                        <a:pt x="10872" y="2164"/>
                      </a:cubicBezTo>
                      <a:cubicBezTo>
                        <a:pt x="10935" y="2164"/>
                        <a:pt x="10935" y="2039"/>
                        <a:pt x="10872" y="2039"/>
                      </a:cubicBezTo>
                      <a:cubicBezTo>
                        <a:pt x="10810" y="1976"/>
                        <a:pt x="10731" y="1976"/>
                        <a:pt x="10668" y="1976"/>
                      </a:cubicBezTo>
                      <a:cubicBezTo>
                        <a:pt x="10300" y="2344"/>
                        <a:pt x="9778" y="2522"/>
                        <a:pt x="9239" y="2522"/>
                      </a:cubicBezTo>
                      <a:cubicBezTo>
                        <a:pt x="8836" y="2522"/>
                        <a:pt x="8423" y="2422"/>
                        <a:pt x="8060" y="2227"/>
                      </a:cubicBezTo>
                      <a:lnTo>
                        <a:pt x="8123" y="2227"/>
                      </a:lnTo>
                      <a:cubicBezTo>
                        <a:pt x="8453" y="1835"/>
                        <a:pt x="8579" y="1442"/>
                        <a:pt x="8579" y="1049"/>
                      </a:cubicBezTo>
                      <a:cubicBezTo>
                        <a:pt x="8516" y="798"/>
                        <a:pt x="8374" y="531"/>
                        <a:pt x="8123" y="405"/>
                      </a:cubicBezTo>
                      <a:cubicBezTo>
                        <a:pt x="8000" y="320"/>
                        <a:pt x="7884" y="286"/>
                        <a:pt x="7766" y="286"/>
                      </a:cubicBezTo>
                      <a:cubicBezTo>
                        <a:pt x="7687" y="286"/>
                        <a:pt x="7608" y="301"/>
                        <a:pt x="7526" y="326"/>
                      </a:cubicBezTo>
                      <a:cubicBezTo>
                        <a:pt x="7196" y="405"/>
                        <a:pt x="6945" y="798"/>
                        <a:pt x="7008" y="1190"/>
                      </a:cubicBezTo>
                      <a:cubicBezTo>
                        <a:pt x="7008" y="1583"/>
                        <a:pt x="7275" y="1897"/>
                        <a:pt x="7463" y="2102"/>
                      </a:cubicBezTo>
                      <a:cubicBezTo>
                        <a:pt x="7526" y="2164"/>
                        <a:pt x="7589" y="2227"/>
                        <a:pt x="7667" y="2227"/>
                      </a:cubicBezTo>
                      <a:cubicBezTo>
                        <a:pt x="7269" y="2521"/>
                        <a:pt x="6844" y="2674"/>
                        <a:pt x="6406" y="2674"/>
                      </a:cubicBezTo>
                      <a:cubicBezTo>
                        <a:pt x="6257" y="2674"/>
                        <a:pt x="6106" y="2656"/>
                        <a:pt x="5955" y="2620"/>
                      </a:cubicBezTo>
                      <a:cubicBezTo>
                        <a:pt x="5562" y="2557"/>
                        <a:pt x="5106" y="2369"/>
                        <a:pt x="4839" y="2039"/>
                      </a:cubicBezTo>
                      <a:cubicBezTo>
                        <a:pt x="4981" y="1897"/>
                        <a:pt x="5106" y="1772"/>
                        <a:pt x="5169" y="1646"/>
                      </a:cubicBezTo>
                      <a:cubicBezTo>
                        <a:pt x="5436" y="1316"/>
                        <a:pt x="5499" y="986"/>
                        <a:pt x="5499" y="719"/>
                      </a:cubicBezTo>
                      <a:cubicBezTo>
                        <a:pt x="5499" y="326"/>
                        <a:pt x="5232" y="12"/>
                        <a:pt x="4839" y="12"/>
                      </a:cubicBezTo>
                      <a:cubicBezTo>
                        <a:pt x="4807" y="4"/>
                        <a:pt x="4775" y="0"/>
                        <a:pt x="474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3" name="Google Shape;3353;p76"/>
                <p:cNvSpPr/>
                <p:nvPr/>
              </p:nvSpPr>
              <p:spPr>
                <a:xfrm>
                  <a:off x="5624200" y="1029300"/>
                  <a:ext cx="268300" cy="79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32" h="3168" extrusionOk="0">
                      <a:moveTo>
                        <a:pt x="1572" y="277"/>
                      </a:moveTo>
                      <a:cubicBezTo>
                        <a:pt x="1635" y="277"/>
                        <a:pt x="1697" y="277"/>
                        <a:pt x="1760" y="355"/>
                      </a:cubicBezTo>
                      <a:cubicBezTo>
                        <a:pt x="1886" y="418"/>
                        <a:pt x="1886" y="607"/>
                        <a:pt x="1886" y="748"/>
                      </a:cubicBezTo>
                      <a:cubicBezTo>
                        <a:pt x="1886" y="936"/>
                        <a:pt x="1760" y="1141"/>
                        <a:pt x="1697" y="1266"/>
                      </a:cubicBezTo>
                      <a:cubicBezTo>
                        <a:pt x="1572" y="1455"/>
                        <a:pt x="1430" y="1596"/>
                        <a:pt x="1305" y="1785"/>
                      </a:cubicBezTo>
                      <a:cubicBezTo>
                        <a:pt x="1242" y="1596"/>
                        <a:pt x="1179" y="1392"/>
                        <a:pt x="1100" y="1204"/>
                      </a:cubicBezTo>
                      <a:cubicBezTo>
                        <a:pt x="1038" y="999"/>
                        <a:pt x="1038" y="669"/>
                        <a:pt x="1179" y="481"/>
                      </a:cubicBezTo>
                      <a:cubicBezTo>
                        <a:pt x="1305" y="355"/>
                        <a:pt x="1430" y="277"/>
                        <a:pt x="1572" y="277"/>
                      </a:cubicBezTo>
                      <a:close/>
                      <a:moveTo>
                        <a:pt x="4321" y="669"/>
                      </a:moveTo>
                      <a:cubicBezTo>
                        <a:pt x="4510" y="669"/>
                        <a:pt x="4714" y="874"/>
                        <a:pt x="4714" y="999"/>
                      </a:cubicBezTo>
                      <a:cubicBezTo>
                        <a:pt x="4777" y="1266"/>
                        <a:pt x="4714" y="1533"/>
                        <a:pt x="4635" y="1659"/>
                      </a:cubicBezTo>
                      <a:cubicBezTo>
                        <a:pt x="4573" y="1785"/>
                        <a:pt x="4510" y="1926"/>
                        <a:pt x="4447" y="1989"/>
                      </a:cubicBezTo>
                      <a:cubicBezTo>
                        <a:pt x="4321" y="1926"/>
                        <a:pt x="4243" y="1785"/>
                        <a:pt x="4180" y="1722"/>
                      </a:cubicBezTo>
                      <a:cubicBezTo>
                        <a:pt x="4054" y="1455"/>
                        <a:pt x="3991" y="1266"/>
                        <a:pt x="3991" y="1141"/>
                      </a:cubicBezTo>
                      <a:cubicBezTo>
                        <a:pt x="3991" y="936"/>
                        <a:pt x="4117" y="748"/>
                        <a:pt x="4321" y="669"/>
                      </a:cubicBezTo>
                      <a:close/>
                      <a:moveTo>
                        <a:pt x="7589" y="277"/>
                      </a:moveTo>
                      <a:cubicBezTo>
                        <a:pt x="7715" y="277"/>
                        <a:pt x="7856" y="277"/>
                        <a:pt x="7919" y="418"/>
                      </a:cubicBezTo>
                      <a:cubicBezTo>
                        <a:pt x="8170" y="544"/>
                        <a:pt x="8312" y="748"/>
                        <a:pt x="8312" y="936"/>
                      </a:cubicBezTo>
                      <a:cubicBezTo>
                        <a:pt x="8375" y="1329"/>
                        <a:pt x="8170" y="1785"/>
                        <a:pt x="7778" y="2178"/>
                      </a:cubicBezTo>
                      <a:cubicBezTo>
                        <a:pt x="7778" y="2178"/>
                        <a:pt x="7715" y="2240"/>
                        <a:pt x="7652" y="2240"/>
                      </a:cubicBezTo>
                      <a:cubicBezTo>
                        <a:pt x="7526" y="2115"/>
                        <a:pt x="7385" y="1989"/>
                        <a:pt x="7259" y="1848"/>
                      </a:cubicBezTo>
                      <a:cubicBezTo>
                        <a:pt x="7071" y="1596"/>
                        <a:pt x="6929" y="1266"/>
                        <a:pt x="6929" y="999"/>
                      </a:cubicBezTo>
                      <a:cubicBezTo>
                        <a:pt x="6992" y="669"/>
                        <a:pt x="7196" y="355"/>
                        <a:pt x="7463" y="277"/>
                      </a:cubicBezTo>
                      <a:close/>
                      <a:moveTo>
                        <a:pt x="7561" y="1"/>
                      </a:moveTo>
                      <a:cubicBezTo>
                        <a:pt x="7499" y="1"/>
                        <a:pt x="7440" y="8"/>
                        <a:pt x="7385" y="25"/>
                      </a:cubicBezTo>
                      <a:cubicBezTo>
                        <a:pt x="6992" y="151"/>
                        <a:pt x="6741" y="544"/>
                        <a:pt x="6678" y="936"/>
                      </a:cubicBezTo>
                      <a:cubicBezTo>
                        <a:pt x="6678" y="1329"/>
                        <a:pt x="6804" y="1659"/>
                        <a:pt x="7071" y="2052"/>
                      </a:cubicBezTo>
                      <a:cubicBezTo>
                        <a:pt x="7196" y="2178"/>
                        <a:pt x="7322" y="2319"/>
                        <a:pt x="7463" y="2445"/>
                      </a:cubicBezTo>
                      <a:cubicBezTo>
                        <a:pt x="7072" y="2666"/>
                        <a:pt x="6606" y="2791"/>
                        <a:pt x="6162" y="2791"/>
                      </a:cubicBezTo>
                      <a:cubicBezTo>
                        <a:pt x="6071" y="2791"/>
                        <a:pt x="5981" y="2785"/>
                        <a:pt x="5892" y="2775"/>
                      </a:cubicBezTo>
                      <a:cubicBezTo>
                        <a:pt x="5421" y="2712"/>
                        <a:pt x="4965" y="2508"/>
                        <a:pt x="4573" y="2178"/>
                      </a:cubicBezTo>
                      <a:cubicBezTo>
                        <a:pt x="4714" y="2052"/>
                        <a:pt x="4777" y="1926"/>
                        <a:pt x="4840" y="1785"/>
                      </a:cubicBezTo>
                      <a:cubicBezTo>
                        <a:pt x="5028" y="1455"/>
                        <a:pt x="5028" y="1204"/>
                        <a:pt x="4965" y="936"/>
                      </a:cubicBezTo>
                      <a:cubicBezTo>
                        <a:pt x="4902" y="669"/>
                        <a:pt x="4573" y="418"/>
                        <a:pt x="4243" y="418"/>
                      </a:cubicBezTo>
                      <a:cubicBezTo>
                        <a:pt x="3928" y="481"/>
                        <a:pt x="3724" y="811"/>
                        <a:pt x="3724" y="1062"/>
                      </a:cubicBezTo>
                      <a:cubicBezTo>
                        <a:pt x="3724" y="1329"/>
                        <a:pt x="3787" y="1596"/>
                        <a:pt x="3991" y="1848"/>
                      </a:cubicBezTo>
                      <a:cubicBezTo>
                        <a:pt x="4054" y="1989"/>
                        <a:pt x="4117" y="2115"/>
                        <a:pt x="4243" y="2178"/>
                      </a:cubicBezTo>
                      <a:cubicBezTo>
                        <a:pt x="3897" y="2523"/>
                        <a:pt x="3405" y="2723"/>
                        <a:pt x="2885" y="2723"/>
                      </a:cubicBezTo>
                      <a:cubicBezTo>
                        <a:pt x="2814" y="2723"/>
                        <a:pt x="2743" y="2719"/>
                        <a:pt x="2672" y="2712"/>
                      </a:cubicBezTo>
                      <a:cubicBezTo>
                        <a:pt x="2216" y="2633"/>
                        <a:pt x="1760" y="2382"/>
                        <a:pt x="1493" y="1989"/>
                      </a:cubicBezTo>
                      <a:cubicBezTo>
                        <a:pt x="1635" y="1785"/>
                        <a:pt x="1760" y="1596"/>
                        <a:pt x="1886" y="1392"/>
                      </a:cubicBezTo>
                      <a:cubicBezTo>
                        <a:pt x="2027" y="1204"/>
                        <a:pt x="2153" y="999"/>
                        <a:pt x="2153" y="811"/>
                      </a:cubicBezTo>
                      <a:cubicBezTo>
                        <a:pt x="2216" y="481"/>
                        <a:pt x="2090" y="214"/>
                        <a:pt x="1886" y="88"/>
                      </a:cubicBezTo>
                      <a:cubicBezTo>
                        <a:pt x="1803" y="55"/>
                        <a:pt x="1714" y="39"/>
                        <a:pt x="1624" y="39"/>
                      </a:cubicBezTo>
                      <a:cubicBezTo>
                        <a:pt x="1377" y="39"/>
                        <a:pt x="1125" y="159"/>
                        <a:pt x="975" y="355"/>
                      </a:cubicBezTo>
                      <a:cubicBezTo>
                        <a:pt x="786" y="607"/>
                        <a:pt x="786" y="999"/>
                        <a:pt x="849" y="1204"/>
                      </a:cubicBezTo>
                      <a:cubicBezTo>
                        <a:pt x="912" y="1533"/>
                        <a:pt x="975" y="1785"/>
                        <a:pt x="1179" y="1989"/>
                      </a:cubicBezTo>
                      <a:cubicBezTo>
                        <a:pt x="849" y="2382"/>
                        <a:pt x="456" y="2712"/>
                        <a:pt x="64" y="2963"/>
                      </a:cubicBezTo>
                      <a:cubicBezTo>
                        <a:pt x="1" y="2963"/>
                        <a:pt x="1" y="3026"/>
                        <a:pt x="1" y="3105"/>
                      </a:cubicBezTo>
                      <a:cubicBezTo>
                        <a:pt x="64" y="3167"/>
                        <a:pt x="64" y="3167"/>
                        <a:pt x="126" y="3167"/>
                      </a:cubicBezTo>
                      <a:lnTo>
                        <a:pt x="189" y="3167"/>
                      </a:lnTo>
                      <a:cubicBezTo>
                        <a:pt x="582" y="2900"/>
                        <a:pt x="975" y="2570"/>
                        <a:pt x="1305" y="2178"/>
                      </a:cubicBezTo>
                      <a:cubicBezTo>
                        <a:pt x="1635" y="2633"/>
                        <a:pt x="2153" y="2900"/>
                        <a:pt x="2609" y="2963"/>
                      </a:cubicBezTo>
                      <a:cubicBezTo>
                        <a:pt x="2691" y="2971"/>
                        <a:pt x="2774" y="2975"/>
                        <a:pt x="2857" y="2975"/>
                      </a:cubicBezTo>
                      <a:cubicBezTo>
                        <a:pt x="3444" y="2975"/>
                        <a:pt x="4048" y="2781"/>
                        <a:pt x="4447" y="2382"/>
                      </a:cubicBezTo>
                      <a:cubicBezTo>
                        <a:pt x="4840" y="2712"/>
                        <a:pt x="5295" y="2963"/>
                        <a:pt x="5892" y="3026"/>
                      </a:cubicBezTo>
                      <a:cubicBezTo>
                        <a:pt x="5995" y="3040"/>
                        <a:pt x="6100" y="3047"/>
                        <a:pt x="6206" y="3047"/>
                      </a:cubicBezTo>
                      <a:cubicBezTo>
                        <a:pt x="6704" y="3047"/>
                        <a:pt x="7236" y="2894"/>
                        <a:pt x="7715" y="2570"/>
                      </a:cubicBezTo>
                      <a:cubicBezTo>
                        <a:pt x="8045" y="2775"/>
                        <a:pt x="8437" y="2900"/>
                        <a:pt x="8830" y="2963"/>
                      </a:cubicBezTo>
                      <a:cubicBezTo>
                        <a:pt x="9490" y="2963"/>
                        <a:pt x="10213" y="2712"/>
                        <a:pt x="10668" y="2240"/>
                      </a:cubicBezTo>
                      <a:cubicBezTo>
                        <a:pt x="10731" y="2178"/>
                        <a:pt x="10731" y="2115"/>
                        <a:pt x="10668" y="2052"/>
                      </a:cubicBezTo>
                      <a:cubicBezTo>
                        <a:pt x="10637" y="2020"/>
                        <a:pt x="10602" y="2005"/>
                        <a:pt x="10566" y="2005"/>
                      </a:cubicBezTo>
                      <a:cubicBezTo>
                        <a:pt x="10531" y="2005"/>
                        <a:pt x="10496" y="2020"/>
                        <a:pt x="10464" y="2052"/>
                      </a:cubicBezTo>
                      <a:cubicBezTo>
                        <a:pt x="10071" y="2508"/>
                        <a:pt x="9427" y="2712"/>
                        <a:pt x="8830" y="2712"/>
                      </a:cubicBezTo>
                      <a:cubicBezTo>
                        <a:pt x="8500" y="2633"/>
                        <a:pt x="8170" y="2570"/>
                        <a:pt x="7919" y="2382"/>
                      </a:cubicBezTo>
                      <a:lnTo>
                        <a:pt x="7982" y="2382"/>
                      </a:lnTo>
                      <a:cubicBezTo>
                        <a:pt x="8437" y="1926"/>
                        <a:pt x="8642" y="1392"/>
                        <a:pt x="8563" y="936"/>
                      </a:cubicBezTo>
                      <a:cubicBezTo>
                        <a:pt x="8563" y="607"/>
                        <a:pt x="8375" y="355"/>
                        <a:pt x="8108" y="151"/>
                      </a:cubicBezTo>
                      <a:cubicBezTo>
                        <a:pt x="7924" y="59"/>
                        <a:pt x="7731" y="1"/>
                        <a:pt x="756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4" name="Google Shape;3354;p76"/>
                <p:cNvSpPr/>
                <p:nvPr/>
              </p:nvSpPr>
              <p:spPr>
                <a:xfrm>
                  <a:off x="5622250" y="1167925"/>
                  <a:ext cx="270250" cy="7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3185" extrusionOk="0">
                      <a:moveTo>
                        <a:pt x="1508" y="497"/>
                      </a:moveTo>
                      <a:cubicBezTo>
                        <a:pt x="1571" y="497"/>
                        <a:pt x="1650" y="560"/>
                        <a:pt x="1713" y="560"/>
                      </a:cubicBezTo>
                      <a:cubicBezTo>
                        <a:pt x="1838" y="702"/>
                        <a:pt x="1838" y="1094"/>
                        <a:pt x="1650" y="1346"/>
                      </a:cubicBezTo>
                      <a:cubicBezTo>
                        <a:pt x="1571" y="1487"/>
                        <a:pt x="1446" y="1613"/>
                        <a:pt x="1383" y="1739"/>
                      </a:cubicBezTo>
                      <a:cubicBezTo>
                        <a:pt x="1320" y="1676"/>
                        <a:pt x="1320" y="1613"/>
                        <a:pt x="1257" y="1613"/>
                      </a:cubicBezTo>
                      <a:cubicBezTo>
                        <a:pt x="1178" y="1409"/>
                        <a:pt x="1053" y="1094"/>
                        <a:pt x="1116" y="827"/>
                      </a:cubicBezTo>
                      <a:cubicBezTo>
                        <a:pt x="1178" y="702"/>
                        <a:pt x="1320" y="560"/>
                        <a:pt x="1446" y="560"/>
                      </a:cubicBezTo>
                      <a:lnTo>
                        <a:pt x="1508" y="497"/>
                      </a:lnTo>
                      <a:close/>
                      <a:moveTo>
                        <a:pt x="8060" y="230"/>
                      </a:moveTo>
                      <a:cubicBezTo>
                        <a:pt x="8060" y="230"/>
                        <a:pt x="8123" y="309"/>
                        <a:pt x="8186" y="309"/>
                      </a:cubicBezTo>
                      <a:cubicBezTo>
                        <a:pt x="8390" y="372"/>
                        <a:pt x="8515" y="765"/>
                        <a:pt x="8453" y="1016"/>
                      </a:cubicBezTo>
                      <a:cubicBezTo>
                        <a:pt x="8453" y="1346"/>
                        <a:pt x="8390" y="1613"/>
                        <a:pt x="8186" y="1880"/>
                      </a:cubicBezTo>
                      <a:cubicBezTo>
                        <a:pt x="8060" y="1801"/>
                        <a:pt x="7934" y="1676"/>
                        <a:pt x="7856" y="1550"/>
                      </a:cubicBezTo>
                      <a:cubicBezTo>
                        <a:pt x="7604" y="1283"/>
                        <a:pt x="7463" y="953"/>
                        <a:pt x="7541" y="702"/>
                      </a:cubicBezTo>
                      <a:cubicBezTo>
                        <a:pt x="7604" y="560"/>
                        <a:pt x="7667" y="435"/>
                        <a:pt x="7856" y="309"/>
                      </a:cubicBezTo>
                      <a:cubicBezTo>
                        <a:pt x="7934" y="309"/>
                        <a:pt x="7997" y="230"/>
                        <a:pt x="8060" y="230"/>
                      </a:cubicBezTo>
                      <a:close/>
                      <a:moveTo>
                        <a:pt x="4918" y="560"/>
                      </a:moveTo>
                      <a:cubicBezTo>
                        <a:pt x="4980" y="560"/>
                        <a:pt x="5043" y="560"/>
                        <a:pt x="5043" y="623"/>
                      </a:cubicBezTo>
                      <a:cubicBezTo>
                        <a:pt x="5106" y="623"/>
                        <a:pt x="5185" y="702"/>
                        <a:pt x="5248" y="827"/>
                      </a:cubicBezTo>
                      <a:cubicBezTo>
                        <a:pt x="5310" y="953"/>
                        <a:pt x="5248" y="1220"/>
                        <a:pt x="5185" y="1487"/>
                      </a:cubicBezTo>
                      <a:cubicBezTo>
                        <a:pt x="5043" y="1676"/>
                        <a:pt x="4918" y="1880"/>
                        <a:pt x="4792" y="2006"/>
                      </a:cubicBezTo>
                      <a:cubicBezTo>
                        <a:pt x="4713" y="1880"/>
                        <a:pt x="4588" y="1739"/>
                        <a:pt x="4588" y="1550"/>
                      </a:cubicBezTo>
                      <a:cubicBezTo>
                        <a:pt x="4525" y="1346"/>
                        <a:pt x="4462" y="1094"/>
                        <a:pt x="4525" y="827"/>
                      </a:cubicBezTo>
                      <a:cubicBezTo>
                        <a:pt x="4588" y="702"/>
                        <a:pt x="4792" y="560"/>
                        <a:pt x="4918" y="560"/>
                      </a:cubicBezTo>
                      <a:close/>
                      <a:moveTo>
                        <a:pt x="8013" y="1"/>
                      </a:moveTo>
                      <a:cubicBezTo>
                        <a:pt x="7904" y="1"/>
                        <a:pt x="7804" y="31"/>
                        <a:pt x="7730" y="105"/>
                      </a:cubicBezTo>
                      <a:cubicBezTo>
                        <a:pt x="7463" y="230"/>
                        <a:pt x="7337" y="435"/>
                        <a:pt x="7274" y="623"/>
                      </a:cubicBezTo>
                      <a:cubicBezTo>
                        <a:pt x="7211" y="953"/>
                        <a:pt x="7337" y="1409"/>
                        <a:pt x="7604" y="1739"/>
                      </a:cubicBezTo>
                      <a:cubicBezTo>
                        <a:pt x="7730" y="1880"/>
                        <a:pt x="7934" y="2006"/>
                        <a:pt x="8060" y="2131"/>
                      </a:cubicBezTo>
                      <a:cubicBezTo>
                        <a:pt x="7730" y="2524"/>
                        <a:pt x="7274" y="2854"/>
                        <a:pt x="6756" y="2917"/>
                      </a:cubicBezTo>
                      <a:cubicBezTo>
                        <a:pt x="6690" y="2923"/>
                        <a:pt x="6623" y="2926"/>
                        <a:pt x="6555" y="2926"/>
                      </a:cubicBezTo>
                      <a:cubicBezTo>
                        <a:pt x="5953" y="2926"/>
                        <a:pt x="5327" y="2675"/>
                        <a:pt x="4918" y="2194"/>
                      </a:cubicBezTo>
                      <a:cubicBezTo>
                        <a:pt x="5106" y="2006"/>
                        <a:pt x="5310" y="1801"/>
                        <a:pt x="5373" y="1613"/>
                      </a:cubicBezTo>
                      <a:cubicBezTo>
                        <a:pt x="5499" y="1283"/>
                        <a:pt x="5578" y="953"/>
                        <a:pt x="5499" y="702"/>
                      </a:cubicBezTo>
                      <a:cubicBezTo>
                        <a:pt x="5436" y="560"/>
                        <a:pt x="5310" y="435"/>
                        <a:pt x="5185" y="372"/>
                      </a:cubicBezTo>
                      <a:cubicBezTo>
                        <a:pt x="5112" y="341"/>
                        <a:pt x="5037" y="326"/>
                        <a:pt x="4961" y="326"/>
                      </a:cubicBezTo>
                      <a:cubicBezTo>
                        <a:pt x="4694" y="326"/>
                        <a:pt x="4431" y="507"/>
                        <a:pt x="4321" y="765"/>
                      </a:cubicBezTo>
                      <a:cubicBezTo>
                        <a:pt x="4195" y="1016"/>
                        <a:pt x="4195" y="1283"/>
                        <a:pt x="4321" y="1676"/>
                      </a:cubicBezTo>
                      <a:cubicBezTo>
                        <a:pt x="4399" y="1880"/>
                        <a:pt x="4462" y="2006"/>
                        <a:pt x="4588" y="2194"/>
                      </a:cubicBezTo>
                      <a:cubicBezTo>
                        <a:pt x="4195" y="2461"/>
                        <a:pt x="3739" y="2666"/>
                        <a:pt x="3284" y="2666"/>
                      </a:cubicBezTo>
                      <a:cubicBezTo>
                        <a:pt x="3229" y="2671"/>
                        <a:pt x="3175" y="2673"/>
                        <a:pt x="3121" y="2673"/>
                      </a:cubicBezTo>
                      <a:cubicBezTo>
                        <a:pt x="2517" y="2673"/>
                        <a:pt x="1927" y="2361"/>
                        <a:pt x="1508" y="1943"/>
                      </a:cubicBezTo>
                      <a:cubicBezTo>
                        <a:pt x="1650" y="1801"/>
                        <a:pt x="1775" y="1613"/>
                        <a:pt x="1901" y="1487"/>
                      </a:cubicBezTo>
                      <a:cubicBezTo>
                        <a:pt x="2105" y="1094"/>
                        <a:pt x="2168" y="623"/>
                        <a:pt x="1838" y="372"/>
                      </a:cubicBezTo>
                      <a:cubicBezTo>
                        <a:pt x="1766" y="291"/>
                        <a:pt x="1669" y="256"/>
                        <a:pt x="1574" y="256"/>
                      </a:cubicBezTo>
                      <a:cubicBezTo>
                        <a:pt x="1504" y="256"/>
                        <a:pt x="1436" y="275"/>
                        <a:pt x="1383" y="309"/>
                      </a:cubicBezTo>
                      <a:cubicBezTo>
                        <a:pt x="1116" y="372"/>
                        <a:pt x="990" y="497"/>
                        <a:pt x="864" y="702"/>
                      </a:cubicBezTo>
                      <a:cubicBezTo>
                        <a:pt x="723" y="1094"/>
                        <a:pt x="927" y="1487"/>
                        <a:pt x="1053" y="1739"/>
                      </a:cubicBezTo>
                      <a:cubicBezTo>
                        <a:pt x="1053" y="1801"/>
                        <a:pt x="1116" y="1880"/>
                        <a:pt x="1178" y="1880"/>
                      </a:cubicBezTo>
                      <a:cubicBezTo>
                        <a:pt x="864" y="2131"/>
                        <a:pt x="471" y="2336"/>
                        <a:pt x="79" y="2399"/>
                      </a:cubicBezTo>
                      <a:cubicBezTo>
                        <a:pt x="0" y="2461"/>
                        <a:pt x="0" y="2524"/>
                        <a:pt x="0" y="2587"/>
                      </a:cubicBezTo>
                      <a:cubicBezTo>
                        <a:pt x="0" y="2666"/>
                        <a:pt x="79" y="2666"/>
                        <a:pt x="142" y="2666"/>
                      </a:cubicBezTo>
                      <a:cubicBezTo>
                        <a:pt x="597" y="2587"/>
                        <a:pt x="990" y="2399"/>
                        <a:pt x="1320" y="2131"/>
                      </a:cubicBezTo>
                      <a:cubicBezTo>
                        <a:pt x="1737" y="2620"/>
                        <a:pt x="2430" y="2925"/>
                        <a:pt x="3099" y="2925"/>
                      </a:cubicBezTo>
                      <a:cubicBezTo>
                        <a:pt x="3161" y="2925"/>
                        <a:pt x="3222" y="2922"/>
                        <a:pt x="3284" y="2917"/>
                      </a:cubicBezTo>
                      <a:cubicBezTo>
                        <a:pt x="3802" y="2917"/>
                        <a:pt x="4321" y="2728"/>
                        <a:pt x="4713" y="2399"/>
                      </a:cubicBezTo>
                      <a:cubicBezTo>
                        <a:pt x="5185" y="2854"/>
                        <a:pt x="5829" y="3184"/>
                        <a:pt x="6489" y="3184"/>
                      </a:cubicBezTo>
                      <a:lnTo>
                        <a:pt x="6756" y="3184"/>
                      </a:lnTo>
                      <a:cubicBezTo>
                        <a:pt x="7400" y="3058"/>
                        <a:pt x="7934" y="2728"/>
                        <a:pt x="8327" y="2273"/>
                      </a:cubicBezTo>
                      <a:cubicBezTo>
                        <a:pt x="8610" y="2399"/>
                        <a:pt x="8948" y="2464"/>
                        <a:pt x="9294" y="2464"/>
                      </a:cubicBezTo>
                      <a:cubicBezTo>
                        <a:pt x="9813" y="2464"/>
                        <a:pt x="10350" y="2317"/>
                        <a:pt x="10746" y="2006"/>
                      </a:cubicBezTo>
                      <a:cubicBezTo>
                        <a:pt x="10809" y="1943"/>
                        <a:pt x="10809" y="1880"/>
                        <a:pt x="10746" y="1801"/>
                      </a:cubicBezTo>
                      <a:cubicBezTo>
                        <a:pt x="10715" y="1770"/>
                        <a:pt x="10680" y="1754"/>
                        <a:pt x="10644" y="1754"/>
                      </a:cubicBezTo>
                      <a:cubicBezTo>
                        <a:pt x="10609" y="1754"/>
                        <a:pt x="10574" y="1770"/>
                        <a:pt x="10542" y="1801"/>
                      </a:cubicBezTo>
                      <a:cubicBezTo>
                        <a:pt x="10203" y="2076"/>
                        <a:pt x="9773" y="2212"/>
                        <a:pt x="9342" y="2212"/>
                      </a:cubicBezTo>
                      <a:cubicBezTo>
                        <a:pt x="9035" y="2212"/>
                        <a:pt x="8727" y="2143"/>
                        <a:pt x="8453" y="2006"/>
                      </a:cubicBezTo>
                      <a:cubicBezTo>
                        <a:pt x="8578" y="1739"/>
                        <a:pt x="8720" y="1409"/>
                        <a:pt x="8720" y="1016"/>
                      </a:cubicBezTo>
                      <a:cubicBezTo>
                        <a:pt x="8783" y="702"/>
                        <a:pt x="8641" y="168"/>
                        <a:pt x="8248" y="42"/>
                      </a:cubicBezTo>
                      <a:cubicBezTo>
                        <a:pt x="8170" y="16"/>
                        <a:pt x="8089" y="1"/>
                        <a:pt x="801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5" name="Google Shape;3355;p76"/>
                <p:cNvSpPr/>
                <p:nvPr/>
              </p:nvSpPr>
              <p:spPr>
                <a:xfrm>
                  <a:off x="5610850" y="1298825"/>
                  <a:ext cx="281650" cy="8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6" h="3385" extrusionOk="0">
                      <a:moveTo>
                        <a:pt x="4855" y="305"/>
                      </a:moveTo>
                      <a:cubicBezTo>
                        <a:pt x="4981" y="368"/>
                        <a:pt x="4981" y="572"/>
                        <a:pt x="4918" y="635"/>
                      </a:cubicBezTo>
                      <a:cubicBezTo>
                        <a:pt x="4918" y="965"/>
                        <a:pt x="4777" y="1279"/>
                        <a:pt x="4588" y="1546"/>
                      </a:cubicBezTo>
                      <a:cubicBezTo>
                        <a:pt x="4462" y="1279"/>
                        <a:pt x="4462" y="965"/>
                        <a:pt x="4462" y="697"/>
                      </a:cubicBezTo>
                      <a:cubicBezTo>
                        <a:pt x="4525" y="572"/>
                        <a:pt x="4525" y="430"/>
                        <a:pt x="4588" y="368"/>
                      </a:cubicBezTo>
                      <a:cubicBezTo>
                        <a:pt x="4651" y="305"/>
                        <a:pt x="4714" y="305"/>
                        <a:pt x="4777" y="305"/>
                      </a:cubicBezTo>
                      <a:close/>
                      <a:moveTo>
                        <a:pt x="1509" y="572"/>
                      </a:moveTo>
                      <a:cubicBezTo>
                        <a:pt x="1572" y="572"/>
                        <a:pt x="1713" y="572"/>
                        <a:pt x="1776" y="697"/>
                      </a:cubicBezTo>
                      <a:cubicBezTo>
                        <a:pt x="1902" y="886"/>
                        <a:pt x="1776" y="1216"/>
                        <a:pt x="1634" y="1483"/>
                      </a:cubicBezTo>
                      <a:cubicBezTo>
                        <a:pt x="1509" y="1546"/>
                        <a:pt x="1446" y="1672"/>
                        <a:pt x="1320" y="1813"/>
                      </a:cubicBezTo>
                      <a:cubicBezTo>
                        <a:pt x="1116" y="1546"/>
                        <a:pt x="927" y="1216"/>
                        <a:pt x="1053" y="886"/>
                      </a:cubicBezTo>
                      <a:cubicBezTo>
                        <a:pt x="1053" y="760"/>
                        <a:pt x="1242" y="572"/>
                        <a:pt x="1446" y="572"/>
                      </a:cubicBezTo>
                      <a:close/>
                      <a:moveTo>
                        <a:pt x="7730" y="430"/>
                      </a:moveTo>
                      <a:cubicBezTo>
                        <a:pt x="7856" y="430"/>
                        <a:pt x="7919" y="430"/>
                        <a:pt x="7997" y="493"/>
                      </a:cubicBezTo>
                      <a:cubicBezTo>
                        <a:pt x="8312" y="697"/>
                        <a:pt x="8390" y="1153"/>
                        <a:pt x="8249" y="1546"/>
                      </a:cubicBezTo>
                      <a:cubicBezTo>
                        <a:pt x="8123" y="1939"/>
                        <a:pt x="7856" y="2269"/>
                        <a:pt x="7605" y="2457"/>
                      </a:cubicBezTo>
                      <a:cubicBezTo>
                        <a:pt x="7400" y="2331"/>
                        <a:pt x="7275" y="2143"/>
                        <a:pt x="7212" y="1939"/>
                      </a:cubicBezTo>
                      <a:cubicBezTo>
                        <a:pt x="7008" y="1546"/>
                        <a:pt x="6945" y="1153"/>
                        <a:pt x="7133" y="823"/>
                      </a:cubicBezTo>
                      <a:cubicBezTo>
                        <a:pt x="7212" y="697"/>
                        <a:pt x="7400" y="572"/>
                        <a:pt x="7605" y="493"/>
                      </a:cubicBezTo>
                      <a:cubicBezTo>
                        <a:pt x="7605" y="430"/>
                        <a:pt x="7667" y="430"/>
                        <a:pt x="7730" y="430"/>
                      </a:cubicBezTo>
                      <a:close/>
                      <a:moveTo>
                        <a:pt x="4802" y="1"/>
                      </a:moveTo>
                      <a:cubicBezTo>
                        <a:pt x="4673" y="1"/>
                        <a:pt x="4515" y="48"/>
                        <a:pt x="4384" y="179"/>
                      </a:cubicBezTo>
                      <a:cubicBezTo>
                        <a:pt x="4258" y="305"/>
                        <a:pt x="4258" y="493"/>
                        <a:pt x="4195" y="697"/>
                      </a:cubicBezTo>
                      <a:cubicBezTo>
                        <a:pt x="4195" y="1027"/>
                        <a:pt x="4258" y="1420"/>
                        <a:pt x="4384" y="1813"/>
                      </a:cubicBezTo>
                      <a:cubicBezTo>
                        <a:pt x="4132" y="2064"/>
                        <a:pt x="3865" y="2269"/>
                        <a:pt x="3535" y="2331"/>
                      </a:cubicBezTo>
                      <a:cubicBezTo>
                        <a:pt x="3316" y="2422"/>
                        <a:pt x="3081" y="2466"/>
                        <a:pt x="2842" y="2466"/>
                      </a:cubicBezTo>
                      <a:cubicBezTo>
                        <a:pt x="2379" y="2466"/>
                        <a:pt x="1903" y="2302"/>
                        <a:pt x="1509" y="2001"/>
                      </a:cubicBezTo>
                      <a:cubicBezTo>
                        <a:pt x="1634" y="1876"/>
                        <a:pt x="1713" y="1750"/>
                        <a:pt x="1839" y="1609"/>
                      </a:cubicBezTo>
                      <a:cubicBezTo>
                        <a:pt x="2106" y="1216"/>
                        <a:pt x="2169" y="760"/>
                        <a:pt x="1964" y="493"/>
                      </a:cubicBezTo>
                      <a:cubicBezTo>
                        <a:pt x="1870" y="352"/>
                        <a:pt x="1732" y="281"/>
                        <a:pt x="1562" y="281"/>
                      </a:cubicBezTo>
                      <a:cubicBezTo>
                        <a:pt x="1506" y="281"/>
                        <a:pt x="1446" y="289"/>
                        <a:pt x="1383" y="305"/>
                      </a:cubicBezTo>
                      <a:cubicBezTo>
                        <a:pt x="1116" y="368"/>
                        <a:pt x="849" y="572"/>
                        <a:pt x="786" y="823"/>
                      </a:cubicBezTo>
                      <a:cubicBezTo>
                        <a:pt x="660" y="1216"/>
                        <a:pt x="849" y="1672"/>
                        <a:pt x="1116" y="2001"/>
                      </a:cubicBezTo>
                      <a:cubicBezTo>
                        <a:pt x="849" y="2269"/>
                        <a:pt x="456" y="2536"/>
                        <a:pt x="142" y="2724"/>
                      </a:cubicBezTo>
                      <a:cubicBezTo>
                        <a:pt x="63" y="2724"/>
                        <a:pt x="1" y="2787"/>
                        <a:pt x="63" y="2850"/>
                      </a:cubicBezTo>
                      <a:cubicBezTo>
                        <a:pt x="63" y="2906"/>
                        <a:pt x="103" y="2954"/>
                        <a:pt x="149" y="2954"/>
                      </a:cubicBezTo>
                      <a:cubicBezTo>
                        <a:pt x="168" y="2954"/>
                        <a:pt x="187" y="2946"/>
                        <a:pt x="205" y="2928"/>
                      </a:cubicBezTo>
                      <a:cubicBezTo>
                        <a:pt x="660" y="2724"/>
                        <a:pt x="990" y="2457"/>
                        <a:pt x="1320" y="2206"/>
                      </a:cubicBezTo>
                      <a:cubicBezTo>
                        <a:pt x="1769" y="2523"/>
                        <a:pt x="2354" y="2711"/>
                        <a:pt x="2907" y="2711"/>
                      </a:cubicBezTo>
                      <a:cubicBezTo>
                        <a:pt x="3148" y="2711"/>
                        <a:pt x="3384" y="2675"/>
                        <a:pt x="3598" y="2598"/>
                      </a:cubicBezTo>
                      <a:cubicBezTo>
                        <a:pt x="3928" y="2457"/>
                        <a:pt x="4258" y="2269"/>
                        <a:pt x="4525" y="2064"/>
                      </a:cubicBezTo>
                      <a:cubicBezTo>
                        <a:pt x="4777" y="2598"/>
                        <a:pt x="5311" y="2991"/>
                        <a:pt x="5892" y="3117"/>
                      </a:cubicBezTo>
                      <a:cubicBezTo>
                        <a:pt x="6045" y="3149"/>
                        <a:pt x="6197" y="3165"/>
                        <a:pt x="6346" y="3165"/>
                      </a:cubicBezTo>
                      <a:cubicBezTo>
                        <a:pt x="6779" y="3165"/>
                        <a:pt x="7187" y="3032"/>
                        <a:pt x="7526" y="2787"/>
                      </a:cubicBezTo>
                      <a:cubicBezTo>
                        <a:pt x="7997" y="3180"/>
                        <a:pt x="8516" y="3384"/>
                        <a:pt x="9097" y="3384"/>
                      </a:cubicBezTo>
                      <a:cubicBezTo>
                        <a:pt x="10024" y="3384"/>
                        <a:pt x="10872" y="2787"/>
                        <a:pt x="11265" y="2001"/>
                      </a:cubicBezTo>
                      <a:cubicBezTo>
                        <a:pt x="11265" y="1939"/>
                        <a:pt x="11265" y="1876"/>
                        <a:pt x="11202" y="1813"/>
                      </a:cubicBezTo>
                      <a:cubicBezTo>
                        <a:pt x="11140" y="1813"/>
                        <a:pt x="11061" y="1813"/>
                        <a:pt x="10998" y="1876"/>
                      </a:cubicBezTo>
                      <a:cubicBezTo>
                        <a:pt x="10668" y="2598"/>
                        <a:pt x="9883" y="3117"/>
                        <a:pt x="9097" y="3117"/>
                      </a:cubicBezTo>
                      <a:cubicBezTo>
                        <a:pt x="8642" y="3117"/>
                        <a:pt x="8186" y="2991"/>
                        <a:pt x="7793" y="2661"/>
                      </a:cubicBezTo>
                      <a:cubicBezTo>
                        <a:pt x="8123" y="2394"/>
                        <a:pt x="8390" y="2064"/>
                        <a:pt x="8516" y="1609"/>
                      </a:cubicBezTo>
                      <a:cubicBezTo>
                        <a:pt x="8642" y="1153"/>
                        <a:pt x="8579" y="493"/>
                        <a:pt x="8123" y="305"/>
                      </a:cubicBezTo>
                      <a:cubicBezTo>
                        <a:pt x="8003" y="231"/>
                        <a:pt x="7889" y="201"/>
                        <a:pt x="7761" y="201"/>
                      </a:cubicBezTo>
                      <a:cubicBezTo>
                        <a:pt x="7671" y="201"/>
                        <a:pt x="7574" y="216"/>
                        <a:pt x="7463" y="242"/>
                      </a:cubicBezTo>
                      <a:cubicBezTo>
                        <a:pt x="7212" y="305"/>
                        <a:pt x="7008" y="493"/>
                        <a:pt x="6882" y="760"/>
                      </a:cubicBezTo>
                      <a:cubicBezTo>
                        <a:pt x="6678" y="1090"/>
                        <a:pt x="6741" y="1609"/>
                        <a:pt x="6945" y="2064"/>
                      </a:cubicBezTo>
                      <a:cubicBezTo>
                        <a:pt x="7070" y="2269"/>
                        <a:pt x="7212" y="2457"/>
                        <a:pt x="7338" y="2661"/>
                      </a:cubicBezTo>
                      <a:cubicBezTo>
                        <a:pt x="7056" y="2796"/>
                        <a:pt x="6710" y="2907"/>
                        <a:pt x="6363" y="2907"/>
                      </a:cubicBezTo>
                      <a:cubicBezTo>
                        <a:pt x="6226" y="2907"/>
                        <a:pt x="6089" y="2890"/>
                        <a:pt x="5955" y="2850"/>
                      </a:cubicBezTo>
                      <a:cubicBezTo>
                        <a:pt x="5436" y="2724"/>
                        <a:pt x="4981" y="2331"/>
                        <a:pt x="4714" y="1813"/>
                      </a:cubicBezTo>
                      <a:cubicBezTo>
                        <a:pt x="4981" y="1483"/>
                        <a:pt x="5169" y="1090"/>
                        <a:pt x="5169" y="697"/>
                      </a:cubicBezTo>
                      <a:cubicBezTo>
                        <a:pt x="5248" y="368"/>
                        <a:pt x="5169" y="179"/>
                        <a:pt x="4981" y="38"/>
                      </a:cubicBezTo>
                      <a:cubicBezTo>
                        <a:pt x="4936" y="15"/>
                        <a:pt x="4873" y="1"/>
                        <a:pt x="480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56" name="Google Shape;3356;p76"/>
            <p:cNvSpPr/>
            <p:nvPr/>
          </p:nvSpPr>
          <p:spPr>
            <a:xfrm>
              <a:off x="3792459" y="3720702"/>
              <a:ext cx="1016367" cy="585441"/>
            </a:xfrm>
            <a:custGeom>
              <a:avLst/>
              <a:gdLst/>
              <a:ahLst/>
              <a:cxnLst/>
              <a:rect l="l" t="t" r="r" b="b"/>
              <a:pathLst>
                <a:path w="18602" h="10715" extrusionOk="0">
                  <a:moveTo>
                    <a:pt x="597" y="0"/>
                  </a:moveTo>
                  <a:cubicBezTo>
                    <a:pt x="330" y="1964"/>
                    <a:pt x="0" y="4965"/>
                    <a:pt x="0" y="6677"/>
                  </a:cubicBezTo>
                  <a:cubicBezTo>
                    <a:pt x="0" y="9364"/>
                    <a:pt x="2498" y="10542"/>
                    <a:pt x="2498" y="10542"/>
                  </a:cubicBezTo>
                  <a:cubicBezTo>
                    <a:pt x="3172" y="10665"/>
                    <a:pt x="3922" y="10715"/>
                    <a:pt x="4695" y="10715"/>
                  </a:cubicBezTo>
                  <a:cubicBezTo>
                    <a:pt x="7974" y="10715"/>
                    <a:pt x="11658" y="9819"/>
                    <a:pt x="11658" y="9819"/>
                  </a:cubicBezTo>
                  <a:cubicBezTo>
                    <a:pt x="12086" y="9906"/>
                    <a:pt x="12524" y="9943"/>
                    <a:pt x="12960" y="9943"/>
                  </a:cubicBezTo>
                  <a:cubicBezTo>
                    <a:pt x="15453" y="9943"/>
                    <a:pt x="17870" y="8718"/>
                    <a:pt x="17816" y="8437"/>
                  </a:cubicBezTo>
                  <a:cubicBezTo>
                    <a:pt x="17781" y="8308"/>
                    <a:pt x="17619" y="8260"/>
                    <a:pt x="17394" y="8260"/>
                  </a:cubicBezTo>
                  <a:cubicBezTo>
                    <a:pt x="16712" y="8260"/>
                    <a:pt x="15460" y="8704"/>
                    <a:pt x="15460" y="8704"/>
                  </a:cubicBezTo>
                  <a:cubicBezTo>
                    <a:pt x="15460" y="8704"/>
                    <a:pt x="18461" y="7526"/>
                    <a:pt x="18209" y="7007"/>
                  </a:cubicBezTo>
                  <a:cubicBezTo>
                    <a:pt x="18126" y="6881"/>
                    <a:pt x="17947" y="6831"/>
                    <a:pt x="17715" y="6831"/>
                  </a:cubicBezTo>
                  <a:cubicBezTo>
                    <a:pt x="16849" y="6831"/>
                    <a:pt x="15256" y="7526"/>
                    <a:pt x="15256" y="7526"/>
                  </a:cubicBezTo>
                  <a:cubicBezTo>
                    <a:pt x="15256" y="7526"/>
                    <a:pt x="18602" y="5955"/>
                    <a:pt x="18131" y="5625"/>
                  </a:cubicBezTo>
                  <a:cubicBezTo>
                    <a:pt x="18079" y="5569"/>
                    <a:pt x="17973" y="5546"/>
                    <a:pt x="17830" y="5546"/>
                  </a:cubicBezTo>
                  <a:cubicBezTo>
                    <a:pt x="17281" y="5546"/>
                    <a:pt x="16183" y="5894"/>
                    <a:pt x="15460" y="6143"/>
                  </a:cubicBezTo>
                  <a:cubicBezTo>
                    <a:pt x="16371" y="5829"/>
                    <a:pt x="17816" y="5169"/>
                    <a:pt x="17424" y="4839"/>
                  </a:cubicBezTo>
                  <a:cubicBezTo>
                    <a:pt x="17327" y="4763"/>
                    <a:pt x="17172" y="4731"/>
                    <a:pt x="16979" y="4731"/>
                  </a:cubicBezTo>
                  <a:cubicBezTo>
                    <a:pt x="15854" y="4731"/>
                    <a:pt x="13417" y="5829"/>
                    <a:pt x="13417" y="5829"/>
                  </a:cubicBezTo>
                  <a:cubicBezTo>
                    <a:pt x="13417" y="5829"/>
                    <a:pt x="14997" y="3713"/>
                    <a:pt x="14078" y="3713"/>
                  </a:cubicBezTo>
                  <a:cubicBezTo>
                    <a:pt x="14040" y="3713"/>
                    <a:pt x="13998" y="3716"/>
                    <a:pt x="13952" y="3724"/>
                  </a:cubicBezTo>
                  <a:cubicBezTo>
                    <a:pt x="12773" y="3928"/>
                    <a:pt x="10809" y="5750"/>
                    <a:pt x="10809" y="5750"/>
                  </a:cubicBezTo>
                  <a:cubicBezTo>
                    <a:pt x="10809" y="5750"/>
                    <a:pt x="9501" y="5161"/>
                    <a:pt x="5642" y="4808"/>
                  </a:cubicBezTo>
                  <a:lnTo>
                    <a:pt x="5642" y="4808"/>
                  </a:lnTo>
                  <a:lnTo>
                    <a:pt x="5766" y="1241"/>
                  </a:lnTo>
                  <a:lnTo>
                    <a:pt x="5766" y="1241"/>
                  </a:lnTo>
                  <a:cubicBezTo>
                    <a:pt x="5661" y="1244"/>
                    <a:pt x="5558" y="1245"/>
                    <a:pt x="5455" y="1245"/>
                  </a:cubicBezTo>
                  <a:cubicBezTo>
                    <a:pt x="3253" y="1245"/>
                    <a:pt x="1588" y="616"/>
                    <a:pt x="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76"/>
            <p:cNvSpPr/>
            <p:nvPr/>
          </p:nvSpPr>
          <p:spPr>
            <a:xfrm>
              <a:off x="3785575" y="3714036"/>
              <a:ext cx="1008663" cy="599865"/>
            </a:xfrm>
            <a:custGeom>
              <a:avLst/>
              <a:gdLst/>
              <a:ahLst/>
              <a:cxnLst/>
              <a:rect l="l" t="t" r="r" b="b"/>
              <a:pathLst>
                <a:path w="18461" h="10979" extrusionOk="0">
                  <a:moveTo>
                    <a:pt x="849" y="374"/>
                  </a:moveTo>
                  <a:cubicBezTo>
                    <a:pt x="1902" y="908"/>
                    <a:pt x="3536" y="1489"/>
                    <a:pt x="5766" y="1489"/>
                  </a:cubicBezTo>
                  <a:lnTo>
                    <a:pt x="5625" y="4773"/>
                  </a:lnTo>
                  <a:cubicBezTo>
                    <a:pt x="5295" y="4773"/>
                    <a:pt x="4902" y="4773"/>
                    <a:pt x="4588" y="4694"/>
                  </a:cubicBezTo>
                  <a:cubicBezTo>
                    <a:pt x="4510" y="4694"/>
                    <a:pt x="4447" y="4773"/>
                    <a:pt x="4447" y="4835"/>
                  </a:cubicBezTo>
                  <a:cubicBezTo>
                    <a:pt x="4447" y="4898"/>
                    <a:pt x="4447" y="4961"/>
                    <a:pt x="4588" y="4961"/>
                  </a:cubicBezTo>
                  <a:lnTo>
                    <a:pt x="5688" y="5087"/>
                  </a:lnTo>
                  <a:lnTo>
                    <a:pt x="5766" y="5087"/>
                  </a:lnTo>
                  <a:cubicBezTo>
                    <a:pt x="9553" y="5417"/>
                    <a:pt x="10873" y="6014"/>
                    <a:pt x="10873" y="6014"/>
                  </a:cubicBezTo>
                  <a:lnTo>
                    <a:pt x="10998" y="6014"/>
                  </a:lnTo>
                  <a:cubicBezTo>
                    <a:pt x="11061" y="5951"/>
                    <a:pt x="12962" y="4176"/>
                    <a:pt x="14078" y="3987"/>
                  </a:cubicBezTo>
                  <a:cubicBezTo>
                    <a:pt x="14161" y="3987"/>
                    <a:pt x="14245" y="3952"/>
                    <a:pt x="14292" y="3952"/>
                  </a:cubicBezTo>
                  <a:cubicBezTo>
                    <a:pt x="14315" y="3952"/>
                    <a:pt x="14329" y="3961"/>
                    <a:pt x="14329" y="3987"/>
                  </a:cubicBezTo>
                  <a:cubicBezTo>
                    <a:pt x="14470" y="4238"/>
                    <a:pt x="14015" y="5165"/>
                    <a:pt x="13418" y="5872"/>
                  </a:cubicBezTo>
                  <a:lnTo>
                    <a:pt x="13418" y="6014"/>
                  </a:lnTo>
                  <a:cubicBezTo>
                    <a:pt x="13481" y="6077"/>
                    <a:pt x="13543" y="6077"/>
                    <a:pt x="13622" y="6077"/>
                  </a:cubicBezTo>
                  <a:cubicBezTo>
                    <a:pt x="14660" y="5577"/>
                    <a:pt x="16336" y="4946"/>
                    <a:pt x="17123" y="4946"/>
                  </a:cubicBezTo>
                  <a:cubicBezTo>
                    <a:pt x="17277" y="4946"/>
                    <a:pt x="17397" y="4970"/>
                    <a:pt x="17471" y="5024"/>
                  </a:cubicBezTo>
                  <a:lnTo>
                    <a:pt x="17471" y="5087"/>
                  </a:lnTo>
                  <a:cubicBezTo>
                    <a:pt x="17471" y="5228"/>
                    <a:pt x="16953" y="5621"/>
                    <a:pt x="15507" y="6139"/>
                  </a:cubicBezTo>
                  <a:cubicBezTo>
                    <a:pt x="15114" y="6265"/>
                    <a:pt x="14800" y="6406"/>
                    <a:pt x="14800" y="6406"/>
                  </a:cubicBezTo>
                  <a:cubicBezTo>
                    <a:pt x="14722" y="6406"/>
                    <a:pt x="14722" y="6469"/>
                    <a:pt x="14722" y="6532"/>
                  </a:cubicBezTo>
                  <a:cubicBezTo>
                    <a:pt x="14800" y="6658"/>
                    <a:pt x="14863" y="6658"/>
                    <a:pt x="14926" y="6658"/>
                  </a:cubicBezTo>
                  <a:cubicBezTo>
                    <a:pt x="14926" y="6658"/>
                    <a:pt x="15193" y="6532"/>
                    <a:pt x="15649" y="6406"/>
                  </a:cubicBezTo>
                  <a:cubicBezTo>
                    <a:pt x="17152" y="5870"/>
                    <a:pt x="17757" y="5801"/>
                    <a:pt x="18020" y="5801"/>
                  </a:cubicBezTo>
                  <a:cubicBezTo>
                    <a:pt x="18111" y="5801"/>
                    <a:pt x="18161" y="5809"/>
                    <a:pt x="18194" y="5809"/>
                  </a:cubicBezTo>
                  <a:cubicBezTo>
                    <a:pt x="18068" y="6077"/>
                    <a:pt x="16623" y="6925"/>
                    <a:pt x="15319" y="7585"/>
                  </a:cubicBezTo>
                  <a:cubicBezTo>
                    <a:pt x="15256" y="7585"/>
                    <a:pt x="15256" y="7648"/>
                    <a:pt x="15319" y="7710"/>
                  </a:cubicBezTo>
                  <a:cubicBezTo>
                    <a:pt x="15319" y="7755"/>
                    <a:pt x="15350" y="7799"/>
                    <a:pt x="15391" y="7799"/>
                  </a:cubicBezTo>
                  <a:cubicBezTo>
                    <a:pt x="15408" y="7799"/>
                    <a:pt x="15426" y="7792"/>
                    <a:pt x="15444" y="7773"/>
                  </a:cubicBezTo>
                  <a:cubicBezTo>
                    <a:pt x="16213" y="7468"/>
                    <a:pt x="17333" y="7087"/>
                    <a:pt x="17883" y="7087"/>
                  </a:cubicBezTo>
                  <a:cubicBezTo>
                    <a:pt x="18041" y="7087"/>
                    <a:pt x="18152" y="7118"/>
                    <a:pt x="18194" y="7192"/>
                  </a:cubicBezTo>
                  <a:lnTo>
                    <a:pt x="18194" y="7255"/>
                  </a:lnTo>
                  <a:cubicBezTo>
                    <a:pt x="18068" y="7648"/>
                    <a:pt x="16497" y="8308"/>
                    <a:pt x="15507" y="8700"/>
                  </a:cubicBezTo>
                  <a:cubicBezTo>
                    <a:pt x="15444" y="8700"/>
                    <a:pt x="15444" y="8763"/>
                    <a:pt x="15444" y="8826"/>
                  </a:cubicBezTo>
                  <a:cubicBezTo>
                    <a:pt x="15444" y="8889"/>
                    <a:pt x="15586" y="8952"/>
                    <a:pt x="15649" y="8952"/>
                  </a:cubicBezTo>
                  <a:cubicBezTo>
                    <a:pt x="16160" y="8752"/>
                    <a:pt x="17008" y="8503"/>
                    <a:pt x="17469" y="8503"/>
                  </a:cubicBezTo>
                  <a:cubicBezTo>
                    <a:pt x="17589" y="8503"/>
                    <a:pt x="17683" y="8520"/>
                    <a:pt x="17738" y="8559"/>
                  </a:cubicBezTo>
                  <a:lnTo>
                    <a:pt x="17801" y="8559"/>
                  </a:lnTo>
                  <a:cubicBezTo>
                    <a:pt x="17592" y="8886"/>
                    <a:pt x="15466" y="9943"/>
                    <a:pt x="13209" y="9943"/>
                  </a:cubicBezTo>
                  <a:cubicBezTo>
                    <a:pt x="12755" y="9943"/>
                    <a:pt x="12296" y="9900"/>
                    <a:pt x="11847" y="9800"/>
                  </a:cubicBezTo>
                  <a:lnTo>
                    <a:pt x="11784" y="9879"/>
                  </a:lnTo>
                  <a:cubicBezTo>
                    <a:pt x="11734" y="9879"/>
                    <a:pt x="8181" y="10709"/>
                    <a:pt x="4952" y="10709"/>
                  </a:cubicBezTo>
                  <a:cubicBezTo>
                    <a:pt x="4135" y="10709"/>
                    <a:pt x="3338" y="10656"/>
                    <a:pt x="2624" y="10523"/>
                  </a:cubicBezTo>
                  <a:cubicBezTo>
                    <a:pt x="2420" y="10397"/>
                    <a:pt x="268" y="9282"/>
                    <a:pt x="268" y="6799"/>
                  </a:cubicBezTo>
                  <a:cubicBezTo>
                    <a:pt x="268" y="5228"/>
                    <a:pt x="582" y="2479"/>
                    <a:pt x="849" y="374"/>
                  </a:cubicBezTo>
                  <a:close/>
                  <a:moveTo>
                    <a:pt x="747" y="0"/>
                  </a:moveTo>
                  <a:cubicBezTo>
                    <a:pt x="723" y="0"/>
                    <a:pt x="692" y="20"/>
                    <a:pt x="660" y="59"/>
                  </a:cubicBezTo>
                  <a:lnTo>
                    <a:pt x="582" y="122"/>
                  </a:lnTo>
                  <a:cubicBezTo>
                    <a:pt x="330" y="2275"/>
                    <a:pt x="1" y="5165"/>
                    <a:pt x="1" y="6799"/>
                  </a:cubicBezTo>
                  <a:cubicBezTo>
                    <a:pt x="1" y="9549"/>
                    <a:pt x="2483" y="10727"/>
                    <a:pt x="2546" y="10727"/>
                  </a:cubicBezTo>
                  <a:lnTo>
                    <a:pt x="2546" y="10790"/>
                  </a:lnTo>
                  <a:cubicBezTo>
                    <a:pt x="3268" y="10916"/>
                    <a:pt x="4117" y="10978"/>
                    <a:pt x="4981" y="10978"/>
                  </a:cubicBezTo>
                  <a:cubicBezTo>
                    <a:pt x="8045" y="10978"/>
                    <a:pt x="11454" y="10193"/>
                    <a:pt x="11784" y="10130"/>
                  </a:cubicBezTo>
                  <a:cubicBezTo>
                    <a:pt x="12172" y="10196"/>
                    <a:pt x="12566" y="10225"/>
                    <a:pt x="12957" y="10225"/>
                  </a:cubicBezTo>
                  <a:cubicBezTo>
                    <a:pt x="15270" y="10225"/>
                    <a:pt x="17485" y="9207"/>
                    <a:pt x="17942" y="8763"/>
                  </a:cubicBezTo>
                  <a:cubicBezTo>
                    <a:pt x="18005" y="8763"/>
                    <a:pt x="18068" y="8622"/>
                    <a:pt x="18068" y="8496"/>
                  </a:cubicBezTo>
                  <a:cubicBezTo>
                    <a:pt x="18005" y="8433"/>
                    <a:pt x="17942" y="8370"/>
                    <a:pt x="17864" y="8308"/>
                  </a:cubicBezTo>
                  <a:cubicBezTo>
                    <a:pt x="17738" y="8229"/>
                    <a:pt x="17471" y="8229"/>
                    <a:pt x="17157" y="8229"/>
                  </a:cubicBezTo>
                  <a:cubicBezTo>
                    <a:pt x="17738" y="7978"/>
                    <a:pt x="18335" y="7648"/>
                    <a:pt x="18398" y="7318"/>
                  </a:cubicBezTo>
                  <a:cubicBezTo>
                    <a:pt x="18461" y="7255"/>
                    <a:pt x="18461" y="7129"/>
                    <a:pt x="18398" y="7051"/>
                  </a:cubicBezTo>
                  <a:cubicBezTo>
                    <a:pt x="18315" y="6903"/>
                    <a:pt x="18081" y="6842"/>
                    <a:pt x="17782" y="6842"/>
                  </a:cubicBezTo>
                  <a:cubicBezTo>
                    <a:pt x="17570" y="6842"/>
                    <a:pt x="17326" y="6873"/>
                    <a:pt x="17078" y="6925"/>
                  </a:cubicBezTo>
                  <a:cubicBezTo>
                    <a:pt x="17738" y="6532"/>
                    <a:pt x="18398" y="6139"/>
                    <a:pt x="18461" y="5809"/>
                  </a:cubicBezTo>
                  <a:cubicBezTo>
                    <a:pt x="18461" y="5747"/>
                    <a:pt x="18398" y="5684"/>
                    <a:pt x="18335" y="5621"/>
                  </a:cubicBezTo>
                  <a:cubicBezTo>
                    <a:pt x="18287" y="5582"/>
                    <a:pt x="18221" y="5515"/>
                    <a:pt x="17983" y="5515"/>
                  </a:cubicBezTo>
                  <a:cubicBezTo>
                    <a:pt x="17832" y="5515"/>
                    <a:pt x="17611" y="5542"/>
                    <a:pt x="17283" y="5621"/>
                  </a:cubicBezTo>
                  <a:cubicBezTo>
                    <a:pt x="17675" y="5354"/>
                    <a:pt x="17738" y="5228"/>
                    <a:pt x="17738" y="5087"/>
                  </a:cubicBezTo>
                  <a:cubicBezTo>
                    <a:pt x="17738" y="5024"/>
                    <a:pt x="17738" y="4898"/>
                    <a:pt x="17612" y="4835"/>
                  </a:cubicBezTo>
                  <a:cubicBezTo>
                    <a:pt x="17504" y="4743"/>
                    <a:pt x="17330" y="4704"/>
                    <a:pt x="17113" y="4704"/>
                  </a:cubicBezTo>
                  <a:cubicBezTo>
                    <a:pt x="16255" y="4704"/>
                    <a:pt x="14726" y="5308"/>
                    <a:pt x="13936" y="5621"/>
                  </a:cubicBezTo>
                  <a:cubicBezTo>
                    <a:pt x="14266" y="5087"/>
                    <a:pt x="14800" y="4238"/>
                    <a:pt x="14596" y="3846"/>
                  </a:cubicBezTo>
                  <a:cubicBezTo>
                    <a:pt x="14504" y="3754"/>
                    <a:pt x="14404" y="3695"/>
                    <a:pt x="14258" y="3695"/>
                  </a:cubicBezTo>
                  <a:cubicBezTo>
                    <a:pt x="14204" y="3695"/>
                    <a:pt x="14145" y="3703"/>
                    <a:pt x="14078" y="3720"/>
                  </a:cubicBezTo>
                  <a:cubicBezTo>
                    <a:pt x="12962" y="3908"/>
                    <a:pt x="11265" y="5417"/>
                    <a:pt x="10873" y="5747"/>
                  </a:cubicBezTo>
                  <a:cubicBezTo>
                    <a:pt x="10543" y="5621"/>
                    <a:pt x="9160" y="5087"/>
                    <a:pt x="5892" y="4835"/>
                  </a:cubicBezTo>
                  <a:lnTo>
                    <a:pt x="6018" y="1426"/>
                  </a:lnTo>
                  <a:cubicBezTo>
                    <a:pt x="6081" y="1363"/>
                    <a:pt x="6018" y="1300"/>
                    <a:pt x="6018" y="1300"/>
                  </a:cubicBezTo>
                  <a:cubicBezTo>
                    <a:pt x="6018" y="1300"/>
                    <a:pt x="5955" y="1238"/>
                    <a:pt x="5892" y="1238"/>
                  </a:cubicBezTo>
                  <a:cubicBezTo>
                    <a:pt x="5787" y="1240"/>
                    <a:pt x="5683" y="1242"/>
                    <a:pt x="5581" y="1242"/>
                  </a:cubicBezTo>
                  <a:cubicBezTo>
                    <a:pt x="3386" y="1242"/>
                    <a:pt x="1792" y="615"/>
                    <a:pt x="786" y="59"/>
                  </a:cubicBezTo>
                  <a:cubicBezTo>
                    <a:pt x="786" y="20"/>
                    <a:pt x="770" y="0"/>
                    <a:pt x="747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76"/>
            <p:cNvSpPr/>
            <p:nvPr/>
          </p:nvSpPr>
          <p:spPr>
            <a:xfrm>
              <a:off x="5449249" y="3515977"/>
              <a:ext cx="263571" cy="298430"/>
            </a:xfrm>
            <a:custGeom>
              <a:avLst/>
              <a:gdLst/>
              <a:ahLst/>
              <a:cxnLst/>
              <a:rect l="l" t="t" r="r" b="b"/>
              <a:pathLst>
                <a:path w="4824" h="5462" extrusionOk="0">
                  <a:moveTo>
                    <a:pt x="2874" y="0"/>
                  </a:moveTo>
                  <a:cubicBezTo>
                    <a:pt x="2824" y="0"/>
                    <a:pt x="2772" y="3"/>
                    <a:pt x="2719" y="8"/>
                  </a:cubicBezTo>
                  <a:cubicBezTo>
                    <a:pt x="2326" y="71"/>
                    <a:pt x="1870" y="149"/>
                    <a:pt x="1415" y="401"/>
                  </a:cubicBezTo>
                  <a:cubicBezTo>
                    <a:pt x="299" y="935"/>
                    <a:pt x="3048" y="935"/>
                    <a:pt x="3048" y="935"/>
                  </a:cubicBezTo>
                  <a:cubicBezTo>
                    <a:pt x="3048" y="935"/>
                    <a:pt x="440" y="1328"/>
                    <a:pt x="236" y="2113"/>
                  </a:cubicBezTo>
                  <a:cubicBezTo>
                    <a:pt x="170" y="2390"/>
                    <a:pt x="409" y="2479"/>
                    <a:pt x="747" y="2479"/>
                  </a:cubicBezTo>
                  <a:cubicBezTo>
                    <a:pt x="1369" y="2479"/>
                    <a:pt x="2325" y="2176"/>
                    <a:pt x="2326" y="2176"/>
                  </a:cubicBezTo>
                  <a:lnTo>
                    <a:pt x="2326" y="2176"/>
                  </a:lnTo>
                  <a:cubicBezTo>
                    <a:pt x="2325" y="2176"/>
                    <a:pt x="173" y="2899"/>
                    <a:pt x="48" y="3417"/>
                  </a:cubicBezTo>
                  <a:cubicBezTo>
                    <a:pt x="1" y="3611"/>
                    <a:pt x="268" y="3676"/>
                    <a:pt x="645" y="3676"/>
                  </a:cubicBezTo>
                  <a:cubicBezTo>
                    <a:pt x="1210" y="3676"/>
                    <a:pt x="2022" y="3530"/>
                    <a:pt x="2394" y="3458"/>
                  </a:cubicBezTo>
                  <a:lnTo>
                    <a:pt x="2394" y="3458"/>
                  </a:lnTo>
                  <a:cubicBezTo>
                    <a:pt x="1908" y="3566"/>
                    <a:pt x="704" y="3892"/>
                    <a:pt x="755" y="4470"/>
                  </a:cubicBezTo>
                  <a:cubicBezTo>
                    <a:pt x="779" y="4648"/>
                    <a:pt x="1008" y="4709"/>
                    <a:pt x="1316" y="4709"/>
                  </a:cubicBezTo>
                  <a:cubicBezTo>
                    <a:pt x="1916" y="4709"/>
                    <a:pt x="2812" y="4474"/>
                    <a:pt x="3051" y="4408"/>
                  </a:cubicBezTo>
                  <a:lnTo>
                    <a:pt x="3051" y="4408"/>
                  </a:lnTo>
                  <a:cubicBezTo>
                    <a:pt x="2774" y="4489"/>
                    <a:pt x="1642" y="4849"/>
                    <a:pt x="1807" y="5318"/>
                  </a:cubicBezTo>
                  <a:cubicBezTo>
                    <a:pt x="1807" y="5318"/>
                    <a:pt x="1873" y="5462"/>
                    <a:pt x="2163" y="5462"/>
                  </a:cubicBezTo>
                  <a:cubicBezTo>
                    <a:pt x="2456" y="5462"/>
                    <a:pt x="2980" y="5314"/>
                    <a:pt x="3897" y="4721"/>
                  </a:cubicBezTo>
                  <a:cubicBezTo>
                    <a:pt x="4824" y="4077"/>
                    <a:pt x="4290" y="2035"/>
                    <a:pt x="3975" y="856"/>
                  </a:cubicBezTo>
                  <a:cubicBezTo>
                    <a:pt x="3788" y="322"/>
                    <a:pt x="3441" y="0"/>
                    <a:pt x="28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76"/>
            <p:cNvSpPr/>
            <p:nvPr/>
          </p:nvSpPr>
          <p:spPr>
            <a:xfrm>
              <a:off x="5444113" y="3509093"/>
              <a:ext cx="282476" cy="311215"/>
            </a:xfrm>
            <a:custGeom>
              <a:avLst/>
              <a:gdLst/>
              <a:ahLst/>
              <a:cxnLst/>
              <a:rect l="l" t="t" r="r" b="b"/>
              <a:pathLst>
                <a:path w="5170" h="5696" extrusionOk="0">
                  <a:moveTo>
                    <a:pt x="3061" y="262"/>
                  </a:moveTo>
                  <a:cubicBezTo>
                    <a:pt x="3483" y="262"/>
                    <a:pt x="3761" y="532"/>
                    <a:pt x="3928" y="1061"/>
                  </a:cubicBezTo>
                  <a:cubicBezTo>
                    <a:pt x="4525" y="3088"/>
                    <a:pt x="4525" y="4329"/>
                    <a:pt x="3865" y="4722"/>
                  </a:cubicBezTo>
                  <a:cubicBezTo>
                    <a:pt x="3003" y="5314"/>
                    <a:pt x="2541" y="5463"/>
                    <a:pt x="2299" y="5463"/>
                  </a:cubicBezTo>
                  <a:cubicBezTo>
                    <a:pt x="2245" y="5463"/>
                    <a:pt x="2202" y="5456"/>
                    <a:pt x="2168" y="5444"/>
                  </a:cubicBezTo>
                  <a:cubicBezTo>
                    <a:pt x="2106" y="5444"/>
                    <a:pt x="2027" y="5381"/>
                    <a:pt x="2027" y="5381"/>
                  </a:cubicBezTo>
                  <a:lnTo>
                    <a:pt x="2027" y="5240"/>
                  </a:lnTo>
                  <a:cubicBezTo>
                    <a:pt x="2168" y="5051"/>
                    <a:pt x="2750" y="4784"/>
                    <a:pt x="3142" y="4722"/>
                  </a:cubicBezTo>
                  <a:cubicBezTo>
                    <a:pt x="3205" y="4659"/>
                    <a:pt x="3205" y="4659"/>
                    <a:pt x="3284" y="4659"/>
                  </a:cubicBezTo>
                  <a:cubicBezTo>
                    <a:pt x="3347" y="4659"/>
                    <a:pt x="3347" y="4596"/>
                    <a:pt x="3347" y="4517"/>
                  </a:cubicBezTo>
                  <a:cubicBezTo>
                    <a:pt x="3347" y="4454"/>
                    <a:pt x="3284" y="4392"/>
                    <a:pt x="3205" y="4392"/>
                  </a:cubicBezTo>
                  <a:cubicBezTo>
                    <a:pt x="3142" y="4392"/>
                    <a:pt x="3142" y="4454"/>
                    <a:pt x="3080" y="4454"/>
                  </a:cubicBezTo>
                  <a:cubicBezTo>
                    <a:pt x="2618" y="4553"/>
                    <a:pt x="1942" y="4675"/>
                    <a:pt x="1486" y="4675"/>
                  </a:cubicBezTo>
                  <a:cubicBezTo>
                    <a:pt x="1289" y="4675"/>
                    <a:pt x="1133" y="4653"/>
                    <a:pt x="1053" y="4596"/>
                  </a:cubicBezTo>
                  <a:cubicBezTo>
                    <a:pt x="990" y="4596"/>
                    <a:pt x="990" y="4596"/>
                    <a:pt x="990" y="4517"/>
                  </a:cubicBezTo>
                  <a:cubicBezTo>
                    <a:pt x="990" y="4203"/>
                    <a:pt x="1901" y="3873"/>
                    <a:pt x="2498" y="3669"/>
                  </a:cubicBezTo>
                  <a:lnTo>
                    <a:pt x="2687" y="3669"/>
                  </a:lnTo>
                  <a:cubicBezTo>
                    <a:pt x="2813" y="3669"/>
                    <a:pt x="2813" y="3543"/>
                    <a:pt x="2813" y="3480"/>
                  </a:cubicBezTo>
                  <a:cubicBezTo>
                    <a:pt x="2813" y="3418"/>
                    <a:pt x="2750" y="3418"/>
                    <a:pt x="2687" y="3418"/>
                  </a:cubicBezTo>
                  <a:cubicBezTo>
                    <a:pt x="2624" y="3418"/>
                    <a:pt x="2561" y="3418"/>
                    <a:pt x="2420" y="3480"/>
                  </a:cubicBezTo>
                  <a:cubicBezTo>
                    <a:pt x="1710" y="3602"/>
                    <a:pt x="1045" y="3671"/>
                    <a:pt x="647" y="3671"/>
                  </a:cubicBezTo>
                  <a:cubicBezTo>
                    <a:pt x="428" y="3671"/>
                    <a:pt x="290" y="3651"/>
                    <a:pt x="267" y="3606"/>
                  </a:cubicBezTo>
                  <a:cubicBezTo>
                    <a:pt x="330" y="3276"/>
                    <a:pt x="1571" y="2695"/>
                    <a:pt x="2498" y="2428"/>
                  </a:cubicBezTo>
                  <a:cubicBezTo>
                    <a:pt x="2561" y="2365"/>
                    <a:pt x="2561" y="2302"/>
                    <a:pt x="2561" y="2239"/>
                  </a:cubicBezTo>
                  <a:cubicBezTo>
                    <a:pt x="2561" y="2161"/>
                    <a:pt x="2498" y="2161"/>
                    <a:pt x="2420" y="2161"/>
                  </a:cubicBezTo>
                  <a:cubicBezTo>
                    <a:pt x="1918" y="2306"/>
                    <a:pt x="1242" y="2443"/>
                    <a:pt x="819" y="2443"/>
                  </a:cubicBezTo>
                  <a:cubicBezTo>
                    <a:pt x="646" y="2443"/>
                    <a:pt x="515" y="2420"/>
                    <a:pt x="456" y="2365"/>
                  </a:cubicBezTo>
                  <a:cubicBezTo>
                    <a:pt x="456" y="2365"/>
                    <a:pt x="393" y="2365"/>
                    <a:pt x="456" y="2239"/>
                  </a:cubicBezTo>
                  <a:cubicBezTo>
                    <a:pt x="597" y="1768"/>
                    <a:pt x="2168" y="1312"/>
                    <a:pt x="3142" y="1187"/>
                  </a:cubicBezTo>
                  <a:cubicBezTo>
                    <a:pt x="3284" y="1124"/>
                    <a:pt x="3284" y="1124"/>
                    <a:pt x="3284" y="1061"/>
                  </a:cubicBezTo>
                  <a:cubicBezTo>
                    <a:pt x="3284" y="919"/>
                    <a:pt x="3205" y="919"/>
                    <a:pt x="3142" y="919"/>
                  </a:cubicBezTo>
                  <a:cubicBezTo>
                    <a:pt x="2420" y="919"/>
                    <a:pt x="1571" y="857"/>
                    <a:pt x="1383" y="731"/>
                  </a:cubicBezTo>
                  <a:cubicBezTo>
                    <a:pt x="1446" y="731"/>
                    <a:pt x="1509" y="668"/>
                    <a:pt x="1571" y="590"/>
                  </a:cubicBezTo>
                  <a:cubicBezTo>
                    <a:pt x="1901" y="464"/>
                    <a:pt x="2357" y="338"/>
                    <a:pt x="2891" y="275"/>
                  </a:cubicBezTo>
                  <a:cubicBezTo>
                    <a:pt x="2950" y="266"/>
                    <a:pt x="3007" y="262"/>
                    <a:pt x="3061" y="262"/>
                  </a:cubicBezTo>
                  <a:close/>
                  <a:moveTo>
                    <a:pt x="2980" y="1"/>
                  </a:moveTo>
                  <a:cubicBezTo>
                    <a:pt x="2926" y="1"/>
                    <a:pt x="2870" y="3"/>
                    <a:pt x="2813" y="8"/>
                  </a:cubicBezTo>
                  <a:cubicBezTo>
                    <a:pt x="2294" y="71"/>
                    <a:pt x="1838" y="197"/>
                    <a:pt x="1446" y="401"/>
                  </a:cubicBezTo>
                  <a:cubicBezTo>
                    <a:pt x="1383" y="464"/>
                    <a:pt x="1053" y="590"/>
                    <a:pt x="1116" y="794"/>
                  </a:cubicBezTo>
                  <a:cubicBezTo>
                    <a:pt x="1179" y="982"/>
                    <a:pt x="1509" y="1061"/>
                    <a:pt x="2106" y="1124"/>
                  </a:cubicBezTo>
                  <a:cubicBezTo>
                    <a:pt x="1320" y="1312"/>
                    <a:pt x="330" y="1705"/>
                    <a:pt x="205" y="2161"/>
                  </a:cubicBezTo>
                  <a:cubicBezTo>
                    <a:pt x="142" y="2365"/>
                    <a:pt x="205" y="2491"/>
                    <a:pt x="267" y="2553"/>
                  </a:cubicBezTo>
                  <a:cubicBezTo>
                    <a:pt x="360" y="2658"/>
                    <a:pt x="564" y="2719"/>
                    <a:pt x="796" y="2719"/>
                  </a:cubicBezTo>
                  <a:cubicBezTo>
                    <a:pt x="879" y="2719"/>
                    <a:pt x="966" y="2711"/>
                    <a:pt x="1053" y="2695"/>
                  </a:cubicBezTo>
                  <a:lnTo>
                    <a:pt x="1053" y="2695"/>
                  </a:lnTo>
                  <a:cubicBezTo>
                    <a:pt x="534" y="2946"/>
                    <a:pt x="63" y="3276"/>
                    <a:pt x="0" y="3543"/>
                  </a:cubicBezTo>
                  <a:cubicBezTo>
                    <a:pt x="0" y="3606"/>
                    <a:pt x="0" y="3732"/>
                    <a:pt x="63" y="3810"/>
                  </a:cubicBezTo>
                  <a:cubicBezTo>
                    <a:pt x="205" y="3936"/>
                    <a:pt x="660" y="3936"/>
                    <a:pt x="1179" y="3936"/>
                  </a:cubicBezTo>
                  <a:cubicBezTo>
                    <a:pt x="927" y="4062"/>
                    <a:pt x="723" y="4329"/>
                    <a:pt x="723" y="4596"/>
                  </a:cubicBezTo>
                  <a:cubicBezTo>
                    <a:pt x="723" y="4659"/>
                    <a:pt x="786" y="4784"/>
                    <a:pt x="927" y="4847"/>
                  </a:cubicBezTo>
                  <a:cubicBezTo>
                    <a:pt x="1035" y="4928"/>
                    <a:pt x="1231" y="4963"/>
                    <a:pt x="1464" y="4963"/>
                  </a:cubicBezTo>
                  <a:cubicBezTo>
                    <a:pt x="1638" y="4963"/>
                    <a:pt x="1832" y="4944"/>
                    <a:pt x="2027" y="4910"/>
                  </a:cubicBezTo>
                  <a:lnTo>
                    <a:pt x="2027" y="4910"/>
                  </a:lnTo>
                  <a:cubicBezTo>
                    <a:pt x="1901" y="4989"/>
                    <a:pt x="1838" y="5051"/>
                    <a:pt x="1838" y="5114"/>
                  </a:cubicBezTo>
                  <a:cubicBezTo>
                    <a:pt x="1776" y="5240"/>
                    <a:pt x="1776" y="5381"/>
                    <a:pt x="1838" y="5444"/>
                  </a:cubicBezTo>
                  <a:cubicBezTo>
                    <a:pt x="1838" y="5507"/>
                    <a:pt x="1838" y="5633"/>
                    <a:pt x="2027" y="5696"/>
                  </a:cubicBezTo>
                  <a:lnTo>
                    <a:pt x="2294" y="5696"/>
                  </a:lnTo>
                  <a:cubicBezTo>
                    <a:pt x="2687" y="5696"/>
                    <a:pt x="3284" y="5444"/>
                    <a:pt x="4069" y="4910"/>
                  </a:cubicBezTo>
                  <a:cubicBezTo>
                    <a:pt x="5169" y="4203"/>
                    <a:pt x="4384" y="1768"/>
                    <a:pt x="4195" y="982"/>
                  </a:cubicBezTo>
                  <a:cubicBezTo>
                    <a:pt x="3949" y="332"/>
                    <a:pt x="3597" y="1"/>
                    <a:pt x="2980" y="1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0" name="Google Shape;3360;p76"/>
          <p:cNvGrpSpPr/>
          <p:nvPr/>
        </p:nvGrpSpPr>
        <p:grpSpPr>
          <a:xfrm>
            <a:off x="1654620" y="1000124"/>
            <a:ext cx="942867" cy="903973"/>
            <a:chOff x="3025500" y="3193338"/>
            <a:chExt cx="632424" cy="635863"/>
          </a:xfrm>
        </p:grpSpPr>
        <p:pic>
          <p:nvPicPr>
            <p:cNvPr id="3361" name="Google Shape;3361;p7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038625" y="3209901"/>
              <a:ext cx="619299" cy="619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2" name="Google Shape;3362;p76"/>
            <p:cNvSpPr/>
            <p:nvPr/>
          </p:nvSpPr>
          <p:spPr>
            <a:xfrm>
              <a:off x="3025500" y="3193338"/>
              <a:ext cx="589500" cy="5895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3" name="Google Shape;3363;p76"/>
          <p:cNvGrpSpPr/>
          <p:nvPr/>
        </p:nvGrpSpPr>
        <p:grpSpPr>
          <a:xfrm>
            <a:off x="6532401" y="1035402"/>
            <a:ext cx="949924" cy="918085"/>
            <a:chOff x="3025500" y="3193338"/>
            <a:chExt cx="632424" cy="635863"/>
          </a:xfrm>
        </p:grpSpPr>
        <p:pic>
          <p:nvPicPr>
            <p:cNvPr id="3364" name="Google Shape;3364;p7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038625" y="3209901"/>
              <a:ext cx="619299" cy="619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365" name="Google Shape;3365;p76"/>
            <p:cNvSpPr/>
            <p:nvPr/>
          </p:nvSpPr>
          <p:spPr>
            <a:xfrm>
              <a:off x="3025500" y="3193338"/>
              <a:ext cx="589500" cy="5895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6" name="Google Shape;3366;p76"/>
          <p:cNvGrpSpPr/>
          <p:nvPr/>
        </p:nvGrpSpPr>
        <p:grpSpPr>
          <a:xfrm>
            <a:off x="6718026" y="1220458"/>
            <a:ext cx="524063" cy="502872"/>
            <a:chOff x="2544150" y="3169050"/>
            <a:chExt cx="347675" cy="347650"/>
          </a:xfrm>
        </p:grpSpPr>
        <p:sp>
          <p:nvSpPr>
            <p:cNvPr id="3367" name="Google Shape;3367;p76"/>
            <p:cNvSpPr/>
            <p:nvPr/>
          </p:nvSpPr>
          <p:spPr>
            <a:xfrm>
              <a:off x="2544150" y="3322775"/>
              <a:ext cx="347675" cy="193925"/>
            </a:xfrm>
            <a:custGeom>
              <a:avLst/>
              <a:gdLst/>
              <a:ahLst/>
              <a:cxnLst/>
              <a:rect l="l" t="t" r="r" b="b"/>
              <a:pathLst>
                <a:path w="13907" h="7757" extrusionOk="0">
                  <a:moveTo>
                    <a:pt x="1646" y="2843"/>
                  </a:moveTo>
                  <a:cubicBezTo>
                    <a:pt x="1739" y="3028"/>
                    <a:pt x="1832" y="3306"/>
                    <a:pt x="2040" y="3515"/>
                  </a:cubicBezTo>
                  <a:lnTo>
                    <a:pt x="1646" y="4002"/>
                  </a:lnTo>
                  <a:cubicBezTo>
                    <a:pt x="1461" y="4094"/>
                    <a:pt x="1368" y="4280"/>
                    <a:pt x="1368" y="4465"/>
                  </a:cubicBezTo>
                  <a:cubicBezTo>
                    <a:pt x="1368" y="4674"/>
                    <a:pt x="1461" y="4767"/>
                    <a:pt x="1554" y="4952"/>
                  </a:cubicBezTo>
                  <a:cubicBezTo>
                    <a:pt x="1368" y="4952"/>
                    <a:pt x="1252" y="5045"/>
                    <a:pt x="1160" y="5160"/>
                  </a:cubicBezTo>
                  <a:lnTo>
                    <a:pt x="673" y="5531"/>
                  </a:lnTo>
                  <a:cubicBezTo>
                    <a:pt x="580" y="5253"/>
                    <a:pt x="488" y="4952"/>
                    <a:pt x="488" y="4674"/>
                  </a:cubicBezTo>
                  <a:cubicBezTo>
                    <a:pt x="488" y="4187"/>
                    <a:pt x="673" y="3793"/>
                    <a:pt x="974" y="3515"/>
                  </a:cubicBezTo>
                  <a:lnTo>
                    <a:pt x="1646" y="2843"/>
                  </a:lnTo>
                  <a:close/>
                  <a:moveTo>
                    <a:pt x="11218" y="1870"/>
                  </a:moveTo>
                  <a:cubicBezTo>
                    <a:pt x="11310" y="1870"/>
                    <a:pt x="11403" y="1870"/>
                    <a:pt x="11496" y="1962"/>
                  </a:cubicBezTo>
                  <a:lnTo>
                    <a:pt x="13049" y="3515"/>
                  </a:lnTo>
                  <a:cubicBezTo>
                    <a:pt x="13535" y="4002"/>
                    <a:pt x="13628" y="4859"/>
                    <a:pt x="13234" y="5531"/>
                  </a:cubicBezTo>
                  <a:lnTo>
                    <a:pt x="12840" y="5045"/>
                  </a:lnTo>
                  <a:cubicBezTo>
                    <a:pt x="12747" y="4952"/>
                    <a:pt x="12562" y="4952"/>
                    <a:pt x="12469" y="4859"/>
                  </a:cubicBezTo>
                  <a:cubicBezTo>
                    <a:pt x="12562" y="4767"/>
                    <a:pt x="12562" y="4581"/>
                    <a:pt x="12562" y="4465"/>
                  </a:cubicBezTo>
                  <a:cubicBezTo>
                    <a:pt x="12562" y="4280"/>
                    <a:pt x="12469" y="4094"/>
                    <a:pt x="12376" y="3886"/>
                  </a:cubicBezTo>
                  <a:lnTo>
                    <a:pt x="10916" y="2449"/>
                  </a:lnTo>
                  <a:cubicBezTo>
                    <a:pt x="10824" y="2356"/>
                    <a:pt x="10824" y="2055"/>
                    <a:pt x="10916" y="1962"/>
                  </a:cubicBezTo>
                  <a:cubicBezTo>
                    <a:pt x="11009" y="1870"/>
                    <a:pt x="11102" y="1870"/>
                    <a:pt x="11218" y="1870"/>
                  </a:cubicBezTo>
                  <a:close/>
                  <a:moveTo>
                    <a:pt x="11681" y="3793"/>
                  </a:moveTo>
                  <a:lnTo>
                    <a:pt x="12075" y="4187"/>
                  </a:lnTo>
                  <a:cubicBezTo>
                    <a:pt x="12168" y="4280"/>
                    <a:pt x="12168" y="4373"/>
                    <a:pt x="12168" y="4465"/>
                  </a:cubicBezTo>
                  <a:cubicBezTo>
                    <a:pt x="12168" y="4581"/>
                    <a:pt x="12168" y="4674"/>
                    <a:pt x="12075" y="4674"/>
                  </a:cubicBezTo>
                  <a:lnTo>
                    <a:pt x="11681" y="5045"/>
                  </a:lnTo>
                  <a:lnTo>
                    <a:pt x="11310" y="5439"/>
                  </a:lnTo>
                  <a:lnTo>
                    <a:pt x="10916" y="5833"/>
                  </a:lnTo>
                  <a:cubicBezTo>
                    <a:pt x="10824" y="5925"/>
                    <a:pt x="10725" y="5972"/>
                    <a:pt x="10638" y="5972"/>
                  </a:cubicBezTo>
                  <a:cubicBezTo>
                    <a:pt x="10551" y="5972"/>
                    <a:pt x="10476" y="5925"/>
                    <a:pt x="10430" y="5833"/>
                  </a:cubicBezTo>
                  <a:lnTo>
                    <a:pt x="10059" y="5531"/>
                  </a:lnTo>
                  <a:cubicBezTo>
                    <a:pt x="10337" y="5346"/>
                    <a:pt x="10638" y="5160"/>
                    <a:pt x="10824" y="4859"/>
                  </a:cubicBezTo>
                  <a:lnTo>
                    <a:pt x="10916" y="4952"/>
                  </a:lnTo>
                  <a:cubicBezTo>
                    <a:pt x="11009" y="5045"/>
                    <a:pt x="11009" y="5045"/>
                    <a:pt x="11102" y="5045"/>
                  </a:cubicBezTo>
                  <a:cubicBezTo>
                    <a:pt x="11102" y="5045"/>
                    <a:pt x="11218" y="5045"/>
                    <a:pt x="11218" y="4952"/>
                  </a:cubicBezTo>
                  <a:cubicBezTo>
                    <a:pt x="11310" y="4952"/>
                    <a:pt x="11310" y="4767"/>
                    <a:pt x="11218" y="4674"/>
                  </a:cubicBezTo>
                  <a:lnTo>
                    <a:pt x="11102" y="4581"/>
                  </a:lnTo>
                  <a:cubicBezTo>
                    <a:pt x="11310" y="4373"/>
                    <a:pt x="11496" y="4094"/>
                    <a:pt x="11681" y="3793"/>
                  </a:cubicBezTo>
                  <a:close/>
                  <a:moveTo>
                    <a:pt x="2226" y="3886"/>
                  </a:moveTo>
                  <a:cubicBezTo>
                    <a:pt x="2411" y="4187"/>
                    <a:pt x="2620" y="4465"/>
                    <a:pt x="2898" y="4674"/>
                  </a:cubicBezTo>
                  <a:lnTo>
                    <a:pt x="2805" y="4767"/>
                  </a:lnTo>
                  <a:cubicBezTo>
                    <a:pt x="2712" y="4859"/>
                    <a:pt x="2712" y="5045"/>
                    <a:pt x="2805" y="5045"/>
                  </a:cubicBezTo>
                  <a:cubicBezTo>
                    <a:pt x="2805" y="5160"/>
                    <a:pt x="2898" y="5160"/>
                    <a:pt x="2898" y="5160"/>
                  </a:cubicBezTo>
                  <a:cubicBezTo>
                    <a:pt x="2991" y="5160"/>
                    <a:pt x="2991" y="5160"/>
                    <a:pt x="3106" y="5045"/>
                  </a:cubicBezTo>
                  <a:lnTo>
                    <a:pt x="3199" y="4952"/>
                  </a:lnTo>
                  <a:cubicBezTo>
                    <a:pt x="3385" y="5160"/>
                    <a:pt x="3686" y="5346"/>
                    <a:pt x="3964" y="5531"/>
                  </a:cubicBezTo>
                  <a:lnTo>
                    <a:pt x="3570" y="5925"/>
                  </a:lnTo>
                  <a:cubicBezTo>
                    <a:pt x="3477" y="6018"/>
                    <a:pt x="3385" y="6018"/>
                    <a:pt x="3292" y="6018"/>
                  </a:cubicBezTo>
                  <a:cubicBezTo>
                    <a:pt x="3199" y="6018"/>
                    <a:pt x="3106" y="6018"/>
                    <a:pt x="3106" y="5925"/>
                  </a:cubicBezTo>
                  <a:lnTo>
                    <a:pt x="2712" y="5531"/>
                  </a:lnTo>
                  <a:lnTo>
                    <a:pt x="2527" y="5346"/>
                  </a:lnTo>
                  <a:lnTo>
                    <a:pt x="2318" y="5160"/>
                  </a:lnTo>
                  <a:lnTo>
                    <a:pt x="1948" y="4767"/>
                  </a:lnTo>
                  <a:cubicBezTo>
                    <a:pt x="1832" y="4674"/>
                    <a:pt x="1832" y="4581"/>
                    <a:pt x="1832" y="4465"/>
                  </a:cubicBezTo>
                  <a:cubicBezTo>
                    <a:pt x="1832" y="4373"/>
                    <a:pt x="1832" y="4280"/>
                    <a:pt x="1948" y="4280"/>
                  </a:cubicBezTo>
                  <a:lnTo>
                    <a:pt x="2226" y="3886"/>
                  </a:lnTo>
                  <a:close/>
                  <a:moveTo>
                    <a:pt x="1739" y="5346"/>
                  </a:moveTo>
                  <a:cubicBezTo>
                    <a:pt x="1832" y="5346"/>
                    <a:pt x="1948" y="5346"/>
                    <a:pt x="2040" y="5439"/>
                  </a:cubicBezTo>
                  <a:lnTo>
                    <a:pt x="2318" y="5833"/>
                  </a:lnTo>
                  <a:lnTo>
                    <a:pt x="2411" y="5833"/>
                  </a:lnTo>
                  <a:cubicBezTo>
                    <a:pt x="2411" y="5925"/>
                    <a:pt x="2527" y="6018"/>
                    <a:pt x="2527" y="6111"/>
                  </a:cubicBezTo>
                  <a:cubicBezTo>
                    <a:pt x="2527" y="6203"/>
                    <a:pt x="2411" y="6319"/>
                    <a:pt x="2411" y="6412"/>
                  </a:cubicBezTo>
                  <a:lnTo>
                    <a:pt x="1739" y="6991"/>
                  </a:lnTo>
                  <a:lnTo>
                    <a:pt x="1646" y="7084"/>
                  </a:lnTo>
                  <a:cubicBezTo>
                    <a:pt x="1554" y="7177"/>
                    <a:pt x="1455" y="7223"/>
                    <a:pt x="1357" y="7223"/>
                  </a:cubicBezTo>
                  <a:cubicBezTo>
                    <a:pt x="1258" y="7223"/>
                    <a:pt x="1160" y="7177"/>
                    <a:pt x="1067" y="7084"/>
                  </a:cubicBezTo>
                  <a:lnTo>
                    <a:pt x="673" y="6690"/>
                  </a:lnTo>
                  <a:cubicBezTo>
                    <a:pt x="580" y="6690"/>
                    <a:pt x="580" y="6597"/>
                    <a:pt x="580" y="6412"/>
                  </a:cubicBezTo>
                  <a:cubicBezTo>
                    <a:pt x="580" y="6319"/>
                    <a:pt x="580" y="6203"/>
                    <a:pt x="673" y="6203"/>
                  </a:cubicBezTo>
                  <a:lnTo>
                    <a:pt x="882" y="6018"/>
                  </a:lnTo>
                  <a:lnTo>
                    <a:pt x="1461" y="5439"/>
                  </a:lnTo>
                  <a:cubicBezTo>
                    <a:pt x="1554" y="5346"/>
                    <a:pt x="1646" y="5346"/>
                    <a:pt x="1739" y="5346"/>
                  </a:cubicBezTo>
                  <a:close/>
                  <a:moveTo>
                    <a:pt x="12261" y="5253"/>
                  </a:moveTo>
                  <a:cubicBezTo>
                    <a:pt x="12376" y="5253"/>
                    <a:pt x="12469" y="5346"/>
                    <a:pt x="12562" y="5346"/>
                  </a:cubicBezTo>
                  <a:lnTo>
                    <a:pt x="13141" y="6018"/>
                  </a:lnTo>
                  <a:lnTo>
                    <a:pt x="13234" y="6111"/>
                  </a:lnTo>
                  <a:cubicBezTo>
                    <a:pt x="13327" y="6203"/>
                    <a:pt x="13419" y="6319"/>
                    <a:pt x="13419" y="6412"/>
                  </a:cubicBezTo>
                  <a:cubicBezTo>
                    <a:pt x="13419" y="6505"/>
                    <a:pt x="13327" y="6597"/>
                    <a:pt x="13234" y="6690"/>
                  </a:cubicBezTo>
                  <a:lnTo>
                    <a:pt x="12840" y="7084"/>
                  </a:lnTo>
                  <a:cubicBezTo>
                    <a:pt x="12794" y="7177"/>
                    <a:pt x="12701" y="7223"/>
                    <a:pt x="12608" y="7223"/>
                  </a:cubicBezTo>
                  <a:cubicBezTo>
                    <a:pt x="12516" y="7223"/>
                    <a:pt x="12423" y="7177"/>
                    <a:pt x="12376" y="7084"/>
                  </a:cubicBezTo>
                  <a:lnTo>
                    <a:pt x="11589" y="6319"/>
                  </a:lnTo>
                  <a:cubicBezTo>
                    <a:pt x="11496" y="6203"/>
                    <a:pt x="11496" y="6111"/>
                    <a:pt x="11496" y="6018"/>
                  </a:cubicBezTo>
                  <a:cubicBezTo>
                    <a:pt x="11496" y="5925"/>
                    <a:pt x="11496" y="5833"/>
                    <a:pt x="11589" y="5740"/>
                  </a:cubicBezTo>
                  <a:lnTo>
                    <a:pt x="11983" y="5346"/>
                  </a:lnTo>
                  <a:cubicBezTo>
                    <a:pt x="12075" y="5346"/>
                    <a:pt x="12168" y="5253"/>
                    <a:pt x="12261" y="5253"/>
                  </a:cubicBezTo>
                  <a:close/>
                  <a:moveTo>
                    <a:pt x="9665" y="5740"/>
                  </a:moveTo>
                  <a:lnTo>
                    <a:pt x="10152" y="6111"/>
                  </a:lnTo>
                  <a:cubicBezTo>
                    <a:pt x="10253" y="6275"/>
                    <a:pt x="10444" y="6350"/>
                    <a:pt x="10642" y="6350"/>
                  </a:cubicBezTo>
                  <a:cubicBezTo>
                    <a:pt x="10806" y="6350"/>
                    <a:pt x="10976" y="6298"/>
                    <a:pt x="11102" y="6203"/>
                  </a:cubicBezTo>
                  <a:cubicBezTo>
                    <a:pt x="11102" y="6412"/>
                    <a:pt x="11218" y="6505"/>
                    <a:pt x="11310" y="6597"/>
                  </a:cubicBezTo>
                  <a:lnTo>
                    <a:pt x="11681" y="7084"/>
                  </a:lnTo>
                  <a:cubicBezTo>
                    <a:pt x="11403" y="7177"/>
                    <a:pt x="11102" y="7269"/>
                    <a:pt x="10824" y="7269"/>
                  </a:cubicBezTo>
                  <a:cubicBezTo>
                    <a:pt x="10337" y="7269"/>
                    <a:pt x="9943" y="7084"/>
                    <a:pt x="9665" y="6783"/>
                  </a:cubicBezTo>
                  <a:lnTo>
                    <a:pt x="8993" y="6111"/>
                  </a:lnTo>
                  <a:cubicBezTo>
                    <a:pt x="9086" y="6018"/>
                    <a:pt x="9178" y="6018"/>
                    <a:pt x="9364" y="5925"/>
                  </a:cubicBezTo>
                  <a:cubicBezTo>
                    <a:pt x="9480" y="5833"/>
                    <a:pt x="9572" y="5833"/>
                    <a:pt x="9665" y="5740"/>
                  </a:cubicBezTo>
                  <a:close/>
                  <a:moveTo>
                    <a:pt x="12456" y="0"/>
                  </a:moveTo>
                  <a:cubicBezTo>
                    <a:pt x="12431" y="0"/>
                    <a:pt x="12404" y="12"/>
                    <a:pt x="12376" y="39"/>
                  </a:cubicBezTo>
                  <a:cubicBezTo>
                    <a:pt x="12261" y="39"/>
                    <a:pt x="12168" y="131"/>
                    <a:pt x="12168" y="224"/>
                  </a:cubicBezTo>
                  <a:cubicBezTo>
                    <a:pt x="12261" y="804"/>
                    <a:pt x="12168" y="1383"/>
                    <a:pt x="12075" y="1962"/>
                  </a:cubicBezTo>
                  <a:lnTo>
                    <a:pt x="11797" y="1684"/>
                  </a:lnTo>
                  <a:cubicBezTo>
                    <a:pt x="11589" y="1476"/>
                    <a:pt x="11403" y="1383"/>
                    <a:pt x="11218" y="1383"/>
                  </a:cubicBezTo>
                  <a:cubicBezTo>
                    <a:pt x="11009" y="1383"/>
                    <a:pt x="10824" y="1476"/>
                    <a:pt x="10638" y="1684"/>
                  </a:cubicBezTo>
                  <a:cubicBezTo>
                    <a:pt x="10337" y="1962"/>
                    <a:pt x="10337" y="2449"/>
                    <a:pt x="10638" y="2727"/>
                  </a:cubicBezTo>
                  <a:lnTo>
                    <a:pt x="11403" y="3515"/>
                  </a:lnTo>
                  <a:cubicBezTo>
                    <a:pt x="11218" y="3886"/>
                    <a:pt x="10916" y="4187"/>
                    <a:pt x="10638" y="4465"/>
                  </a:cubicBezTo>
                  <a:cubicBezTo>
                    <a:pt x="9649" y="5527"/>
                    <a:pt x="8324" y="6057"/>
                    <a:pt x="6968" y="6057"/>
                  </a:cubicBezTo>
                  <a:cubicBezTo>
                    <a:pt x="6577" y="6057"/>
                    <a:pt x="6184" y="6013"/>
                    <a:pt x="5795" y="5925"/>
                  </a:cubicBezTo>
                  <a:lnTo>
                    <a:pt x="6096" y="5624"/>
                  </a:lnTo>
                  <a:cubicBezTo>
                    <a:pt x="6281" y="5439"/>
                    <a:pt x="6374" y="5253"/>
                    <a:pt x="6374" y="5045"/>
                  </a:cubicBezTo>
                  <a:cubicBezTo>
                    <a:pt x="6374" y="4859"/>
                    <a:pt x="6281" y="4674"/>
                    <a:pt x="6096" y="4465"/>
                  </a:cubicBezTo>
                  <a:cubicBezTo>
                    <a:pt x="5945" y="4326"/>
                    <a:pt x="5748" y="4257"/>
                    <a:pt x="5554" y="4257"/>
                  </a:cubicBezTo>
                  <a:cubicBezTo>
                    <a:pt x="5360" y="4257"/>
                    <a:pt x="5169" y="4326"/>
                    <a:pt x="5030" y="4465"/>
                  </a:cubicBezTo>
                  <a:lnTo>
                    <a:pt x="4265" y="5253"/>
                  </a:lnTo>
                  <a:cubicBezTo>
                    <a:pt x="3871" y="5045"/>
                    <a:pt x="3570" y="4767"/>
                    <a:pt x="3292" y="4465"/>
                  </a:cubicBezTo>
                  <a:cubicBezTo>
                    <a:pt x="2898" y="4187"/>
                    <a:pt x="2712" y="3886"/>
                    <a:pt x="2411" y="3515"/>
                  </a:cubicBezTo>
                  <a:cubicBezTo>
                    <a:pt x="2318" y="3306"/>
                    <a:pt x="2318" y="3214"/>
                    <a:pt x="2226" y="3028"/>
                  </a:cubicBezTo>
                  <a:cubicBezTo>
                    <a:pt x="2133" y="2843"/>
                    <a:pt x="2040" y="2542"/>
                    <a:pt x="1948" y="2356"/>
                  </a:cubicBezTo>
                  <a:cubicBezTo>
                    <a:pt x="1739" y="1684"/>
                    <a:pt x="1646" y="989"/>
                    <a:pt x="1739" y="317"/>
                  </a:cubicBezTo>
                  <a:cubicBezTo>
                    <a:pt x="1739" y="224"/>
                    <a:pt x="1646" y="131"/>
                    <a:pt x="1554" y="131"/>
                  </a:cubicBezTo>
                  <a:cubicBezTo>
                    <a:pt x="1461" y="131"/>
                    <a:pt x="1368" y="224"/>
                    <a:pt x="1368" y="317"/>
                  </a:cubicBezTo>
                  <a:cubicBezTo>
                    <a:pt x="1252" y="989"/>
                    <a:pt x="1368" y="1684"/>
                    <a:pt x="1554" y="2356"/>
                  </a:cubicBezTo>
                  <a:lnTo>
                    <a:pt x="673" y="3214"/>
                  </a:lnTo>
                  <a:cubicBezTo>
                    <a:pt x="302" y="3608"/>
                    <a:pt x="94" y="4094"/>
                    <a:pt x="94" y="4581"/>
                  </a:cubicBezTo>
                  <a:cubicBezTo>
                    <a:pt x="1" y="5045"/>
                    <a:pt x="210" y="5531"/>
                    <a:pt x="395" y="5833"/>
                  </a:cubicBezTo>
                  <a:lnTo>
                    <a:pt x="395" y="5925"/>
                  </a:lnTo>
                  <a:cubicBezTo>
                    <a:pt x="302" y="6018"/>
                    <a:pt x="210" y="6203"/>
                    <a:pt x="210" y="6412"/>
                  </a:cubicBezTo>
                  <a:cubicBezTo>
                    <a:pt x="210" y="6690"/>
                    <a:pt x="302" y="6899"/>
                    <a:pt x="395" y="6991"/>
                  </a:cubicBezTo>
                  <a:lnTo>
                    <a:pt x="789" y="7362"/>
                  </a:lnTo>
                  <a:cubicBezTo>
                    <a:pt x="974" y="7571"/>
                    <a:pt x="1160" y="7663"/>
                    <a:pt x="1368" y="7663"/>
                  </a:cubicBezTo>
                  <a:cubicBezTo>
                    <a:pt x="1554" y="7663"/>
                    <a:pt x="1739" y="7571"/>
                    <a:pt x="1948" y="7362"/>
                  </a:cubicBezTo>
                  <a:cubicBezTo>
                    <a:pt x="2318" y="7663"/>
                    <a:pt x="2712" y="7756"/>
                    <a:pt x="3106" y="7756"/>
                  </a:cubicBezTo>
                  <a:lnTo>
                    <a:pt x="3477" y="7756"/>
                  </a:lnTo>
                  <a:cubicBezTo>
                    <a:pt x="3570" y="7663"/>
                    <a:pt x="3686" y="7571"/>
                    <a:pt x="3686" y="7478"/>
                  </a:cubicBezTo>
                  <a:cubicBezTo>
                    <a:pt x="3686" y="7362"/>
                    <a:pt x="3570" y="7269"/>
                    <a:pt x="3385" y="7269"/>
                  </a:cubicBezTo>
                  <a:cubicBezTo>
                    <a:pt x="3279" y="7294"/>
                    <a:pt x="3175" y="7306"/>
                    <a:pt x="3072" y="7306"/>
                  </a:cubicBezTo>
                  <a:cubicBezTo>
                    <a:pt x="2790" y="7306"/>
                    <a:pt x="2514" y="7220"/>
                    <a:pt x="2226" y="7084"/>
                  </a:cubicBezTo>
                  <a:lnTo>
                    <a:pt x="2712" y="6690"/>
                  </a:lnTo>
                  <a:cubicBezTo>
                    <a:pt x="2805" y="6597"/>
                    <a:pt x="2805" y="6412"/>
                    <a:pt x="2898" y="6319"/>
                  </a:cubicBezTo>
                  <a:cubicBezTo>
                    <a:pt x="3030" y="6401"/>
                    <a:pt x="3176" y="6446"/>
                    <a:pt x="3324" y="6446"/>
                  </a:cubicBezTo>
                  <a:cubicBezTo>
                    <a:pt x="3512" y="6446"/>
                    <a:pt x="3702" y="6372"/>
                    <a:pt x="3871" y="6203"/>
                  </a:cubicBezTo>
                  <a:lnTo>
                    <a:pt x="4358" y="5624"/>
                  </a:lnTo>
                  <a:lnTo>
                    <a:pt x="5308" y="4767"/>
                  </a:lnTo>
                  <a:cubicBezTo>
                    <a:pt x="5366" y="4720"/>
                    <a:pt x="5464" y="4697"/>
                    <a:pt x="5560" y="4697"/>
                  </a:cubicBezTo>
                  <a:cubicBezTo>
                    <a:pt x="5656" y="4697"/>
                    <a:pt x="5748" y="4720"/>
                    <a:pt x="5795" y="4767"/>
                  </a:cubicBezTo>
                  <a:cubicBezTo>
                    <a:pt x="5887" y="4859"/>
                    <a:pt x="5887" y="4952"/>
                    <a:pt x="5887" y="5045"/>
                  </a:cubicBezTo>
                  <a:cubicBezTo>
                    <a:pt x="5887" y="5160"/>
                    <a:pt x="5887" y="5253"/>
                    <a:pt x="5795" y="5346"/>
                  </a:cubicBezTo>
                  <a:lnTo>
                    <a:pt x="5308" y="5925"/>
                  </a:lnTo>
                  <a:lnTo>
                    <a:pt x="4265" y="6899"/>
                  </a:lnTo>
                  <a:cubicBezTo>
                    <a:pt x="4265" y="6899"/>
                    <a:pt x="4149" y="6991"/>
                    <a:pt x="4057" y="6991"/>
                  </a:cubicBezTo>
                  <a:cubicBezTo>
                    <a:pt x="4057" y="7084"/>
                    <a:pt x="3964" y="7177"/>
                    <a:pt x="4057" y="7269"/>
                  </a:cubicBezTo>
                  <a:cubicBezTo>
                    <a:pt x="4057" y="7362"/>
                    <a:pt x="4149" y="7362"/>
                    <a:pt x="4265" y="7362"/>
                  </a:cubicBezTo>
                  <a:lnTo>
                    <a:pt x="4358" y="7362"/>
                  </a:lnTo>
                  <a:lnTo>
                    <a:pt x="4543" y="7177"/>
                  </a:lnTo>
                  <a:lnTo>
                    <a:pt x="5517" y="6203"/>
                  </a:lnTo>
                  <a:cubicBezTo>
                    <a:pt x="6003" y="6412"/>
                    <a:pt x="6467" y="6412"/>
                    <a:pt x="6953" y="6412"/>
                  </a:cubicBezTo>
                  <a:cubicBezTo>
                    <a:pt x="7440" y="6412"/>
                    <a:pt x="8020" y="6412"/>
                    <a:pt x="8506" y="6203"/>
                  </a:cubicBezTo>
                  <a:lnTo>
                    <a:pt x="9364" y="7084"/>
                  </a:lnTo>
                  <a:cubicBezTo>
                    <a:pt x="9758" y="7478"/>
                    <a:pt x="10244" y="7663"/>
                    <a:pt x="10731" y="7663"/>
                  </a:cubicBezTo>
                  <a:lnTo>
                    <a:pt x="10824" y="7663"/>
                  </a:lnTo>
                  <a:cubicBezTo>
                    <a:pt x="11310" y="7663"/>
                    <a:pt x="11681" y="7571"/>
                    <a:pt x="11983" y="7362"/>
                  </a:cubicBezTo>
                  <a:lnTo>
                    <a:pt x="12075" y="7362"/>
                  </a:lnTo>
                  <a:cubicBezTo>
                    <a:pt x="12168" y="7571"/>
                    <a:pt x="12376" y="7571"/>
                    <a:pt x="12562" y="7571"/>
                  </a:cubicBezTo>
                  <a:cubicBezTo>
                    <a:pt x="12840" y="7571"/>
                    <a:pt x="13049" y="7571"/>
                    <a:pt x="13141" y="7362"/>
                  </a:cubicBezTo>
                  <a:lnTo>
                    <a:pt x="13535" y="6991"/>
                  </a:lnTo>
                  <a:cubicBezTo>
                    <a:pt x="13721" y="6783"/>
                    <a:pt x="13813" y="6597"/>
                    <a:pt x="13813" y="6412"/>
                  </a:cubicBezTo>
                  <a:cubicBezTo>
                    <a:pt x="13813" y="6203"/>
                    <a:pt x="13721" y="6018"/>
                    <a:pt x="13535" y="5833"/>
                  </a:cubicBezTo>
                  <a:cubicBezTo>
                    <a:pt x="13813" y="5439"/>
                    <a:pt x="13906" y="5045"/>
                    <a:pt x="13906" y="4581"/>
                  </a:cubicBezTo>
                  <a:cubicBezTo>
                    <a:pt x="13906" y="4094"/>
                    <a:pt x="13721" y="3608"/>
                    <a:pt x="13327" y="3214"/>
                  </a:cubicBezTo>
                  <a:lnTo>
                    <a:pt x="12376" y="2264"/>
                  </a:lnTo>
                  <a:cubicBezTo>
                    <a:pt x="12562" y="1568"/>
                    <a:pt x="12655" y="896"/>
                    <a:pt x="12562" y="131"/>
                  </a:cubicBezTo>
                  <a:cubicBezTo>
                    <a:pt x="12562" y="66"/>
                    <a:pt x="12516" y="0"/>
                    <a:pt x="124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76"/>
            <p:cNvSpPr/>
            <p:nvPr/>
          </p:nvSpPr>
          <p:spPr>
            <a:xfrm>
              <a:off x="2544150" y="3169050"/>
              <a:ext cx="347675" cy="159350"/>
            </a:xfrm>
            <a:custGeom>
              <a:avLst/>
              <a:gdLst/>
              <a:ahLst/>
              <a:cxnLst/>
              <a:rect l="l" t="t" r="r" b="b"/>
              <a:pathLst>
                <a:path w="13907" h="6374" extrusionOk="0">
                  <a:moveTo>
                    <a:pt x="3106" y="487"/>
                  </a:moveTo>
                  <a:cubicBezTo>
                    <a:pt x="3570" y="487"/>
                    <a:pt x="3964" y="672"/>
                    <a:pt x="4265" y="973"/>
                  </a:cubicBezTo>
                  <a:lnTo>
                    <a:pt x="4937" y="1645"/>
                  </a:lnTo>
                  <a:cubicBezTo>
                    <a:pt x="4729" y="1738"/>
                    <a:pt x="4451" y="1831"/>
                    <a:pt x="4265" y="2039"/>
                  </a:cubicBezTo>
                  <a:lnTo>
                    <a:pt x="3778" y="1645"/>
                  </a:lnTo>
                  <a:cubicBezTo>
                    <a:pt x="3665" y="1481"/>
                    <a:pt x="3475" y="1406"/>
                    <a:pt x="3277" y="1406"/>
                  </a:cubicBezTo>
                  <a:cubicBezTo>
                    <a:pt x="3112" y="1406"/>
                    <a:pt x="2942" y="1458"/>
                    <a:pt x="2805" y="1553"/>
                  </a:cubicBezTo>
                  <a:cubicBezTo>
                    <a:pt x="2805" y="1344"/>
                    <a:pt x="2712" y="1251"/>
                    <a:pt x="2620" y="1159"/>
                  </a:cubicBezTo>
                  <a:lnTo>
                    <a:pt x="2226" y="672"/>
                  </a:lnTo>
                  <a:cubicBezTo>
                    <a:pt x="2527" y="579"/>
                    <a:pt x="2805" y="487"/>
                    <a:pt x="3106" y="487"/>
                  </a:cubicBezTo>
                  <a:close/>
                  <a:moveTo>
                    <a:pt x="12562" y="487"/>
                  </a:moveTo>
                  <a:cubicBezTo>
                    <a:pt x="12655" y="487"/>
                    <a:pt x="12747" y="579"/>
                    <a:pt x="12840" y="672"/>
                  </a:cubicBezTo>
                  <a:lnTo>
                    <a:pt x="13234" y="1066"/>
                  </a:lnTo>
                  <a:cubicBezTo>
                    <a:pt x="13327" y="1066"/>
                    <a:pt x="13327" y="1159"/>
                    <a:pt x="13327" y="1344"/>
                  </a:cubicBezTo>
                  <a:cubicBezTo>
                    <a:pt x="13327" y="1460"/>
                    <a:pt x="13327" y="1553"/>
                    <a:pt x="13234" y="1553"/>
                  </a:cubicBezTo>
                  <a:lnTo>
                    <a:pt x="13049" y="1738"/>
                  </a:lnTo>
                  <a:lnTo>
                    <a:pt x="12469" y="2318"/>
                  </a:lnTo>
                  <a:cubicBezTo>
                    <a:pt x="12423" y="2410"/>
                    <a:pt x="12324" y="2457"/>
                    <a:pt x="12214" y="2457"/>
                  </a:cubicBezTo>
                  <a:cubicBezTo>
                    <a:pt x="12104" y="2457"/>
                    <a:pt x="11983" y="2410"/>
                    <a:pt x="11890" y="2318"/>
                  </a:cubicBezTo>
                  <a:lnTo>
                    <a:pt x="11496" y="1924"/>
                  </a:lnTo>
                  <a:cubicBezTo>
                    <a:pt x="11403" y="1831"/>
                    <a:pt x="11403" y="1553"/>
                    <a:pt x="11496" y="1344"/>
                  </a:cubicBezTo>
                  <a:lnTo>
                    <a:pt x="12261" y="672"/>
                  </a:lnTo>
                  <a:cubicBezTo>
                    <a:pt x="12376" y="579"/>
                    <a:pt x="12469" y="487"/>
                    <a:pt x="12562" y="487"/>
                  </a:cubicBezTo>
                  <a:close/>
                  <a:moveTo>
                    <a:pt x="1368" y="579"/>
                  </a:moveTo>
                  <a:cubicBezTo>
                    <a:pt x="1461" y="579"/>
                    <a:pt x="1554" y="579"/>
                    <a:pt x="1554" y="672"/>
                  </a:cubicBezTo>
                  <a:lnTo>
                    <a:pt x="1739" y="881"/>
                  </a:lnTo>
                  <a:lnTo>
                    <a:pt x="2318" y="1460"/>
                  </a:lnTo>
                  <a:cubicBezTo>
                    <a:pt x="2411" y="1553"/>
                    <a:pt x="2411" y="1645"/>
                    <a:pt x="2411" y="1738"/>
                  </a:cubicBezTo>
                  <a:cubicBezTo>
                    <a:pt x="2411" y="1831"/>
                    <a:pt x="2411" y="1924"/>
                    <a:pt x="2318" y="2039"/>
                  </a:cubicBezTo>
                  <a:lnTo>
                    <a:pt x="1948" y="2410"/>
                  </a:lnTo>
                  <a:cubicBezTo>
                    <a:pt x="1890" y="2457"/>
                    <a:pt x="1791" y="2480"/>
                    <a:pt x="1684" y="2480"/>
                  </a:cubicBezTo>
                  <a:cubicBezTo>
                    <a:pt x="1577" y="2480"/>
                    <a:pt x="1461" y="2457"/>
                    <a:pt x="1368" y="2410"/>
                  </a:cubicBezTo>
                  <a:lnTo>
                    <a:pt x="673" y="1645"/>
                  </a:lnTo>
                  <a:cubicBezTo>
                    <a:pt x="580" y="1553"/>
                    <a:pt x="488" y="1460"/>
                    <a:pt x="488" y="1344"/>
                  </a:cubicBezTo>
                  <a:cubicBezTo>
                    <a:pt x="488" y="1251"/>
                    <a:pt x="580" y="1159"/>
                    <a:pt x="673" y="1066"/>
                  </a:cubicBezTo>
                  <a:lnTo>
                    <a:pt x="1067" y="672"/>
                  </a:lnTo>
                  <a:cubicBezTo>
                    <a:pt x="1067" y="579"/>
                    <a:pt x="1160" y="579"/>
                    <a:pt x="1368" y="579"/>
                  </a:cubicBezTo>
                  <a:close/>
                  <a:moveTo>
                    <a:pt x="10793" y="445"/>
                  </a:moveTo>
                  <a:cubicBezTo>
                    <a:pt x="11095" y="445"/>
                    <a:pt x="11404" y="519"/>
                    <a:pt x="11681" y="672"/>
                  </a:cubicBezTo>
                  <a:lnTo>
                    <a:pt x="11218" y="1066"/>
                  </a:lnTo>
                  <a:cubicBezTo>
                    <a:pt x="11102" y="1159"/>
                    <a:pt x="11102" y="1344"/>
                    <a:pt x="11009" y="1460"/>
                  </a:cubicBezTo>
                  <a:cubicBezTo>
                    <a:pt x="10883" y="1365"/>
                    <a:pt x="10733" y="1314"/>
                    <a:pt x="10580" y="1314"/>
                  </a:cubicBezTo>
                  <a:cubicBezTo>
                    <a:pt x="10397" y="1314"/>
                    <a:pt x="10211" y="1388"/>
                    <a:pt x="10059" y="1553"/>
                  </a:cubicBezTo>
                  <a:lnTo>
                    <a:pt x="8599" y="2990"/>
                  </a:lnTo>
                  <a:cubicBezTo>
                    <a:pt x="8553" y="3036"/>
                    <a:pt x="8454" y="3059"/>
                    <a:pt x="8356" y="3059"/>
                  </a:cubicBezTo>
                  <a:cubicBezTo>
                    <a:pt x="8257" y="3059"/>
                    <a:pt x="8159" y="3036"/>
                    <a:pt x="8112" y="2990"/>
                  </a:cubicBezTo>
                  <a:cubicBezTo>
                    <a:pt x="8020" y="2897"/>
                    <a:pt x="8020" y="2804"/>
                    <a:pt x="8020" y="2712"/>
                  </a:cubicBezTo>
                  <a:cubicBezTo>
                    <a:pt x="8020" y="2619"/>
                    <a:pt x="8020" y="2503"/>
                    <a:pt x="8112" y="2410"/>
                  </a:cubicBezTo>
                  <a:lnTo>
                    <a:pt x="9665" y="881"/>
                  </a:lnTo>
                  <a:cubicBezTo>
                    <a:pt x="9951" y="595"/>
                    <a:pt x="10364" y="445"/>
                    <a:pt x="10793" y="445"/>
                  </a:cubicBezTo>
                  <a:close/>
                  <a:moveTo>
                    <a:pt x="10580" y="1761"/>
                  </a:moveTo>
                  <a:cubicBezTo>
                    <a:pt x="10679" y="1761"/>
                    <a:pt x="10777" y="1784"/>
                    <a:pt x="10824" y="1831"/>
                  </a:cubicBezTo>
                  <a:lnTo>
                    <a:pt x="11218" y="2225"/>
                  </a:lnTo>
                  <a:lnTo>
                    <a:pt x="11983" y="2990"/>
                  </a:lnTo>
                  <a:cubicBezTo>
                    <a:pt x="12075" y="3082"/>
                    <a:pt x="12075" y="3198"/>
                    <a:pt x="12075" y="3291"/>
                  </a:cubicBezTo>
                  <a:cubicBezTo>
                    <a:pt x="12075" y="3384"/>
                    <a:pt x="12075" y="3476"/>
                    <a:pt x="11983" y="3476"/>
                  </a:cubicBezTo>
                  <a:lnTo>
                    <a:pt x="11681" y="3870"/>
                  </a:lnTo>
                  <a:cubicBezTo>
                    <a:pt x="11496" y="3569"/>
                    <a:pt x="11310" y="3291"/>
                    <a:pt x="11009" y="3082"/>
                  </a:cubicBezTo>
                  <a:lnTo>
                    <a:pt x="11102" y="2990"/>
                  </a:lnTo>
                  <a:cubicBezTo>
                    <a:pt x="11218" y="2897"/>
                    <a:pt x="11218" y="2712"/>
                    <a:pt x="11102" y="2712"/>
                  </a:cubicBezTo>
                  <a:cubicBezTo>
                    <a:pt x="11102" y="2665"/>
                    <a:pt x="11056" y="2642"/>
                    <a:pt x="10998" y="2642"/>
                  </a:cubicBezTo>
                  <a:cubicBezTo>
                    <a:pt x="10940" y="2642"/>
                    <a:pt x="10870" y="2665"/>
                    <a:pt x="10824" y="2712"/>
                  </a:cubicBezTo>
                  <a:lnTo>
                    <a:pt x="10731" y="2804"/>
                  </a:lnTo>
                  <a:cubicBezTo>
                    <a:pt x="10522" y="2619"/>
                    <a:pt x="10244" y="2318"/>
                    <a:pt x="9943" y="2225"/>
                  </a:cubicBezTo>
                  <a:lnTo>
                    <a:pt x="10337" y="1831"/>
                  </a:lnTo>
                  <a:cubicBezTo>
                    <a:pt x="10383" y="1784"/>
                    <a:pt x="10482" y="1761"/>
                    <a:pt x="10580" y="1761"/>
                  </a:cubicBezTo>
                  <a:close/>
                  <a:moveTo>
                    <a:pt x="3277" y="1784"/>
                  </a:moveTo>
                  <a:cubicBezTo>
                    <a:pt x="3361" y="1784"/>
                    <a:pt x="3431" y="1831"/>
                    <a:pt x="3477" y="1924"/>
                  </a:cubicBezTo>
                  <a:lnTo>
                    <a:pt x="3871" y="2225"/>
                  </a:lnTo>
                  <a:cubicBezTo>
                    <a:pt x="3570" y="2410"/>
                    <a:pt x="3292" y="2619"/>
                    <a:pt x="3106" y="2897"/>
                  </a:cubicBezTo>
                  <a:lnTo>
                    <a:pt x="2991" y="2804"/>
                  </a:lnTo>
                  <a:cubicBezTo>
                    <a:pt x="2944" y="2758"/>
                    <a:pt x="2875" y="2735"/>
                    <a:pt x="2817" y="2735"/>
                  </a:cubicBezTo>
                  <a:cubicBezTo>
                    <a:pt x="2759" y="2735"/>
                    <a:pt x="2712" y="2758"/>
                    <a:pt x="2712" y="2804"/>
                  </a:cubicBezTo>
                  <a:cubicBezTo>
                    <a:pt x="2620" y="2804"/>
                    <a:pt x="2620" y="2990"/>
                    <a:pt x="2712" y="3082"/>
                  </a:cubicBezTo>
                  <a:lnTo>
                    <a:pt x="2805" y="3198"/>
                  </a:lnTo>
                  <a:cubicBezTo>
                    <a:pt x="2620" y="3384"/>
                    <a:pt x="2318" y="3662"/>
                    <a:pt x="2226" y="3963"/>
                  </a:cubicBezTo>
                  <a:lnTo>
                    <a:pt x="1832" y="3569"/>
                  </a:lnTo>
                  <a:cubicBezTo>
                    <a:pt x="1739" y="3476"/>
                    <a:pt x="1739" y="3384"/>
                    <a:pt x="1739" y="3291"/>
                  </a:cubicBezTo>
                  <a:cubicBezTo>
                    <a:pt x="1739" y="3198"/>
                    <a:pt x="1739" y="3082"/>
                    <a:pt x="1832" y="3082"/>
                  </a:cubicBezTo>
                  <a:lnTo>
                    <a:pt x="2991" y="1924"/>
                  </a:lnTo>
                  <a:cubicBezTo>
                    <a:pt x="3095" y="1831"/>
                    <a:pt x="3193" y="1784"/>
                    <a:pt x="3277" y="1784"/>
                  </a:cubicBezTo>
                  <a:close/>
                  <a:moveTo>
                    <a:pt x="13234" y="2225"/>
                  </a:moveTo>
                  <a:cubicBezTo>
                    <a:pt x="13327" y="2503"/>
                    <a:pt x="13419" y="2804"/>
                    <a:pt x="13419" y="3082"/>
                  </a:cubicBezTo>
                  <a:cubicBezTo>
                    <a:pt x="13419" y="3569"/>
                    <a:pt x="13234" y="3963"/>
                    <a:pt x="12956" y="4241"/>
                  </a:cubicBezTo>
                  <a:lnTo>
                    <a:pt x="12261" y="4936"/>
                  </a:lnTo>
                  <a:cubicBezTo>
                    <a:pt x="12168" y="4728"/>
                    <a:pt x="11983" y="4357"/>
                    <a:pt x="11890" y="4241"/>
                  </a:cubicBezTo>
                  <a:lnTo>
                    <a:pt x="12261" y="3778"/>
                  </a:lnTo>
                  <a:cubicBezTo>
                    <a:pt x="12469" y="3662"/>
                    <a:pt x="12562" y="3476"/>
                    <a:pt x="12562" y="3291"/>
                  </a:cubicBezTo>
                  <a:cubicBezTo>
                    <a:pt x="12562" y="3082"/>
                    <a:pt x="12469" y="2990"/>
                    <a:pt x="12376" y="2804"/>
                  </a:cubicBezTo>
                  <a:cubicBezTo>
                    <a:pt x="12562" y="2804"/>
                    <a:pt x="12655" y="2712"/>
                    <a:pt x="12747" y="2619"/>
                  </a:cubicBezTo>
                  <a:lnTo>
                    <a:pt x="13234" y="2225"/>
                  </a:lnTo>
                  <a:close/>
                  <a:moveTo>
                    <a:pt x="673" y="2225"/>
                  </a:moveTo>
                  <a:lnTo>
                    <a:pt x="1067" y="2712"/>
                  </a:lnTo>
                  <a:cubicBezTo>
                    <a:pt x="1160" y="2804"/>
                    <a:pt x="1368" y="2804"/>
                    <a:pt x="1461" y="2897"/>
                  </a:cubicBezTo>
                  <a:cubicBezTo>
                    <a:pt x="1368" y="2990"/>
                    <a:pt x="1368" y="3198"/>
                    <a:pt x="1368" y="3291"/>
                  </a:cubicBezTo>
                  <a:cubicBezTo>
                    <a:pt x="1368" y="3476"/>
                    <a:pt x="1461" y="3662"/>
                    <a:pt x="1554" y="3870"/>
                  </a:cubicBezTo>
                  <a:lnTo>
                    <a:pt x="2991" y="5307"/>
                  </a:lnTo>
                  <a:cubicBezTo>
                    <a:pt x="3106" y="5400"/>
                    <a:pt x="3106" y="5701"/>
                    <a:pt x="2991" y="5794"/>
                  </a:cubicBezTo>
                  <a:cubicBezTo>
                    <a:pt x="2898" y="5887"/>
                    <a:pt x="2805" y="5887"/>
                    <a:pt x="2712" y="5887"/>
                  </a:cubicBezTo>
                  <a:cubicBezTo>
                    <a:pt x="2620" y="5887"/>
                    <a:pt x="2527" y="5887"/>
                    <a:pt x="2411" y="5794"/>
                  </a:cubicBezTo>
                  <a:lnTo>
                    <a:pt x="882" y="4241"/>
                  </a:lnTo>
                  <a:cubicBezTo>
                    <a:pt x="395" y="3778"/>
                    <a:pt x="302" y="2897"/>
                    <a:pt x="673" y="2225"/>
                  </a:cubicBezTo>
                  <a:close/>
                  <a:moveTo>
                    <a:pt x="10731" y="0"/>
                  </a:moveTo>
                  <a:cubicBezTo>
                    <a:pt x="10244" y="0"/>
                    <a:pt x="9758" y="185"/>
                    <a:pt x="9364" y="579"/>
                  </a:cubicBezTo>
                  <a:lnTo>
                    <a:pt x="8414" y="1553"/>
                  </a:lnTo>
                  <a:cubicBezTo>
                    <a:pt x="7927" y="1402"/>
                    <a:pt x="7417" y="1327"/>
                    <a:pt x="6910" y="1327"/>
                  </a:cubicBezTo>
                  <a:cubicBezTo>
                    <a:pt x="6403" y="1327"/>
                    <a:pt x="5899" y="1402"/>
                    <a:pt x="5424" y="1553"/>
                  </a:cubicBezTo>
                  <a:lnTo>
                    <a:pt x="4543" y="672"/>
                  </a:lnTo>
                  <a:cubicBezTo>
                    <a:pt x="4149" y="301"/>
                    <a:pt x="3686" y="93"/>
                    <a:pt x="3199" y="93"/>
                  </a:cubicBezTo>
                  <a:cubicBezTo>
                    <a:pt x="3111" y="76"/>
                    <a:pt x="3022" y="68"/>
                    <a:pt x="2935" y="68"/>
                  </a:cubicBezTo>
                  <a:cubicBezTo>
                    <a:pt x="2542" y="68"/>
                    <a:pt x="2175" y="223"/>
                    <a:pt x="1948" y="394"/>
                  </a:cubicBezTo>
                  <a:lnTo>
                    <a:pt x="1832" y="394"/>
                  </a:lnTo>
                  <a:cubicBezTo>
                    <a:pt x="1693" y="243"/>
                    <a:pt x="1502" y="168"/>
                    <a:pt x="1310" y="168"/>
                  </a:cubicBezTo>
                  <a:cubicBezTo>
                    <a:pt x="1119" y="168"/>
                    <a:pt x="928" y="243"/>
                    <a:pt x="789" y="394"/>
                  </a:cubicBezTo>
                  <a:lnTo>
                    <a:pt x="395" y="765"/>
                  </a:lnTo>
                  <a:cubicBezTo>
                    <a:pt x="210" y="973"/>
                    <a:pt x="94" y="1159"/>
                    <a:pt x="94" y="1344"/>
                  </a:cubicBezTo>
                  <a:cubicBezTo>
                    <a:pt x="94" y="1553"/>
                    <a:pt x="210" y="1738"/>
                    <a:pt x="395" y="1924"/>
                  </a:cubicBezTo>
                  <a:cubicBezTo>
                    <a:pt x="94" y="2318"/>
                    <a:pt x="1" y="2712"/>
                    <a:pt x="1" y="3198"/>
                  </a:cubicBezTo>
                  <a:cubicBezTo>
                    <a:pt x="1" y="3662"/>
                    <a:pt x="210" y="4148"/>
                    <a:pt x="580" y="4542"/>
                  </a:cubicBezTo>
                  <a:lnTo>
                    <a:pt x="2133" y="6095"/>
                  </a:lnTo>
                  <a:cubicBezTo>
                    <a:pt x="2318" y="6280"/>
                    <a:pt x="2527" y="6373"/>
                    <a:pt x="2712" y="6373"/>
                  </a:cubicBezTo>
                  <a:cubicBezTo>
                    <a:pt x="2898" y="6373"/>
                    <a:pt x="3106" y="6280"/>
                    <a:pt x="3292" y="6095"/>
                  </a:cubicBezTo>
                  <a:cubicBezTo>
                    <a:pt x="3570" y="5794"/>
                    <a:pt x="3570" y="5307"/>
                    <a:pt x="3292" y="5029"/>
                  </a:cubicBezTo>
                  <a:lnTo>
                    <a:pt x="2527" y="4241"/>
                  </a:lnTo>
                  <a:cubicBezTo>
                    <a:pt x="2712" y="3870"/>
                    <a:pt x="2898" y="3569"/>
                    <a:pt x="3199" y="3291"/>
                  </a:cubicBezTo>
                  <a:lnTo>
                    <a:pt x="3292" y="3291"/>
                  </a:lnTo>
                  <a:cubicBezTo>
                    <a:pt x="3570" y="2897"/>
                    <a:pt x="3871" y="2712"/>
                    <a:pt x="4265" y="2410"/>
                  </a:cubicBezTo>
                  <a:cubicBezTo>
                    <a:pt x="4451" y="2318"/>
                    <a:pt x="4543" y="2318"/>
                    <a:pt x="4729" y="2225"/>
                  </a:cubicBezTo>
                  <a:cubicBezTo>
                    <a:pt x="4937" y="2132"/>
                    <a:pt x="5215" y="2039"/>
                    <a:pt x="5424" y="1924"/>
                  </a:cubicBezTo>
                  <a:cubicBezTo>
                    <a:pt x="5896" y="1770"/>
                    <a:pt x="6403" y="1702"/>
                    <a:pt x="6907" y="1702"/>
                  </a:cubicBezTo>
                  <a:cubicBezTo>
                    <a:pt x="7318" y="1702"/>
                    <a:pt x="7727" y="1748"/>
                    <a:pt x="8112" y="1831"/>
                  </a:cubicBezTo>
                  <a:lnTo>
                    <a:pt x="7834" y="2132"/>
                  </a:lnTo>
                  <a:cubicBezTo>
                    <a:pt x="7626" y="2318"/>
                    <a:pt x="7533" y="2503"/>
                    <a:pt x="7533" y="2712"/>
                  </a:cubicBezTo>
                  <a:cubicBezTo>
                    <a:pt x="7533" y="2897"/>
                    <a:pt x="7626" y="3082"/>
                    <a:pt x="7834" y="3291"/>
                  </a:cubicBezTo>
                  <a:cubicBezTo>
                    <a:pt x="7973" y="3430"/>
                    <a:pt x="8164" y="3499"/>
                    <a:pt x="8358" y="3499"/>
                  </a:cubicBezTo>
                  <a:cubicBezTo>
                    <a:pt x="8553" y="3499"/>
                    <a:pt x="8750" y="3430"/>
                    <a:pt x="8900" y="3291"/>
                  </a:cubicBezTo>
                  <a:lnTo>
                    <a:pt x="9665" y="2503"/>
                  </a:lnTo>
                  <a:cubicBezTo>
                    <a:pt x="10059" y="2712"/>
                    <a:pt x="10337" y="2990"/>
                    <a:pt x="10638" y="3291"/>
                  </a:cubicBezTo>
                  <a:cubicBezTo>
                    <a:pt x="11009" y="3569"/>
                    <a:pt x="11310" y="3963"/>
                    <a:pt x="11496" y="4357"/>
                  </a:cubicBezTo>
                  <a:cubicBezTo>
                    <a:pt x="11589" y="4542"/>
                    <a:pt x="11890" y="5029"/>
                    <a:pt x="11983" y="5400"/>
                  </a:cubicBezTo>
                  <a:cubicBezTo>
                    <a:pt x="11983" y="5516"/>
                    <a:pt x="12075" y="5516"/>
                    <a:pt x="12168" y="5516"/>
                  </a:cubicBezTo>
                  <a:lnTo>
                    <a:pt x="12261" y="5516"/>
                  </a:lnTo>
                  <a:lnTo>
                    <a:pt x="13234" y="4542"/>
                  </a:lnTo>
                  <a:cubicBezTo>
                    <a:pt x="13628" y="4148"/>
                    <a:pt x="13813" y="3662"/>
                    <a:pt x="13813" y="3198"/>
                  </a:cubicBezTo>
                  <a:cubicBezTo>
                    <a:pt x="13906" y="2712"/>
                    <a:pt x="13721" y="2225"/>
                    <a:pt x="13535" y="1924"/>
                  </a:cubicBezTo>
                  <a:lnTo>
                    <a:pt x="13535" y="1831"/>
                  </a:lnTo>
                  <a:cubicBezTo>
                    <a:pt x="13628" y="1738"/>
                    <a:pt x="13721" y="1553"/>
                    <a:pt x="13721" y="1344"/>
                  </a:cubicBezTo>
                  <a:cubicBezTo>
                    <a:pt x="13721" y="1066"/>
                    <a:pt x="13628" y="881"/>
                    <a:pt x="13535" y="765"/>
                  </a:cubicBezTo>
                  <a:lnTo>
                    <a:pt x="13141" y="394"/>
                  </a:lnTo>
                  <a:cubicBezTo>
                    <a:pt x="12991" y="197"/>
                    <a:pt x="12770" y="98"/>
                    <a:pt x="12553" y="98"/>
                  </a:cubicBezTo>
                  <a:cubicBezTo>
                    <a:pt x="12336" y="98"/>
                    <a:pt x="12122" y="197"/>
                    <a:pt x="11983" y="394"/>
                  </a:cubicBezTo>
                  <a:cubicBezTo>
                    <a:pt x="11589" y="93"/>
                    <a:pt x="11218" y="0"/>
                    <a:pt x="107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76"/>
            <p:cNvSpPr/>
            <p:nvPr/>
          </p:nvSpPr>
          <p:spPr>
            <a:xfrm>
              <a:off x="2618900" y="3358125"/>
              <a:ext cx="75350" cy="71650"/>
            </a:xfrm>
            <a:custGeom>
              <a:avLst/>
              <a:gdLst/>
              <a:ahLst/>
              <a:cxnLst/>
              <a:rect l="l" t="t" r="r" b="b"/>
              <a:pathLst>
                <a:path w="3014" h="2866" extrusionOk="0">
                  <a:moveTo>
                    <a:pt x="1461" y="456"/>
                  </a:moveTo>
                  <a:lnTo>
                    <a:pt x="1855" y="850"/>
                  </a:lnTo>
                  <a:lnTo>
                    <a:pt x="881" y="1707"/>
                  </a:lnTo>
                  <a:lnTo>
                    <a:pt x="487" y="1313"/>
                  </a:lnTo>
                  <a:lnTo>
                    <a:pt x="1461" y="456"/>
                  </a:lnTo>
                  <a:close/>
                  <a:moveTo>
                    <a:pt x="2133" y="1128"/>
                  </a:moveTo>
                  <a:lnTo>
                    <a:pt x="2527" y="1614"/>
                  </a:lnTo>
                  <a:lnTo>
                    <a:pt x="1553" y="2472"/>
                  </a:lnTo>
                  <a:lnTo>
                    <a:pt x="1159" y="2008"/>
                  </a:lnTo>
                  <a:lnTo>
                    <a:pt x="2133" y="1128"/>
                  </a:lnTo>
                  <a:close/>
                  <a:moveTo>
                    <a:pt x="1459" y="1"/>
                  </a:moveTo>
                  <a:cubicBezTo>
                    <a:pt x="1384" y="1"/>
                    <a:pt x="1314" y="23"/>
                    <a:pt x="1275" y="62"/>
                  </a:cubicBezTo>
                  <a:lnTo>
                    <a:pt x="209" y="1035"/>
                  </a:lnTo>
                  <a:cubicBezTo>
                    <a:pt x="116" y="1128"/>
                    <a:pt x="1" y="1429"/>
                    <a:pt x="209" y="1522"/>
                  </a:cubicBezTo>
                  <a:lnTo>
                    <a:pt x="788" y="2194"/>
                  </a:lnTo>
                  <a:lnTo>
                    <a:pt x="1275" y="2773"/>
                  </a:lnTo>
                  <a:cubicBezTo>
                    <a:pt x="1368" y="2866"/>
                    <a:pt x="1461" y="2866"/>
                    <a:pt x="1553" y="2866"/>
                  </a:cubicBezTo>
                  <a:cubicBezTo>
                    <a:pt x="1646" y="2866"/>
                    <a:pt x="1739" y="2866"/>
                    <a:pt x="1855" y="2773"/>
                  </a:cubicBezTo>
                  <a:lnTo>
                    <a:pt x="2805" y="1892"/>
                  </a:lnTo>
                  <a:cubicBezTo>
                    <a:pt x="3013" y="1800"/>
                    <a:pt x="3013" y="1522"/>
                    <a:pt x="2805" y="1313"/>
                  </a:cubicBezTo>
                  <a:lnTo>
                    <a:pt x="1739" y="154"/>
                  </a:lnTo>
                  <a:cubicBezTo>
                    <a:pt x="1684" y="46"/>
                    <a:pt x="1566" y="1"/>
                    <a:pt x="14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76"/>
            <p:cNvSpPr/>
            <p:nvPr/>
          </p:nvSpPr>
          <p:spPr>
            <a:xfrm>
              <a:off x="2734775" y="3257100"/>
              <a:ext cx="82300" cy="81150"/>
            </a:xfrm>
            <a:custGeom>
              <a:avLst/>
              <a:gdLst/>
              <a:ahLst/>
              <a:cxnLst/>
              <a:rect l="l" t="t" r="r" b="b"/>
              <a:pathLst>
                <a:path w="3292" h="3246" extrusionOk="0">
                  <a:moveTo>
                    <a:pt x="1855" y="441"/>
                  </a:moveTo>
                  <a:lnTo>
                    <a:pt x="2897" y="1600"/>
                  </a:lnTo>
                  <a:lnTo>
                    <a:pt x="1461" y="2851"/>
                  </a:lnTo>
                  <a:lnTo>
                    <a:pt x="395" y="1692"/>
                  </a:lnTo>
                  <a:lnTo>
                    <a:pt x="1855" y="441"/>
                  </a:lnTo>
                  <a:close/>
                  <a:moveTo>
                    <a:pt x="1878" y="1"/>
                  </a:moveTo>
                  <a:cubicBezTo>
                    <a:pt x="1768" y="1"/>
                    <a:pt x="1646" y="47"/>
                    <a:pt x="1553" y="140"/>
                  </a:cubicBezTo>
                  <a:lnTo>
                    <a:pt x="116" y="1414"/>
                  </a:lnTo>
                  <a:cubicBezTo>
                    <a:pt x="1" y="1414"/>
                    <a:pt x="1" y="1600"/>
                    <a:pt x="1" y="1692"/>
                  </a:cubicBezTo>
                  <a:cubicBezTo>
                    <a:pt x="1" y="1785"/>
                    <a:pt x="1" y="1878"/>
                    <a:pt x="116" y="1994"/>
                  </a:cubicBezTo>
                  <a:lnTo>
                    <a:pt x="1159" y="3152"/>
                  </a:lnTo>
                  <a:cubicBezTo>
                    <a:pt x="1159" y="3245"/>
                    <a:pt x="1275" y="3245"/>
                    <a:pt x="1461" y="3245"/>
                  </a:cubicBezTo>
                  <a:cubicBezTo>
                    <a:pt x="1553" y="3245"/>
                    <a:pt x="1646" y="3245"/>
                    <a:pt x="1739" y="3152"/>
                  </a:cubicBezTo>
                  <a:lnTo>
                    <a:pt x="3199" y="1878"/>
                  </a:lnTo>
                  <a:cubicBezTo>
                    <a:pt x="3199" y="1785"/>
                    <a:pt x="3291" y="1692"/>
                    <a:pt x="3291" y="1600"/>
                  </a:cubicBezTo>
                  <a:cubicBezTo>
                    <a:pt x="3291" y="1507"/>
                    <a:pt x="3291" y="1414"/>
                    <a:pt x="3199" y="1298"/>
                  </a:cubicBezTo>
                  <a:lnTo>
                    <a:pt x="2133" y="140"/>
                  </a:lnTo>
                  <a:cubicBezTo>
                    <a:pt x="2086" y="47"/>
                    <a:pt x="1988" y="1"/>
                    <a:pt x="18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1" name="Google Shape;3371;p76"/>
          <p:cNvSpPr/>
          <p:nvPr/>
        </p:nvSpPr>
        <p:spPr>
          <a:xfrm>
            <a:off x="1799883" y="1113286"/>
            <a:ext cx="552999" cy="552260"/>
          </a:xfrm>
          <a:custGeom>
            <a:avLst/>
            <a:gdLst/>
            <a:ahLst/>
            <a:cxnLst/>
            <a:rect l="l" t="t" r="r" b="b"/>
            <a:pathLst>
              <a:path w="11960" h="13906" extrusionOk="0">
                <a:moveTo>
                  <a:pt x="6374" y="7231"/>
                </a:moveTo>
                <a:cubicBezTo>
                  <a:pt x="6652" y="7231"/>
                  <a:pt x="6954" y="7440"/>
                  <a:pt x="6954" y="7718"/>
                </a:cubicBezTo>
                <a:lnTo>
                  <a:pt x="6954" y="8112"/>
                </a:lnTo>
                <a:lnTo>
                  <a:pt x="5679" y="7718"/>
                </a:lnTo>
                <a:lnTo>
                  <a:pt x="5494" y="7718"/>
                </a:lnTo>
                <a:lnTo>
                  <a:pt x="5007" y="8019"/>
                </a:lnTo>
                <a:lnTo>
                  <a:pt x="5007" y="7718"/>
                </a:lnTo>
                <a:cubicBezTo>
                  <a:pt x="5007" y="7440"/>
                  <a:pt x="5308" y="7231"/>
                  <a:pt x="5494" y="7231"/>
                </a:cubicBezTo>
                <a:close/>
                <a:moveTo>
                  <a:pt x="2411" y="8483"/>
                </a:moveTo>
                <a:cubicBezTo>
                  <a:pt x="2689" y="8483"/>
                  <a:pt x="2782" y="8691"/>
                  <a:pt x="2782" y="8876"/>
                </a:cubicBezTo>
                <a:lnTo>
                  <a:pt x="2782" y="9062"/>
                </a:lnTo>
                <a:lnTo>
                  <a:pt x="1832" y="8784"/>
                </a:lnTo>
                <a:lnTo>
                  <a:pt x="1739" y="8784"/>
                </a:lnTo>
                <a:lnTo>
                  <a:pt x="1345" y="8969"/>
                </a:lnTo>
                <a:lnTo>
                  <a:pt x="1345" y="8876"/>
                </a:lnTo>
                <a:cubicBezTo>
                  <a:pt x="1345" y="8691"/>
                  <a:pt x="1531" y="8483"/>
                  <a:pt x="1739" y="8483"/>
                </a:cubicBezTo>
                <a:close/>
                <a:moveTo>
                  <a:pt x="10221" y="8483"/>
                </a:moveTo>
                <a:cubicBezTo>
                  <a:pt x="10430" y="8483"/>
                  <a:pt x="10615" y="8691"/>
                  <a:pt x="10615" y="8876"/>
                </a:cubicBezTo>
                <a:lnTo>
                  <a:pt x="10615" y="9062"/>
                </a:lnTo>
                <a:lnTo>
                  <a:pt x="9642" y="8784"/>
                </a:lnTo>
                <a:lnTo>
                  <a:pt x="9456" y="8784"/>
                </a:lnTo>
                <a:lnTo>
                  <a:pt x="9155" y="8969"/>
                </a:lnTo>
                <a:lnTo>
                  <a:pt x="9155" y="8876"/>
                </a:lnTo>
                <a:cubicBezTo>
                  <a:pt x="9155" y="8691"/>
                  <a:pt x="9271" y="8483"/>
                  <a:pt x="9456" y="8483"/>
                </a:cubicBezTo>
                <a:close/>
                <a:moveTo>
                  <a:pt x="5586" y="8112"/>
                </a:moveTo>
                <a:lnTo>
                  <a:pt x="6954" y="8598"/>
                </a:lnTo>
                <a:lnTo>
                  <a:pt x="6954" y="9178"/>
                </a:lnTo>
                <a:cubicBezTo>
                  <a:pt x="6954" y="9270"/>
                  <a:pt x="6838" y="9456"/>
                  <a:pt x="6745" y="9549"/>
                </a:cubicBezTo>
                <a:lnTo>
                  <a:pt x="6166" y="9850"/>
                </a:lnTo>
                <a:cubicBezTo>
                  <a:pt x="6119" y="9896"/>
                  <a:pt x="6050" y="9919"/>
                  <a:pt x="5980" y="9919"/>
                </a:cubicBezTo>
                <a:cubicBezTo>
                  <a:pt x="5911" y="9919"/>
                  <a:pt x="5841" y="9896"/>
                  <a:pt x="5795" y="9850"/>
                </a:cubicBezTo>
                <a:lnTo>
                  <a:pt x="5215" y="9549"/>
                </a:lnTo>
                <a:cubicBezTo>
                  <a:pt x="5100" y="9456"/>
                  <a:pt x="5007" y="9270"/>
                  <a:pt x="5007" y="9178"/>
                </a:cubicBezTo>
                <a:lnTo>
                  <a:pt x="5007" y="8390"/>
                </a:lnTo>
                <a:lnTo>
                  <a:pt x="5586" y="8112"/>
                </a:lnTo>
                <a:close/>
                <a:moveTo>
                  <a:pt x="1832" y="9270"/>
                </a:moveTo>
                <a:lnTo>
                  <a:pt x="2782" y="9549"/>
                </a:lnTo>
                <a:lnTo>
                  <a:pt x="2782" y="10035"/>
                </a:lnTo>
                <a:cubicBezTo>
                  <a:pt x="2782" y="10128"/>
                  <a:pt x="2782" y="10221"/>
                  <a:pt x="2689" y="10221"/>
                </a:cubicBezTo>
                <a:lnTo>
                  <a:pt x="2203" y="10522"/>
                </a:lnTo>
                <a:cubicBezTo>
                  <a:pt x="2156" y="10568"/>
                  <a:pt x="2110" y="10591"/>
                  <a:pt x="2064" y="10591"/>
                </a:cubicBezTo>
                <a:cubicBezTo>
                  <a:pt x="2017" y="10591"/>
                  <a:pt x="1971" y="10568"/>
                  <a:pt x="1925" y="10522"/>
                </a:cubicBezTo>
                <a:lnTo>
                  <a:pt x="1531" y="10221"/>
                </a:lnTo>
                <a:cubicBezTo>
                  <a:pt x="1438" y="10221"/>
                  <a:pt x="1345" y="10128"/>
                  <a:pt x="1345" y="10035"/>
                </a:cubicBezTo>
                <a:lnTo>
                  <a:pt x="1345" y="9456"/>
                </a:lnTo>
                <a:lnTo>
                  <a:pt x="1832" y="9270"/>
                </a:lnTo>
                <a:close/>
                <a:moveTo>
                  <a:pt x="9549" y="9270"/>
                </a:moveTo>
                <a:lnTo>
                  <a:pt x="10615" y="9549"/>
                </a:lnTo>
                <a:lnTo>
                  <a:pt x="10615" y="10035"/>
                </a:lnTo>
                <a:cubicBezTo>
                  <a:pt x="10615" y="10128"/>
                  <a:pt x="10523" y="10221"/>
                  <a:pt x="10430" y="10221"/>
                </a:cubicBezTo>
                <a:lnTo>
                  <a:pt x="10036" y="10522"/>
                </a:lnTo>
                <a:cubicBezTo>
                  <a:pt x="9989" y="10568"/>
                  <a:pt x="9914" y="10591"/>
                  <a:pt x="9839" y="10591"/>
                </a:cubicBezTo>
                <a:cubicBezTo>
                  <a:pt x="9764" y="10591"/>
                  <a:pt x="9688" y="10568"/>
                  <a:pt x="9642" y="10522"/>
                </a:cubicBezTo>
                <a:lnTo>
                  <a:pt x="9271" y="10221"/>
                </a:lnTo>
                <a:cubicBezTo>
                  <a:pt x="9155" y="10221"/>
                  <a:pt x="9155" y="10128"/>
                  <a:pt x="9155" y="10035"/>
                </a:cubicBezTo>
                <a:lnTo>
                  <a:pt x="9155" y="9456"/>
                </a:lnTo>
                <a:lnTo>
                  <a:pt x="9549" y="9270"/>
                </a:lnTo>
                <a:close/>
                <a:moveTo>
                  <a:pt x="6374" y="10221"/>
                </a:moveTo>
                <a:lnTo>
                  <a:pt x="6374" y="10429"/>
                </a:lnTo>
                <a:cubicBezTo>
                  <a:pt x="6374" y="10615"/>
                  <a:pt x="6374" y="10707"/>
                  <a:pt x="6467" y="10800"/>
                </a:cubicBezTo>
                <a:cubicBezTo>
                  <a:pt x="6258" y="10916"/>
                  <a:pt x="6073" y="10916"/>
                  <a:pt x="5980" y="10916"/>
                </a:cubicBezTo>
                <a:cubicBezTo>
                  <a:pt x="5795" y="10916"/>
                  <a:pt x="5679" y="10916"/>
                  <a:pt x="5494" y="10800"/>
                </a:cubicBezTo>
                <a:cubicBezTo>
                  <a:pt x="5586" y="10707"/>
                  <a:pt x="5586" y="10615"/>
                  <a:pt x="5586" y="10429"/>
                </a:cubicBezTo>
                <a:lnTo>
                  <a:pt x="5586" y="10221"/>
                </a:lnTo>
                <a:cubicBezTo>
                  <a:pt x="5679" y="10221"/>
                  <a:pt x="5887" y="10337"/>
                  <a:pt x="5980" y="10337"/>
                </a:cubicBezTo>
                <a:cubicBezTo>
                  <a:pt x="6073" y="10337"/>
                  <a:pt x="6258" y="10221"/>
                  <a:pt x="6374" y="10221"/>
                </a:cubicBezTo>
                <a:close/>
                <a:moveTo>
                  <a:pt x="4636" y="7718"/>
                </a:moveTo>
                <a:lnTo>
                  <a:pt x="4636" y="9178"/>
                </a:lnTo>
                <a:cubicBezTo>
                  <a:pt x="4636" y="9456"/>
                  <a:pt x="4821" y="9757"/>
                  <a:pt x="5007" y="9850"/>
                </a:cubicBezTo>
                <a:lnTo>
                  <a:pt x="5215" y="9943"/>
                </a:lnTo>
                <a:lnTo>
                  <a:pt x="5215" y="10429"/>
                </a:lnTo>
                <a:cubicBezTo>
                  <a:pt x="5215" y="10615"/>
                  <a:pt x="5100" y="10707"/>
                  <a:pt x="5007" y="10800"/>
                </a:cubicBezTo>
                <a:cubicBezTo>
                  <a:pt x="5007" y="10916"/>
                  <a:pt x="4914" y="10916"/>
                  <a:pt x="4821" y="10916"/>
                </a:cubicBezTo>
                <a:lnTo>
                  <a:pt x="4427" y="11101"/>
                </a:lnTo>
                <a:lnTo>
                  <a:pt x="4242" y="11101"/>
                </a:lnTo>
                <a:lnTo>
                  <a:pt x="4242" y="7718"/>
                </a:lnTo>
                <a:close/>
                <a:moveTo>
                  <a:pt x="2411" y="10916"/>
                </a:moveTo>
                <a:lnTo>
                  <a:pt x="2411" y="11101"/>
                </a:lnTo>
                <a:lnTo>
                  <a:pt x="2411" y="11287"/>
                </a:lnTo>
                <a:cubicBezTo>
                  <a:pt x="2319" y="11379"/>
                  <a:pt x="2203" y="11379"/>
                  <a:pt x="2110" y="11379"/>
                </a:cubicBezTo>
                <a:lnTo>
                  <a:pt x="1739" y="11379"/>
                </a:lnTo>
                <a:cubicBezTo>
                  <a:pt x="1832" y="11287"/>
                  <a:pt x="1832" y="11194"/>
                  <a:pt x="1832" y="11101"/>
                </a:cubicBezTo>
                <a:lnTo>
                  <a:pt x="1832" y="10916"/>
                </a:lnTo>
                <a:cubicBezTo>
                  <a:pt x="1925" y="11009"/>
                  <a:pt x="2017" y="11009"/>
                  <a:pt x="2110" y="11009"/>
                </a:cubicBezTo>
                <a:cubicBezTo>
                  <a:pt x="2203" y="11009"/>
                  <a:pt x="2319" y="11009"/>
                  <a:pt x="2411" y="10916"/>
                </a:cubicBezTo>
                <a:close/>
                <a:moveTo>
                  <a:pt x="10129" y="10916"/>
                </a:moveTo>
                <a:lnTo>
                  <a:pt x="10129" y="11101"/>
                </a:lnTo>
                <a:lnTo>
                  <a:pt x="10129" y="11287"/>
                </a:lnTo>
                <a:cubicBezTo>
                  <a:pt x="10036" y="11379"/>
                  <a:pt x="9943" y="11379"/>
                  <a:pt x="9850" y="11379"/>
                </a:cubicBezTo>
                <a:lnTo>
                  <a:pt x="9549" y="11379"/>
                </a:lnTo>
                <a:lnTo>
                  <a:pt x="9549" y="11101"/>
                </a:lnTo>
                <a:lnTo>
                  <a:pt x="9549" y="10916"/>
                </a:lnTo>
                <a:cubicBezTo>
                  <a:pt x="9642" y="11009"/>
                  <a:pt x="9735" y="11009"/>
                  <a:pt x="9850" y="11009"/>
                </a:cubicBezTo>
                <a:cubicBezTo>
                  <a:pt x="9943" y="11009"/>
                  <a:pt x="10036" y="11009"/>
                  <a:pt x="10129" y="10916"/>
                </a:cubicBezTo>
                <a:close/>
                <a:moveTo>
                  <a:pt x="1925" y="3083"/>
                </a:moveTo>
                <a:lnTo>
                  <a:pt x="1925" y="7324"/>
                </a:lnTo>
                <a:cubicBezTo>
                  <a:pt x="1925" y="7440"/>
                  <a:pt x="2017" y="7532"/>
                  <a:pt x="2110" y="7532"/>
                </a:cubicBezTo>
                <a:cubicBezTo>
                  <a:pt x="2203" y="7532"/>
                  <a:pt x="2319" y="7440"/>
                  <a:pt x="2319" y="7324"/>
                </a:cubicBezTo>
                <a:lnTo>
                  <a:pt x="2319" y="5122"/>
                </a:lnTo>
                <a:lnTo>
                  <a:pt x="3848" y="5122"/>
                </a:lnTo>
                <a:lnTo>
                  <a:pt x="3848" y="11495"/>
                </a:lnTo>
                <a:cubicBezTo>
                  <a:pt x="3755" y="11495"/>
                  <a:pt x="3663" y="11588"/>
                  <a:pt x="3663" y="11681"/>
                </a:cubicBezTo>
                <a:cubicBezTo>
                  <a:pt x="3570" y="11588"/>
                  <a:pt x="3477" y="11588"/>
                  <a:pt x="3361" y="11495"/>
                </a:cubicBezTo>
                <a:lnTo>
                  <a:pt x="2991" y="11379"/>
                </a:lnTo>
                <a:cubicBezTo>
                  <a:pt x="2991" y="11379"/>
                  <a:pt x="2898" y="11379"/>
                  <a:pt x="2898" y="11287"/>
                </a:cubicBezTo>
                <a:cubicBezTo>
                  <a:pt x="2782" y="11194"/>
                  <a:pt x="2782" y="11194"/>
                  <a:pt x="2782" y="11101"/>
                </a:cubicBezTo>
                <a:lnTo>
                  <a:pt x="2782" y="10707"/>
                </a:lnTo>
                <a:lnTo>
                  <a:pt x="2898" y="10615"/>
                </a:lnTo>
                <a:cubicBezTo>
                  <a:pt x="3083" y="10522"/>
                  <a:pt x="3176" y="10221"/>
                  <a:pt x="3176" y="10035"/>
                </a:cubicBezTo>
                <a:lnTo>
                  <a:pt x="3176" y="9363"/>
                </a:lnTo>
                <a:lnTo>
                  <a:pt x="3176" y="8876"/>
                </a:lnTo>
                <a:cubicBezTo>
                  <a:pt x="3176" y="8390"/>
                  <a:pt x="2898" y="8112"/>
                  <a:pt x="2411" y="8112"/>
                </a:cubicBezTo>
                <a:lnTo>
                  <a:pt x="1739" y="8112"/>
                </a:lnTo>
                <a:cubicBezTo>
                  <a:pt x="1345" y="8112"/>
                  <a:pt x="951" y="8390"/>
                  <a:pt x="951" y="8876"/>
                </a:cubicBezTo>
                <a:lnTo>
                  <a:pt x="951" y="10035"/>
                </a:lnTo>
                <a:cubicBezTo>
                  <a:pt x="951" y="10221"/>
                  <a:pt x="1044" y="10522"/>
                  <a:pt x="1345" y="10615"/>
                </a:cubicBezTo>
                <a:lnTo>
                  <a:pt x="1438" y="10707"/>
                </a:lnTo>
                <a:lnTo>
                  <a:pt x="1438" y="11101"/>
                </a:lnTo>
                <a:cubicBezTo>
                  <a:pt x="1438" y="11194"/>
                  <a:pt x="1345" y="11287"/>
                  <a:pt x="1345" y="11287"/>
                </a:cubicBezTo>
                <a:cubicBezTo>
                  <a:pt x="1252" y="11379"/>
                  <a:pt x="1252" y="11379"/>
                  <a:pt x="1160" y="11379"/>
                </a:cubicBezTo>
                <a:lnTo>
                  <a:pt x="858" y="11495"/>
                </a:lnTo>
                <a:cubicBezTo>
                  <a:pt x="673" y="11588"/>
                  <a:pt x="464" y="11681"/>
                  <a:pt x="372" y="11773"/>
                </a:cubicBezTo>
                <a:lnTo>
                  <a:pt x="372" y="3083"/>
                </a:lnTo>
                <a:close/>
                <a:moveTo>
                  <a:pt x="11589" y="6374"/>
                </a:moveTo>
                <a:lnTo>
                  <a:pt x="11589" y="11773"/>
                </a:lnTo>
                <a:cubicBezTo>
                  <a:pt x="11473" y="11681"/>
                  <a:pt x="11287" y="11588"/>
                  <a:pt x="11102" y="11495"/>
                </a:cubicBezTo>
                <a:lnTo>
                  <a:pt x="10801" y="11379"/>
                </a:lnTo>
                <a:cubicBezTo>
                  <a:pt x="10708" y="11379"/>
                  <a:pt x="10708" y="11379"/>
                  <a:pt x="10615" y="11287"/>
                </a:cubicBezTo>
                <a:cubicBezTo>
                  <a:pt x="10523" y="11194"/>
                  <a:pt x="10523" y="11194"/>
                  <a:pt x="10523" y="11101"/>
                </a:cubicBezTo>
                <a:lnTo>
                  <a:pt x="10523" y="10707"/>
                </a:lnTo>
                <a:lnTo>
                  <a:pt x="10615" y="10615"/>
                </a:lnTo>
                <a:cubicBezTo>
                  <a:pt x="10801" y="10522"/>
                  <a:pt x="11009" y="10221"/>
                  <a:pt x="11009" y="10035"/>
                </a:cubicBezTo>
                <a:lnTo>
                  <a:pt x="11009" y="9363"/>
                </a:lnTo>
                <a:lnTo>
                  <a:pt x="11009" y="8876"/>
                </a:lnTo>
                <a:cubicBezTo>
                  <a:pt x="11009" y="8390"/>
                  <a:pt x="10615" y="8112"/>
                  <a:pt x="10221" y="8112"/>
                </a:cubicBezTo>
                <a:lnTo>
                  <a:pt x="10036" y="8112"/>
                </a:lnTo>
                <a:lnTo>
                  <a:pt x="10036" y="6374"/>
                </a:lnTo>
                <a:close/>
                <a:moveTo>
                  <a:pt x="2110" y="12260"/>
                </a:moveTo>
                <a:lnTo>
                  <a:pt x="2319" y="13025"/>
                </a:lnTo>
                <a:lnTo>
                  <a:pt x="2110" y="13233"/>
                </a:lnTo>
                <a:lnTo>
                  <a:pt x="1832" y="13025"/>
                </a:lnTo>
                <a:lnTo>
                  <a:pt x="2110" y="12260"/>
                </a:lnTo>
                <a:close/>
                <a:moveTo>
                  <a:pt x="5980" y="11773"/>
                </a:moveTo>
                <a:lnTo>
                  <a:pt x="6258" y="12932"/>
                </a:lnTo>
                <a:lnTo>
                  <a:pt x="5980" y="13233"/>
                </a:lnTo>
                <a:lnTo>
                  <a:pt x="5679" y="12932"/>
                </a:lnTo>
                <a:lnTo>
                  <a:pt x="5980" y="11773"/>
                </a:lnTo>
                <a:close/>
                <a:moveTo>
                  <a:pt x="9850" y="12260"/>
                </a:moveTo>
                <a:lnTo>
                  <a:pt x="10036" y="13025"/>
                </a:lnTo>
                <a:lnTo>
                  <a:pt x="9850" y="13233"/>
                </a:lnTo>
                <a:lnTo>
                  <a:pt x="9642" y="13025"/>
                </a:lnTo>
                <a:lnTo>
                  <a:pt x="9850" y="12260"/>
                </a:lnTo>
                <a:close/>
                <a:moveTo>
                  <a:pt x="8205" y="0"/>
                </a:moveTo>
                <a:cubicBezTo>
                  <a:pt x="7904" y="0"/>
                  <a:pt x="7718" y="186"/>
                  <a:pt x="7718" y="487"/>
                </a:cubicBezTo>
                <a:lnTo>
                  <a:pt x="7718" y="3268"/>
                </a:lnTo>
                <a:lnTo>
                  <a:pt x="6166" y="3268"/>
                </a:lnTo>
                <a:cubicBezTo>
                  <a:pt x="5980" y="3268"/>
                  <a:pt x="5795" y="3569"/>
                  <a:pt x="5795" y="3755"/>
                </a:cubicBezTo>
                <a:lnTo>
                  <a:pt x="5795" y="6860"/>
                </a:lnTo>
                <a:lnTo>
                  <a:pt x="5494" y="6860"/>
                </a:lnTo>
                <a:cubicBezTo>
                  <a:pt x="5215" y="6860"/>
                  <a:pt x="4821" y="7046"/>
                  <a:pt x="4729" y="7324"/>
                </a:cubicBezTo>
                <a:lnTo>
                  <a:pt x="4242" y="7324"/>
                </a:lnTo>
                <a:lnTo>
                  <a:pt x="4242" y="5006"/>
                </a:lnTo>
                <a:cubicBezTo>
                  <a:pt x="4242" y="4821"/>
                  <a:pt x="4057" y="4635"/>
                  <a:pt x="3848" y="4635"/>
                </a:cubicBezTo>
                <a:lnTo>
                  <a:pt x="2319" y="4635"/>
                </a:lnTo>
                <a:lnTo>
                  <a:pt x="2319" y="3083"/>
                </a:lnTo>
                <a:cubicBezTo>
                  <a:pt x="2319" y="2897"/>
                  <a:pt x="2110" y="2689"/>
                  <a:pt x="1925" y="2689"/>
                </a:cubicBezTo>
                <a:lnTo>
                  <a:pt x="372" y="2689"/>
                </a:lnTo>
                <a:cubicBezTo>
                  <a:pt x="94" y="2689"/>
                  <a:pt x="1" y="2897"/>
                  <a:pt x="1" y="3083"/>
                </a:cubicBezTo>
                <a:lnTo>
                  <a:pt x="1" y="12654"/>
                </a:lnTo>
                <a:lnTo>
                  <a:pt x="1" y="12747"/>
                </a:lnTo>
                <a:lnTo>
                  <a:pt x="1" y="13697"/>
                </a:lnTo>
                <a:cubicBezTo>
                  <a:pt x="1" y="13813"/>
                  <a:pt x="94" y="13905"/>
                  <a:pt x="186" y="13905"/>
                </a:cubicBezTo>
                <a:cubicBezTo>
                  <a:pt x="279" y="13905"/>
                  <a:pt x="372" y="13813"/>
                  <a:pt x="372" y="13697"/>
                </a:cubicBezTo>
                <a:lnTo>
                  <a:pt x="372" y="13326"/>
                </a:lnTo>
                <a:lnTo>
                  <a:pt x="372" y="13233"/>
                </a:lnTo>
                <a:lnTo>
                  <a:pt x="372" y="12654"/>
                </a:lnTo>
                <a:cubicBezTo>
                  <a:pt x="372" y="12353"/>
                  <a:pt x="580" y="12075"/>
                  <a:pt x="951" y="11866"/>
                </a:cubicBezTo>
                <a:lnTo>
                  <a:pt x="1252" y="11773"/>
                </a:lnTo>
                <a:cubicBezTo>
                  <a:pt x="1345" y="11773"/>
                  <a:pt x="1438" y="11773"/>
                  <a:pt x="1438" y="11681"/>
                </a:cubicBezTo>
                <a:cubicBezTo>
                  <a:pt x="1531" y="11773"/>
                  <a:pt x="1739" y="11773"/>
                  <a:pt x="1832" y="11773"/>
                </a:cubicBezTo>
                <a:lnTo>
                  <a:pt x="1438" y="13025"/>
                </a:lnTo>
                <a:cubicBezTo>
                  <a:pt x="1438" y="13118"/>
                  <a:pt x="1438" y="13118"/>
                  <a:pt x="1531" y="13233"/>
                </a:cubicBezTo>
                <a:lnTo>
                  <a:pt x="1925" y="13697"/>
                </a:lnTo>
                <a:lnTo>
                  <a:pt x="2017" y="13813"/>
                </a:lnTo>
                <a:lnTo>
                  <a:pt x="2110" y="13813"/>
                </a:lnTo>
                <a:lnTo>
                  <a:pt x="2203" y="13697"/>
                </a:lnTo>
                <a:lnTo>
                  <a:pt x="2689" y="13233"/>
                </a:lnTo>
                <a:cubicBezTo>
                  <a:pt x="2689" y="13233"/>
                  <a:pt x="2782" y="13118"/>
                  <a:pt x="2689" y="13025"/>
                </a:cubicBezTo>
                <a:lnTo>
                  <a:pt x="2319" y="11773"/>
                </a:lnTo>
                <a:cubicBezTo>
                  <a:pt x="2504" y="11773"/>
                  <a:pt x="2597" y="11681"/>
                  <a:pt x="2689" y="11681"/>
                </a:cubicBezTo>
                <a:cubicBezTo>
                  <a:pt x="2782" y="11773"/>
                  <a:pt x="2782" y="11773"/>
                  <a:pt x="2898" y="11773"/>
                </a:cubicBezTo>
                <a:lnTo>
                  <a:pt x="3269" y="11866"/>
                </a:lnTo>
                <a:cubicBezTo>
                  <a:pt x="3269" y="11959"/>
                  <a:pt x="3361" y="11959"/>
                  <a:pt x="3477" y="12075"/>
                </a:cubicBezTo>
                <a:cubicBezTo>
                  <a:pt x="3361" y="12167"/>
                  <a:pt x="3361" y="12353"/>
                  <a:pt x="3361" y="12538"/>
                </a:cubicBezTo>
                <a:lnTo>
                  <a:pt x="3361" y="13697"/>
                </a:lnTo>
                <a:cubicBezTo>
                  <a:pt x="3361" y="13813"/>
                  <a:pt x="3477" y="13905"/>
                  <a:pt x="3570" y="13905"/>
                </a:cubicBezTo>
                <a:cubicBezTo>
                  <a:pt x="3663" y="13905"/>
                  <a:pt x="3755" y="13813"/>
                  <a:pt x="3755" y="13697"/>
                </a:cubicBezTo>
                <a:lnTo>
                  <a:pt x="3755" y="12538"/>
                </a:lnTo>
                <a:cubicBezTo>
                  <a:pt x="3755" y="12353"/>
                  <a:pt x="3848" y="12167"/>
                  <a:pt x="3848" y="12075"/>
                </a:cubicBezTo>
                <a:cubicBezTo>
                  <a:pt x="4057" y="11773"/>
                  <a:pt x="4242" y="11588"/>
                  <a:pt x="4520" y="11495"/>
                </a:cubicBezTo>
                <a:lnTo>
                  <a:pt x="5007" y="11287"/>
                </a:lnTo>
                <a:cubicBezTo>
                  <a:pt x="5007" y="11287"/>
                  <a:pt x="5100" y="11194"/>
                  <a:pt x="5215" y="11194"/>
                </a:cubicBezTo>
                <a:cubicBezTo>
                  <a:pt x="5401" y="11194"/>
                  <a:pt x="5494" y="11287"/>
                  <a:pt x="5679" y="11287"/>
                </a:cubicBezTo>
                <a:lnTo>
                  <a:pt x="5215" y="12932"/>
                </a:lnTo>
                <a:cubicBezTo>
                  <a:pt x="5215" y="12932"/>
                  <a:pt x="5215" y="13025"/>
                  <a:pt x="5308" y="13118"/>
                </a:cubicBezTo>
                <a:lnTo>
                  <a:pt x="5795" y="13697"/>
                </a:lnTo>
                <a:lnTo>
                  <a:pt x="6073" y="13697"/>
                </a:lnTo>
                <a:lnTo>
                  <a:pt x="6652" y="13118"/>
                </a:lnTo>
                <a:cubicBezTo>
                  <a:pt x="6745" y="13025"/>
                  <a:pt x="6745" y="12932"/>
                  <a:pt x="6745" y="12932"/>
                </a:cubicBezTo>
                <a:lnTo>
                  <a:pt x="6166" y="11287"/>
                </a:lnTo>
                <a:cubicBezTo>
                  <a:pt x="6374" y="11287"/>
                  <a:pt x="6560" y="11194"/>
                  <a:pt x="6745" y="11194"/>
                </a:cubicBezTo>
                <a:cubicBezTo>
                  <a:pt x="6745" y="11194"/>
                  <a:pt x="6838" y="11287"/>
                  <a:pt x="6954" y="11287"/>
                </a:cubicBezTo>
                <a:lnTo>
                  <a:pt x="7417" y="11495"/>
                </a:lnTo>
                <a:cubicBezTo>
                  <a:pt x="7533" y="11495"/>
                  <a:pt x="7626" y="11588"/>
                  <a:pt x="7718" y="11681"/>
                </a:cubicBezTo>
                <a:cubicBezTo>
                  <a:pt x="7904" y="11773"/>
                  <a:pt x="7996" y="11866"/>
                  <a:pt x="7996" y="12075"/>
                </a:cubicBezTo>
                <a:cubicBezTo>
                  <a:pt x="8112" y="12167"/>
                  <a:pt x="8205" y="12353"/>
                  <a:pt x="8205" y="12538"/>
                </a:cubicBezTo>
                <a:lnTo>
                  <a:pt x="8205" y="13697"/>
                </a:lnTo>
                <a:cubicBezTo>
                  <a:pt x="8205" y="13813"/>
                  <a:pt x="8205" y="13905"/>
                  <a:pt x="8390" y="13905"/>
                </a:cubicBezTo>
                <a:cubicBezTo>
                  <a:pt x="8483" y="13905"/>
                  <a:pt x="8576" y="13813"/>
                  <a:pt x="8576" y="13697"/>
                </a:cubicBezTo>
                <a:lnTo>
                  <a:pt x="8576" y="12538"/>
                </a:lnTo>
                <a:cubicBezTo>
                  <a:pt x="8576" y="12353"/>
                  <a:pt x="8483" y="12167"/>
                  <a:pt x="8483" y="12075"/>
                </a:cubicBezTo>
                <a:cubicBezTo>
                  <a:pt x="8576" y="11959"/>
                  <a:pt x="8576" y="11959"/>
                  <a:pt x="8692" y="11866"/>
                </a:cubicBezTo>
                <a:lnTo>
                  <a:pt x="9062" y="11773"/>
                </a:lnTo>
                <a:cubicBezTo>
                  <a:pt x="9062" y="11773"/>
                  <a:pt x="9155" y="11773"/>
                  <a:pt x="9271" y="11681"/>
                </a:cubicBezTo>
                <a:cubicBezTo>
                  <a:pt x="9364" y="11773"/>
                  <a:pt x="9456" y="11773"/>
                  <a:pt x="9549" y="11773"/>
                </a:cubicBezTo>
                <a:lnTo>
                  <a:pt x="9155" y="13025"/>
                </a:lnTo>
                <a:cubicBezTo>
                  <a:pt x="9155" y="13118"/>
                  <a:pt x="9155" y="13118"/>
                  <a:pt x="9271" y="13233"/>
                </a:cubicBezTo>
                <a:lnTo>
                  <a:pt x="9642" y="13697"/>
                </a:lnTo>
                <a:cubicBezTo>
                  <a:pt x="9735" y="13697"/>
                  <a:pt x="9735" y="13813"/>
                  <a:pt x="9850" y="13813"/>
                </a:cubicBezTo>
                <a:lnTo>
                  <a:pt x="9943" y="13697"/>
                </a:lnTo>
                <a:lnTo>
                  <a:pt x="10430" y="13233"/>
                </a:lnTo>
                <a:cubicBezTo>
                  <a:pt x="10523" y="13233"/>
                  <a:pt x="10523" y="13118"/>
                  <a:pt x="10523" y="13025"/>
                </a:cubicBezTo>
                <a:lnTo>
                  <a:pt x="10129" y="11773"/>
                </a:lnTo>
                <a:cubicBezTo>
                  <a:pt x="10221" y="11773"/>
                  <a:pt x="10314" y="11681"/>
                  <a:pt x="10430" y="11681"/>
                </a:cubicBezTo>
                <a:cubicBezTo>
                  <a:pt x="10523" y="11773"/>
                  <a:pt x="10615" y="11773"/>
                  <a:pt x="10615" y="11773"/>
                </a:cubicBezTo>
                <a:lnTo>
                  <a:pt x="11009" y="11866"/>
                </a:lnTo>
                <a:cubicBezTo>
                  <a:pt x="11287" y="11959"/>
                  <a:pt x="11589" y="12260"/>
                  <a:pt x="11589" y="12654"/>
                </a:cubicBezTo>
                <a:lnTo>
                  <a:pt x="11589" y="13233"/>
                </a:lnTo>
                <a:lnTo>
                  <a:pt x="11589" y="13326"/>
                </a:lnTo>
                <a:lnTo>
                  <a:pt x="11589" y="13697"/>
                </a:lnTo>
                <a:cubicBezTo>
                  <a:pt x="11589" y="13813"/>
                  <a:pt x="11681" y="13905"/>
                  <a:pt x="11774" y="13905"/>
                </a:cubicBezTo>
                <a:cubicBezTo>
                  <a:pt x="11867" y="13905"/>
                  <a:pt x="11959" y="13813"/>
                  <a:pt x="11959" y="13697"/>
                </a:cubicBezTo>
                <a:lnTo>
                  <a:pt x="11959" y="12747"/>
                </a:lnTo>
                <a:lnTo>
                  <a:pt x="11959" y="12654"/>
                </a:lnTo>
                <a:lnTo>
                  <a:pt x="11959" y="6374"/>
                </a:lnTo>
                <a:cubicBezTo>
                  <a:pt x="11959" y="6072"/>
                  <a:pt x="11774" y="5887"/>
                  <a:pt x="11589" y="5887"/>
                </a:cubicBezTo>
                <a:lnTo>
                  <a:pt x="10036" y="5887"/>
                </a:lnTo>
                <a:lnTo>
                  <a:pt x="10036" y="2017"/>
                </a:lnTo>
                <a:cubicBezTo>
                  <a:pt x="10036" y="1924"/>
                  <a:pt x="9943" y="1831"/>
                  <a:pt x="9850" y="1831"/>
                </a:cubicBezTo>
                <a:cubicBezTo>
                  <a:pt x="9735" y="1831"/>
                  <a:pt x="9642" y="1924"/>
                  <a:pt x="9642" y="2017"/>
                </a:cubicBezTo>
                <a:lnTo>
                  <a:pt x="9642" y="8112"/>
                </a:lnTo>
                <a:lnTo>
                  <a:pt x="9456" y="8112"/>
                </a:lnTo>
                <a:cubicBezTo>
                  <a:pt x="9062" y="8112"/>
                  <a:pt x="8692" y="8390"/>
                  <a:pt x="8692" y="8876"/>
                </a:cubicBezTo>
                <a:lnTo>
                  <a:pt x="8692" y="10035"/>
                </a:lnTo>
                <a:cubicBezTo>
                  <a:pt x="8692" y="10221"/>
                  <a:pt x="8877" y="10522"/>
                  <a:pt x="9062" y="10615"/>
                </a:cubicBezTo>
                <a:lnTo>
                  <a:pt x="9155" y="10707"/>
                </a:lnTo>
                <a:lnTo>
                  <a:pt x="9155" y="11101"/>
                </a:lnTo>
                <a:cubicBezTo>
                  <a:pt x="9155" y="11194"/>
                  <a:pt x="9155" y="11287"/>
                  <a:pt x="9062" y="11287"/>
                </a:cubicBezTo>
                <a:cubicBezTo>
                  <a:pt x="8970" y="11379"/>
                  <a:pt x="8970" y="11379"/>
                  <a:pt x="8877" y="11379"/>
                </a:cubicBezTo>
                <a:lnTo>
                  <a:pt x="8576" y="11495"/>
                </a:lnTo>
                <a:cubicBezTo>
                  <a:pt x="8483" y="11588"/>
                  <a:pt x="8390" y="11588"/>
                  <a:pt x="8298" y="11681"/>
                </a:cubicBezTo>
                <a:lnTo>
                  <a:pt x="7996" y="11379"/>
                </a:lnTo>
                <a:cubicBezTo>
                  <a:pt x="7904" y="11194"/>
                  <a:pt x="7718" y="11101"/>
                  <a:pt x="7533" y="11101"/>
                </a:cubicBezTo>
                <a:lnTo>
                  <a:pt x="7139" y="10916"/>
                </a:lnTo>
                <a:cubicBezTo>
                  <a:pt x="7046" y="10916"/>
                  <a:pt x="6954" y="10800"/>
                  <a:pt x="6838" y="10800"/>
                </a:cubicBezTo>
                <a:cubicBezTo>
                  <a:pt x="6838" y="10707"/>
                  <a:pt x="6745" y="10615"/>
                  <a:pt x="6745" y="10429"/>
                </a:cubicBezTo>
                <a:lnTo>
                  <a:pt x="6745" y="9943"/>
                </a:lnTo>
                <a:lnTo>
                  <a:pt x="6954" y="9850"/>
                </a:lnTo>
                <a:cubicBezTo>
                  <a:pt x="7139" y="9757"/>
                  <a:pt x="7324" y="9456"/>
                  <a:pt x="7324" y="9178"/>
                </a:cubicBezTo>
                <a:lnTo>
                  <a:pt x="7324" y="8390"/>
                </a:lnTo>
                <a:lnTo>
                  <a:pt x="7324" y="7718"/>
                </a:lnTo>
                <a:cubicBezTo>
                  <a:pt x="7324" y="7231"/>
                  <a:pt x="6954" y="6860"/>
                  <a:pt x="6374" y="6860"/>
                </a:cubicBezTo>
                <a:lnTo>
                  <a:pt x="6166" y="6860"/>
                </a:lnTo>
                <a:lnTo>
                  <a:pt x="6166" y="3755"/>
                </a:lnTo>
                <a:lnTo>
                  <a:pt x="7718" y="3755"/>
                </a:lnTo>
                <a:lnTo>
                  <a:pt x="7718" y="10522"/>
                </a:lnTo>
                <a:cubicBezTo>
                  <a:pt x="7718" y="10615"/>
                  <a:pt x="7811" y="10707"/>
                  <a:pt x="7904" y="10707"/>
                </a:cubicBezTo>
                <a:cubicBezTo>
                  <a:pt x="7996" y="10707"/>
                  <a:pt x="8112" y="10615"/>
                  <a:pt x="8112" y="10522"/>
                </a:cubicBezTo>
                <a:lnTo>
                  <a:pt x="8112" y="487"/>
                </a:lnTo>
                <a:cubicBezTo>
                  <a:pt x="8112" y="487"/>
                  <a:pt x="8112" y="371"/>
                  <a:pt x="8205" y="371"/>
                </a:cubicBezTo>
                <a:lnTo>
                  <a:pt x="9549" y="371"/>
                </a:lnTo>
                <a:lnTo>
                  <a:pt x="9642" y="487"/>
                </a:lnTo>
                <a:lnTo>
                  <a:pt x="9642" y="1159"/>
                </a:lnTo>
                <a:cubicBezTo>
                  <a:pt x="9642" y="1252"/>
                  <a:pt x="9735" y="1345"/>
                  <a:pt x="9850" y="1345"/>
                </a:cubicBezTo>
                <a:cubicBezTo>
                  <a:pt x="9943" y="1345"/>
                  <a:pt x="10036" y="1252"/>
                  <a:pt x="10036" y="1159"/>
                </a:cubicBezTo>
                <a:lnTo>
                  <a:pt x="10036" y="487"/>
                </a:lnTo>
                <a:cubicBezTo>
                  <a:pt x="10036" y="186"/>
                  <a:pt x="9850" y="0"/>
                  <a:pt x="954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626;p68">
            <a:extLst>
              <a:ext uri="{FF2B5EF4-FFF2-40B4-BE49-F238E27FC236}">
                <a16:creationId xmlns:a16="http://schemas.microsoft.com/office/drawing/2014/main" id="{C26280CB-BE0A-CB11-2D84-41AA8BB20F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89722" y="830923"/>
            <a:ext cx="6250556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DESCENTRALIZAR CONCEPTOS 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725;p68">
            <a:extLst>
              <a:ext uri="{FF2B5EF4-FFF2-40B4-BE49-F238E27FC236}">
                <a16:creationId xmlns:a16="http://schemas.microsoft.com/office/drawing/2014/main" id="{A600B216-ADFD-AEFE-189B-B45B83C717D2}"/>
              </a:ext>
            </a:extLst>
          </p:cNvPr>
          <p:cNvSpPr/>
          <p:nvPr/>
        </p:nvSpPr>
        <p:spPr>
          <a:xfrm rot="600000">
            <a:off x="496641" y="1654598"/>
            <a:ext cx="3270418" cy="2193680"/>
          </a:xfrm>
          <a:custGeom>
            <a:avLst/>
            <a:gdLst/>
            <a:ahLst/>
            <a:cxnLst/>
            <a:rect l="l" t="t" r="r" b="b"/>
            <a:pathLst>
              <a:path w="11754" h="10027" extrusionOk="0">
                <a:moveTo>
                  <a:pt x="9009" y="1"/>
                </a:moveTo>
                <a:cubicBezTo>
                  <a:pt x="8916" y="1"/>
                  <a:pt x="8823" y="9"/>
                  <a:pt x="8729" y="26"/>
                </a:cubicBezTo>
                <a:lnTo>
                  <a:pt x="1348" y="1454"/>
                </a:lnTo>
                <a:cubicBezTo>
                  <a:pt x="550" y="1637"/>
                  <a:pt x="1" y="2406"/>
                  <a:pt x="154" y="3226"/>
                </a:cubicBezTo>
                <a:lnTo>
                  <a:pt x="1253" y="8813"/>
                </a:lnTo>
                <a:cubicBezTo>
                  <a:pt x="1388" y="9537"/>
                  <a:pt x="2020" y="10026"/>
                  <a:pt x="2734" y="10026"/>
                </a:cubicBezTo>
                <a:cubicBezTo>
                  <a:pt x="2830" y="10026"/>
                  <a:pt x="2927" y="10018"/>
                  <a:pt x="3025" y="10000"/>
                </a:cubicBezTo>
                <a:lnTo>
                  <a:pt x="10406" y="8564"/>
                </a:lnTo>
                <a:cubicBezTo>
                  <a:pt x="11204" y="8411"/>
                  <a:pt x="11753" y="7620"/>
                  <a:pt x="11599" y="6800"/>
                </a:cubicBezTo>
                <a:lnTo>
                  <a:pt x="10501" y="1213"/>
                </a:lnTo>
                <a:cubicBezTo>
                  <a:pt x="10365" y="512"/>
                  <a:pt x="9728" y="1"/>
                  <a:pt x="900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6" name="Google Shape;2626;p68"/>
          <p:cNvSpPr txBox="1">
            <a:spLocks noGrp="1"/>
          </p:cNvSpPr>
          <p:nvPr>
            <p:ph type="title"/>
          </p:nvPr>
        </p:nvSpPr>
        <p:spPr>
          <a:xfrm>
            <a:off x="720000" y="6757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TRABAJO CONJUNTO </a:t>
            </a:r>
          </a:p>
        </p:txBody>
      </p:sp>
      <p:grpSp>
        <p:nvGrpSpPr>
          <p:cNvPr id="2627" name="Google Shape;2627;p68"/>
          <p:cNvGrpSpPr/>
          <p:nvPr/>
        </p:nvGrpSpPr>
        <p:grpSpPr>
          <a:xfrm>
            <a:off x="3828926" y="1385167"/>
            <a:ext cx="1924702" cy="3222977"/>
            <a:chOff x="5012875" y="2922925"/>
            <a:chExt cx="635425" cy="1064075"/>
          </a:xfrm>
        </p:grpSpPr>
        <p:sp>
          <p:nvSpPr>
            <p:cNvPr id="2628" name="Google Shape;2628;p68"/>
            <p:cNvSpPr/>
            <p:nvPr/>
          </p:nvSpPr>
          <p:spPr>
            <a:xfrm>
              <a:off x="5424775" y="3116650"/>
              <a:ext cx="98500" cy="135175"/>
            </a:xfrm>
            <a:custGeom>
              <a:avLst/>
              <a:gdLst/>
              <a:ahLst/>
              <a:cxnLst/>
              <a:rect l="l" t="t" r="r" b="b"/>
              <a:pathLst>
                <a:path w="3940" h="5407" extrusionOk="0">
                  <a:moveTo>
                    <a:pt x="3123" y="1"/>
                  </a:moveTo>
                  <a:cubicBezTo>
                    <a:pt x="3120" y="1"/>
                    <a:pt x="3116" y="1"/>
                    <a:pt x="3112" y="2"/>
                  </a:cubicBezTo>
                  <a:cubicBezTo>
                    <a:pt x="2966" y="32"/>
                    <a:pt x="2746" y="552"/>
                    <a:pt x="2629" y="889"/>
                  </a:cubicBezTo>
                  <a:cubicBezTo>
                    <a:pt x="2740" y="568"/>
                    <a:pt x="2885" y="28"/>
                    <a:pt x="2715" y="28"/>
                  </a:cubicBezTo>
                  <a:cubicBezTo>
                    <a:pt x="2707" y="28"/>
                    <a:pt x="2697" y="29"/>
                    <a:pt x="2687" y="32"/>
                  </a:cubicBezTo>
                  <a:cubicBezTo>
                    <a:pt x="2416" y="98"/>
                    <a:pt x="2050" y="1408"/>
                    <a:pt x="2050" y="1408"/>
                  </a:cubicBezTo>
                  <a:cubicBezTo>
                    <a:pt x="2050" y="1408"/>
                    <a:pt x="1854" y="674"/>
                    <a:pt x="1665" y="674"/>
                  </a:cubicBezTo>
                  <a:cubicBezTo>
                    <a:pt x="1629" y="674"/>
                    <a:pt x="1594" y="701"/>
                    <a:pt x="1560" y="764"/>
                  </a:cubicBezTo>
                  <a:cubicBezTo>
                    <a:pt x="1347" y="1167"/>
                    <a:pt x="1347" y="2170"/>
                    <a:pt x="1347" y="2170"/>
                  </a:cubicBezTo>
                  <a:cubicBezTo>
                    <a:pt x="1347" y="2170"/>
                    <a:pt x="952" y="2844"/>
                    <a:pt x="0" y="4308"/>
                  </a:cubicBezTo>
                  <a:lnTo>
                    <a:pt x="1135" y="5341"/>
                  </a:lnTo>
                  <a:lnTo>
                    <a:pt x="1501" y="5406"/>
                  </a:lnTo>
                  <a:cubicBezTo>
                    <a:pt x="2380" y="4425"/>
                    <a:pt x="2746" y="2873"/>
                    <a:pt x="2746" y="2873"/>
                  </a:cubicBezTo>
                  <a:cubicBezTo>
                    <a:pt x="3603" y="2170"/>
                    <a:pt x="3940" y="830"/>
                    <a:pt x="3844" y="764"/>
                  </a:cubicBezTo>
                  <a:cubicBezTo>
                    <a:pt x="3835" y="760"/>
                    <a:pt x="3825" y="757"/>
                    <a:pt x="3816" y="757"/>
                  </a:cubicBezTo>
                  <a:cubicBezTo>
                    <a:pt x="3632" y="757"/>
                    <a:pt x="3361" y="1496"/>
                    <a:pt x="3361" y="1496"/>
                  </a:cubicBezTo>
                  <a:cubicBezTo>
                    <a:pt x="3361" y="1496"/>
                    <a:pt x="3727" y="369"/>
                    <a:pt x="3515" y="310"/>
                  </a:cubicBezTo>
                  <a:cubicBezTo>
                    <a:pt x="3511" y="310"/>
                    <a:pt x="3508" y="309"/>
                    <a:pt x="3504" y="309"/>
                  </a:cubicBezTo>
                  <a:cubicBezTo>
                    <a:pt x="3258" y="309"/>
                    <a:pt x="2995" y="1284"/>
                    <a:pt x="2995" y="1284"/>
                  </a:cubicBezTo>
                  <a:cubicBezTo>
                    <a:pt x="2995" y="1284"/>
                    <a:pt x="3282" y="1"/>
                    <a:pt x="3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8"/>
            <p:cNvSpPr/>
            <p:nvPr/>
          </p:nvSpPr>
          <p:spPr>
            <a:xfrm>
              <a:off x="5422575" y="3114500"/>
              <a:ext cx="101425" cy="139525"/>
            </a:xfrm>
            <a:custGeom>
              <a:avLst/>
              <a:gdLst/>
              <a:ahLst/>
              <a:cxnLst/>
              <a:rect l="l" t="t" r="r" b="b"/>
              <a:pathLst>
                <a:path w="4057" h="5581" extrusionOk="0">
                  <a:moveTo>
                    <a:pt x="3171" y="1"/>
                  </a:moveTo>
                  <a:cubicBezTo>
                    <a:pt x="3141" y="1"/>
                    <a:pt x="3083" y="1"/>
                    <a:pt x="2958" y="184"/>
                  </a:cubicBezTo>
                  <a:cubicBezTo>
                    <a:pt x="2958" y="118"/>
                    <a:pt x="2929" y="88"/>
                    <a:pt x="2929" y="59"/>
                  </a:cubicBezTo>
                  <a:cubicBezTo>
                    <a:pt x="2888" y="38"/>
                    <a:pt x="2857" y="18"/>
                    <a:pt x="2822" y="18"/>
                  </a:cubicBezTo>
                  <a:cubicBezTo>
                    <a:pt x="2808" y="18"/>
                    <a:pt x="2793" y="21"/>
                    <a:pt x="2775" y="30"/>
                  </a:cubicBezTo>
                  <a:cubicBezTo>
                    <a:pt x="2504" y="88"/>
                    <a:pt x="2255" y="733"/>
                    <a:pt x="2138" y="1187"/>
                  </a:cubicBezTo>
                  <a:cubicBezTo>
                    <a:pt x="2043" y="945"/>
                    <a:pt x="1919" y="704"/>
                    <a:pt x="1772" y="667"/>
                  </a:cubicBezTo>
                  <a:cubicBezTo>
                    <a:pt x="1736" y="667"/>
                    <a:pt x="1648" y="667"/>
                    <a:pt x="1589" y="821"/>
                  </a:cubicBezTo>
                  <a:cubicBezTo>
                    <a:pt x="1369" y="1187"/>
                    <a:pt x="1340" y="2073"/>
                    <a:pt x="1340" y="2227"/>
                  </a:cubicBezTo>
                  <a:cubicBezTo>
                    <a:pt x="1282" y="2351"/>
                    <a:pt x="857" y="3017"/>
                    <a:pt x="0" y="4365"/>
                  </a:cubicBezTo>
                  <a:cubicBezTo>
                    <a:pt x="0" y="4394"/>
                    <a:pt x="0" y="4453"/>
                    <a:pt x="29" y="4482"/>
                  </a:cubicBezTo>
                  <a:lnTo>
                    <a:pt x="1157" y="5492"/>
                  </a:lnTo>
                  <a:cubicBezTo>
                    <a:pt x="1190" y="5507"/>
                    <a:pt x="1214" y="5514"/>
                    <a:pt x="1233" y="5514"/>
                  </a:cubicBezTo>
                  <a:cubicBezTo>
                    <a:pt x="1252" y="5514"/>
                    <a:pt x="1267" y="5507"/>
                    <a:pt x="1282" y="5492"/>
                  </a:cubicBezTo>
                  <a:cubicBezTo>
                    <a:pt x="1311" y="5463"/>
                    <a:pt x="1311" y="5397"/>
                    <a:pt x="1282" y="5368"/>
                  </a:cubicBezTo>
                  <a:lnTo>
                    <a:pt x="213" y="4394"/>
                  </a:lnTo>
                  <a:cubicBezTo>
                    <a:pt x="1128" y="2959"/>
                    <a:pt x="1523" y="2285"/>
                    <a:pt x="1523" y="2285"/>
                  </a:cubicBezTo>
                  <a:lnTo>
                    <a:pt x="1523" y="2256"/>
                  </a:lnTo>
                  <a:cubicBezTo>
                    <a:pt x="1523" y="2227"/>
                    <a:pt x="1523" y="1282"/>
                    <a:pt x="1736" y="887"/>
                  </a:cubicBezTo>
                  <a:cubicBezTo>
                    <a:pt x="1736" y="850"/>
                    <a:pt x="1772" y="850"/>
                    <a:pt x="1772" y="850"/>
                  </a:cubicBezTo>
                  <a:cubicBezTo>
                    <a:pt x="1831" y="887"/>
                    <a:pt x="1955" y="1187"/>
                    <a:pt x="2043" y="1524"/>
                  </a:cubicBezTo>
                  <a:cubicBezTo>
                    <a:pt x="2072" y="1553"/>
                    <a:pt x="2102" y="1582"/>
                    <a:pt x="2138" y="1582"/>
                  </a:cubicBezTo>
                  <a:cubicBezTo>
                    <a:pt x="2168" y="1582"/>
                    <a:pt x="2197" y="1553"/>
                    <a:pt x="2226" y="1524"/>
                  </a:cubicBezTo>
                  <a:cubicBezTo>
                    <a:pt x="2380" y="916"/>
                    <a:pt x="2651" y="272"/>
                    <a:pt x="2775" y="213"/>
                  </a:cubicBezTo>
                  <a:lnTo>
                    <a:pt x="2775" y="213"/>
                  </a:lnTo>
                  <a:cubicBezTo>
                    <a:pt x="2805" y="242"/>
                    <a:pt x="2805" y="425"/>
                    <a:pt x="2622" y="945"/>
                  </a:cubicBezTo>
                  <a:cubicBezTo>
                    <a:pt x="2563" y="1128"/>
                    <a:pt x="2534" y="1216"/>
                    <a:pt x="2534" y="1216"/>
                  </a:cubicBezTo>
                  <a:cubicBezTo>
                    <a:pt x="2534" y="1282"/>
                    <a:pt x="2534" y="1311"/>
                    <a:pt x="2592" y="1341"/>
                  </a:cubicBezTo>
                  <a:cubicBezTo>
                    <a:pt x="2622" y="1341"/>
                    <a:pt x="2688" y="1341"/>
                    <a:pt x="2717" y="1282"/>
                  </a:cubicBezTo>
                  <a:cubicBezTo>
                    <a:pt x="2717" y="1282"/>
                    <a:pt x="2746" y="1158"/>
                    <a:pt x="2805" y="1004"/>
                  </a:cubicBezTo>
                  <a:cubicBezTo>
                    <a:pt x="2988" y="484"/>
                    <a:pt x="3112" y="272"/>
                    <a:pt x="3171" y="213"/>
                  </a:cubicBezTo>
                  <a:lnTo>
                    <a:pt x="3171" y="213"/>
                  </a:lnTo>
                  <a:cubicBezTo>
                    <a:pt x="3171" y="396"/>
                    <a:pt x="3083" y="916"/>
                    <a:pt x="2988" y="1341"/>
                  </a:cubicBezTo>
                  <a:cubicBezTo>
                    <a:pt x="2988" y="1399"/>
                    <a:pt x="3017" y="1436"/>
                    <a:pt x="3054" y="1465"/>
                  </a:cubicBezTo>
                  <a:cubicBezTo>
                    <a:pt x="3112" y="1465"/>
                    <a:pt x="3141" y="1436"/>
                    <a:pt x="3171" y="1399"/>
                  </a:cubicBezTo>
                  <a:cubicBezTo>
                    <a:pt x="3295" y="916"/>
                    <a:pt x="3478" y="521"/>
                    <a:pt x="3566" y="484"/>
                  </a:cubicBezTo>
                  <a:lnTo>
                    <a:pt x="3566" y="484"/>
                  </a:lnTo>
                  <a:cubicBezTo>
                    <a:pt x="3632" y="608"/>
                    <a:pt x="3508" y="1070"/>
                    <a:pt x="3354" y="1553"/>
                  </a:cubicBezTo>
                  <a:cubicBezTo>
                    <a:pt x="3354" y="1619"/>
                    <a:pt x="3383" y="1648"/>
                    <a:pt x="3420" y="1677"/>
                  </a:cubicBezTo>
                  <a:cubicBezTo>
                    <a:pt x="3478" y="1677"/>
                    <a:pt x="3508" y="1648"/>
                    <a:pt x="3537" y="1619"/>
                  </a:cubicBezTo>
                  <a:cubicBezTo>
                    <a:pt x="3632" y="1311"/>
                    <a:pt x="3786" y="1033"/>
                    <a:pt x="3844" y="945"/>
                  </a:cubicBezTo>
                  <a:lnTo>
                    <a:pt x="3844" y="945"/>
                  </a:lnTo>
                  <a:cubicBezTo>
                    <a:pt x="3844" y="1216"/>
                    <a:pt x="3478" y="2285"/>
                    <a:pt x="2775" y="2900"/>
                  </a:cubicBezTo>
                  <a:cubicBezTo>
                    <a:pt x="2746" y="2900"/>
                    <a:pt x="2746" y="2900"/>
                    <a:pt x="2746" y="2930"/>
                  </a:cubicBezTo>
                  <a:cubicBezTo>
                    <a:pt x="2746" y="2959"/>
                    <a:pt x="2380" y="4482"/>
                    <a:pt x="1523" y="5427"/>
                  </a:cubicBezTo>
                  <a:cubicBezTo>
                    <a:pt x="1494" y="5463"/>
                    <a:pt x="1494" y="5522"/>
                    <a:pt x="1523" y="5551"/>
                  </a:cubicBezTo>
                  <a:cubicBezTo>
                    <a:pt x="1553" y="5551"/>
                    <a:pt x="1589" y="5580"/>
                    <a:pt x="1589" y="5580"/>
                  </a:cubicBezTo>
                  <a:cubicBezTo>
                    <a:pt x="1618" y="5580"/>
                    <a:pt x="1648" y="5551"/>
                    <a:pt x="1648" y="5551"/>
                  </a:cubicBezTo>
                  <a:cubicBezTo>
                    <a:pt x="2504" y="4636"/>
                    <a:pt x="2871" y="3230"/>
                    <a:pt x="2900" y="2988"/>
                  </a:cubicBezTo>
                  <a:cubicBezTo>
                    <a:pt x="3691" y="2314"/>
                    <a:pt x="4057" y="1128"/>
                    <a:pt x="4028" y="887"/>
                  </a:cubicBezTo>
                  <a:cubicBezTo>
                    <a:pt x="4028" y="821"/>
                    <a:pt x="3998" y="791"/>
                    <a:pt x="3969" y="762"/>
                  </a:cubicBezTo>
                  <a:cubicBezTo>
                    <a:pt x="3951" y="748"/>
                    <a:pt x="3927" y="740"/>
                    <a:pt x="3904" y="740"/>
                  </a:cubicBezTo>
                  <a:cubicBezTo>
                    <a:pt x="3881" y="740"/>
                    <a:pt x="3859" y="748"/>
                    <a:pt x="3844" y="762"/>
                  </a:cubicBezTo>
                  <a:cubicBezTo>
                    <a:pt x="3786" y="762"/>
                    <a:pt x="3749" y="791"/>
                    <a:pt x="3720" y="821"/>
                  </a:cubicBezTo>
                  <a:cubicBezTo>
                    <a:pt x="3749" y="638"/>
                    <a:pt x="3786" y="484"/>
                    <a:pt x="3720" y="396"/>
                  </a:cubicBezTo>
                  <a:cubicBezTo>
                    <a:pt x="3691" y="367"/>
                    <a:pt x="3661" y="337"/>
                    <a:pt x="3632" y="301"/>
                  </a:cubicBezTo>
                  <a:cubicBezTo>
                    <a:pt x="3508" y="301"/>
                    <a:pt x="3420" y="367"/>
                    <a:pt x="3325" y="521"/>
                  </a:cubicBezTo>
                  <a:cubicBezTo>
                    <a:pt x="3354" y="272"/>
                    <a:pt x="3354" y="88"/>
                    <a:pt x="3295" y="30"/>
                  </a:cubicBezTo>
                  <a:cubicBezTo>
                    <a:pt x="3266" y="1"/>
                    <a:pt x="3200" y="1"/>
                    <a:pt x="317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8"/>
            <p:cNvSpPr/>
            <p:nvPr/>
          </p:nvSpPr>
          <p:spPr>
            <a:xfrm>
              <a:off x="5479675" y="3150575"/>
              <a:ext cx="13025" cy="27300"/>
            </a:xfrm>
            <a:custGeom>
              <a:avLst/>
              <a:gdLst/>
              <a:ahLst/>
              <a:cxnLst/>
              <a:rect l="l" t="t" r="r" b="b"/>
              <a:pathLst>
                <a:path w="521" h="1092" extrusionOk="0">
                  <a:moveTo>
                    <a:pt x="96" y="0"/>
                  </a:moveTo>
                  <a:cubicBezTo>
                    <a:pt x="74" y="0"/>
                    <a:pt x="52" y="7"/>
                    <a:pt x="37" y="22"/>
                  </a:cubicBezTo>
                  <a:cubicBezTo>
                    <a:pt x="1" y="51"/>
                    <a:pt x="1" y="110"/>
                    <a:pt x="37" y="139"/>
                  </a:cubicBezTo>
                  <a:cubicBezTo>
                    <a:pt x="250" y="388"/>
                    <a:pt x="367" y="688"/>
                    <a:pt x="367" y="996"/>
                  </a:cubicBezTo>
                  <a:cubicBezTo>
                    <a:pt x="367" y="1025"/>
                    <a:pt x="404" y="1091"/>
                    <a:pt x="462" y="1091"/>
                  </a:cubicBezTo>
                  <a:cubicBezTo>
                    <a:pt x="491" y="1091"/>
                    <a:pt x="521" y="1025"/>
                    <a:pt x="521" y="996"/>
                  </a:cubicBezTo>
                  <a:cubicBezTo>
                    <a:pt x="521" y="630"/>
                    <a:pt x="404" y="293"/>
                    <a:pt x="155" y="22"/>
                  </a:cubicBezTo>
                  <a:cubicBezTo>
                    <a:pt x="140" y="7"/>
                    <a:pt x="118" y="0"/>
                    <a:pt x="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8"/>
            <p:cNvSpPr/>
            <p:nvPr/>
          </p:nvSpPr>
          <p:spPr>
            <a:xfrm>
              <a:off x="5374425" y="2924400"/>
              <a:ext cx="272425" cy="226825"/>
            </a:xfrm>
            <a:custGeom>
              <a:avLst/>
              <a:gdLst/>
              <a:ahLst/>
              <a:cxnLst/>
              <a:rect l="l" t="t" r="r" b="b"/>
              <a:pathLst>
                <a:path w="10897" h="9073" extrusionOk="0">
                  <a:moveTo>
                    <a:pt x="9076" y="0"/>
                  </a:moveTo>
                  <a:cubicBezTo>
                    <a:pt x="9041" y="0"/>
                    <a:pt x="9006" y="1"/>
                    <a:pt x="8970" y="4"/>
                  </a:cubicBezTo>
                  <a:lnTo>
                    <a:pt x="1465" y="399"/>
                  </a:lnTo>
                  <a:cubicBezTo>
                    <a:pt x="645" y="436"/>
                    <a:pt x="0" y="1132"/>
                    <a:pt x="37" y="1959"/>
                  </a:cubicBezTo>
                  <a:lnTo>
                    <a:pt x="337" y="7663"/>
                  </a:lnTo>
                  <a:cubicBezTo>
                    <a:pt x="400" y="8455"/>
                    <a:pt x="1040" y="9073"/>
                    <a:pt x="1821" y="9073"/>
                  </a:cubicBezTo>
                  <a:cubicBezTo>
                    <a:pt x="1856" y="9073"/>
                    <a:pt x="1891" y="9072"/>
                    <a:pt x="1926" y="9069"/>
                  </a:cubicBezTo>
                  <a:lnTo>
                    <a:pt x="9432" y="8674"/>
                  </a:lnTo>
                  <a:cubicBezTo>
                    <a:pt x="10252" y="8637"/>
                    <a:pt x="10896" y="7941"/>
                    <a:pt x="10867" y="7114"/>
                  </a:cubicBezTo>
                  <a:lnTo>
                    <a:pt x="10559" y="1410"/>
                  </a:lnTo>
                  <a:cubicBezTo>
                    <a:pt x="10503" y="618"/>
                    <a:pt x="9857" y="0"/>
                    <a:pt x="9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8"/>
            <p:cNvSpPr/>
            <p:nvPr/>
          </p:nvSpPr>
          <p:spPr>
            <a:xfrm>
              <a:off x="5372950" y="2922925"/>
              <a:ext cx="275350" cy="229675"/>
            </a:xfrm>
            <a:custGeom>
              <a:avLst/>
              <a:gdLst/>
              <a:ahLst/>
              <a:cxnLst/>
              <a:rect l="l" t="t" r="r" b="b"/>
              <a:pathLst>
                <a:path w="11014" h="9187" extrusionOk="0">
                  <a:moveTo>
                    <a:pt x="9125" y="129"/>
                  </a:moveTo>
                  <a:cubicBezTo>
                    <a:pt x="9886" y="129"/>
                    <a:pt x="10494" y="707"/>
                    <a:pt x="10560" y="1469"/>
                  </a:cubicBezTo>
                  <a:lnTo>
                    <a:pt x="10860" y="7173"/>
                  </a:lnTo>
                  <a:cubicBezTo>
                    <a:pt x="10860" y="7539"/>
                    <a:pt x="10743" y="7905"/>
                    <a:pt x="10465" y="8213"/>
                  </a:cubicBezTo>
                  <a:cubicBezTo>
                    <a:pt x="10223" y="8484"/>
                    <a:pt x="9857" y="8667"/>
                    <a:pt x="9491" y="8667"/>
                  </a:cubicBezTo>
                  <a:lnTo>
                    <a:pt x="1985" y="9062"/>
                  </a:lnTo>
                  <a:cubicBezTo>
                    <a:pt x="1962" y="9063"/>
                    <a:pt x="1938" y="9064"/>
                    <a:pt x="1915" y="9064"/>
                  </a:cubicBezTo>
                  <a:cubicBezTo>
                    <a:pt x="1155" y="9064"/>
                    <a:pt x="519" y="8490"/>
                    <a:pt x="462" y="7722"/>
                  </a:cubicBezTo>
                  <a:lnTo>
                    <a:pt x="155" y="2018"/>
                  </a:lnTo>
                  <a:cubicBezTo>
                    <a:pt x="125" y="1227"/>
                    <a:pt x="733" y="554"/>
                    <a:pt x="1524" y="524"/>
                  </a:cubicBezTo>
                  <a:lnTo>
                    <a:pt x="9029" y="129"/>
                  </a:lnTo>
                  <a:close/>
                  <a:moveTo>
                    <a:pt x="9134" y="1"/>
                  </a:moveTo>
                  <a:cubicBezTo>
                    <a:pt x="9099" y="1"/>
                    <a:pt x="9064" y="2"/>
                    <a:pt x="9029" y="4"/>
                  </a:cubicBezTo>
                  <a:lnTo>
                    <a:pt x="1524" y="400"/>
                  </a:lnTo>
                  <a:cubicBezTo>
                    <a:pt x="674" y="429"/>
                    <a:pt x="1" y="1161"/>
                    <a:pt x="30" y="2047"/>
                  </a:cubicBezTo>
                  <a:lnTo>
                    <a:pt x="338" y="7722"/>
                  </a:lnTo>
                  <a:cubicBezTo>
                    <a:pt x="396" y="8550"/>
                    <a:pt x="1070" y="9187"/>
                    <a:pt x="1890" y="9187"/>
                  </a:cubicBezTo>
                  <a:lnTo>
                    <a:pt x="1985" y="9187"/>
                  </a:lnTo>
                  <a:lnTo>
                    <a:pt x="9491" y="8791"/>
                  </a:lnTo>
                  <a:cubicBezTo>
                    <a:pt x="10347" y="8762"/>
                    <a:pt x="11014" y="8030"/>
                    <a:pt x="10984" y="7144"/>
                  </a:cubicBezTo>
                  <a:lnTo>
                    <a:pt x="10677" y="1469"/>
                  </a:lnTo>
                  <a:cubicBezTo>
                    <a:pt x="10621" y="647"/>
                    <a:pt x="9945" y="1"/>
                    <a:pt x="9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8"/>
            <p:cNvSpPr/>
            <p:nvPr/>
          </p:nvSpPr>
          <p:spPr>
            <a:xfrm>
              <a:off x="5376075" y="2926125"/>
              <a:ext cx="268375" cy="223375"/>
            </a:xfrm>
            <a:custGeom>
              <a:avLst/>
              <a:gdLst/>
              <a:ahLst/>
              <a:cxnLst/>
              <a:rect l="l" t="t" r="r" b="b"/>
              <a:pathLst>
                <a:path w="10735" h="8935" extrusionOk="0">
                  <a:moveTo>
                    <a:pt x="8904" y="1"/>
                  </a:moveTo>
                  <a:lnTo>
                    <a:pt x="1399" y="396"/>
                  </a:lnTo>
                  <a:cubicBezTo>
                    <a:pt x="608" y="426"/>
                    <a:pt x="0" y="1099"/>
                    <a:pt x="30" y="1890"/>
                  </a:cubicBezTo>
                  <a:lnTo>
                    <a:pt x="337" y="7594"/>
                  </a:lnTo>
                  <a:cubicBezTo>
                    <a:pt x="366" y="8356"/>
                    <a:pt x="1003" y="8934"/>
                    <a:pt x="1765" y="8934"/>
                  </a:cubicBezTo>
                  <a:lnTo>
                    <a:pt x="1860" y="8934"/>
                  </a:lnTo>
                  <a:lnTo>
                    <a:pt x="9366" y="8539"/>
                  </a:lnTo>
                  <a:cubicBezTo>
                    <a:pt x="9732" y="8539"/>
                    <a:pt x="10098" y="8356"/>
                    <a:pt x="10340" y="8085"/>
                  </a:cubicBezTo>
                  <a:cubicBezTo>
                    <a:pt x="10618" y="7777"/>
                    <a:pt x="10735" y="7411"/>
                    <a:pt x="10735" y="7045"/>
                  </a:cubicBezTo>
                  <a:lnTo>
                    <a:pt x="10435" y="1341"/>
                  </a:lnTo>
                  <a:cubicBezTo>
                    <a:pt x="10369" y="579"/>
                    <a:pt x="9761" y="1"/>
                    <a:pt x="90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8"/>
            <p:cNvSpPr/>
            <p:nvPr/>
          </p:nvSpPr>
          <p:spPr>
            <a:xfrm>
              <a:off x="5374425" y="2924475"/>
              <a:ext cx="272425" cy="226675"/>
            </a:xfrm>
            <a:custGeom>
              <a:avLst/>
              <a:gdLst/>
              <a:ahLst/>
              <a:cxnLst/>
              <a:rect l="l" t="t" r="r" b="b"/>
              <a:pathLst>
                <a:path w="10897" h="9067" extrusionOk="0">
                  <a:moveTo>
                    <a:pt x="9066" y="67"/>
                  </a:moveTo>
                  <a:cubicBezTo>
                    <a:pt x="9827" y="67"/>
                    <a:pt x="10435" y="645"/>
                    <a:pt x="10501" y="1407"/>
                  </a:cubicBezTo>
                  <a:lnTo>
                    <a:pt x="10801" y="7111"/>
                  </a:lnTo>
                  <a:cubicBezTo>
                    <a:pt x="10801" y="7477"/>
                    <a:pt x="10684" y="7843"/>
                    <a:pt x="10406" y="8151"/>
                  </a:cubicBezTo>
                  <a:cubicBezTo>
                    <a:pt x="10164" y="8422"/>
                    <a:pt x="9798" y="8605"/>
                    <a:pt x="9432" y="8605"/>
                  </a:cubicBezTo>
                  <a:lnTo>
                    <a:pt x="1926" y="9000"/>
                  </a:lnTo>
                  <a:lnTo>
                    <a:pt x="1831" y="9000"/>
                  </a:lnTo>
                  <a:cubicBezTo>
                    <a:pt x="1069" y="9000"/>
                    <a:pt x="432" y="8422"/>
                    <a:pt x="403" y="7660"/>
                  </a:cubicBezTo>
                  <a:lnTo>
                    <a:pt x="96" y="1956"/>
                  </a:lnTo>
                  <a:cubicBezTo>
                    <a:pt x="66" y="1165"/>
                    <a:pt x="674" y="492"/>
                    <a:pt x="1465" y="462"/>
                  </a:cubicBezTo>
                  <a:lnTo>
                    <a:pt x="8970" y="67"/>
                  </a:lnTo>
                  <a:close/>
                  <a:moveTo>
                    <a:pt x="8970" y="1"/>
                  </a:moveTo>
                  <a:lnTo>
                    <a:pt x="1465" y="396"/>
                  </a:lnTo>
                  <a:cubicBezTo>
                    <a:pt x="645" y="433"/>
                    <a:pt x="0" y="1129"/>
                    <a:pt x="37" y="1956"/>
                  </a:cubicBezTo>
                  <a:lnTo>
                    <a:pt x="337" y="7660"/>
                  </a:lnTo>
                  <a:cubicBezTo>
                    <a:pt x="403" y="8451"/>
                    <a:pt x="1040" y="9066"/>
                    <a:pt x="1831" y="9066"/>
                  </a:cubicBezTo>
                  <a:lnTo>
                    <a:pt x="1926" y="9066"/>
                  </a:lnTo>
                  <a:lnTo>
                    <a:pt x="9432" y="8671"/>
                  </a:lnTo>
                  <a:cubicBezTo>
                    <a:pt x="10252" y="8634"/>
                    <a:pt x="10896" y="7938"/>
                    <a:pt x="10867" y="7111"/>
                  </a:cubicBezTo>
                  <a:lnTo>
                    <a:pt x="10559" y="1407"/>
                  </a:lnTo>
                  <a:cubicBezTo>
                    <a:pt x="10501" y="616"/>
                    <a:pt x="9856" y="1"/>
                    <a:pt x="9066" y="1"/>
                  </a:cubicBezTo>
                  <a:close/>
                </a:path>
              </a:pathLst>
            </a:custGeom>
            <a:solidFill>
              <a:srgbClr val="3E3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8"/>
            <p:cNvSpPr/>
            <p:nvPr/>
          </p:nvSpPr>
          <p:spPr>
            <a:xfrm>
              <a:off x="5403525" y="2947375"/>
              <a:ext cx="206700" cy="32775"/>
            </a:xfrm>
            <a:custGeom>
              <a:avLst/>
              <a:gdLst/>
              <a:ahLst/>
              <a:cxnLst/>
              <a:rect l="l" t="t" r="r" b="b"/>
              <a:pathLst>
                <a:path w="8268" h="1311" extrusionOk="0">
                  <a:moveTo>
                    <a:pt x="8209" y="0"/>
                  </a:moveTo>
                  <a:lnTo>
                    <a:pt x="1" y="432"/>
                  </a:lnTo>
                  <a:lnTo>
                    <a:pt x="30" y="1311"/>
                  </a:lnTo>
                  <a:lnTo>
                    <a:pt x="8268" y="886"/>
                  </a:lnTo>
                  <a:lnTo>
                    <a:pt x="82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8"/>
            <p:cNvSpPr/>
            <p:nvPr/>
          </p:nvSpPr>
          <p:spPr>
            <a:xfrm>
              <a:off x="5401875" y="2945900"/>
              <a:ext cx="209825" cy="35900"/>
            </a:xfrm>
            <a:custGeom>
              <a:avLst/>
              <a:gdLst/>
              <a:ahLst/>
              <a:cxnLst/>
              <a:rect l="l" t="t" r="r" b="b"/>
              <a:pathLst>
                <a:path w="8393" h="1436" extrusionOk="0">
                  <a:moveTo>
                    <a:pt x="8209" y="125"/>
                  </a:moveTo>
                  <a:lnTo>
                    <a:pt x="8275" y="887"/>
                  </a:lnTo>
                  <a:lnTo>
                    <a:pt x="155" y="1311"/>
                  </a:lnTo>
                  <a:lnTo>
                    <a:pt x="125" y="550"/>
                  </a:lnTo>
                  <a:lnTo>
                    <a:pt x="8209" y="125"/>
                  </a:lnTo>
                  <a:close/>
                  <a:moveTo>
                    <a:pt x="8334" y="1"/>
                  </a:moveTo>
                  <a:lnTo>
                    <a:pt x="1" y="425"/>
                  </a:lnTo>
                  <a:lnTo>
                    <a:pt x="67" y="1436"/>
                  </a:lnTo>
                  <a:lnTo>
                    <a:pt x="8392" y="975"/>
                  </a:lnTo>
                  <a:lnTo>
                    <a:pt x="83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8"/>
            <p:cNvSpPr/>
            <p:nvPr/>
          </p:nvSpPr>
          <p:spPr>
            <a:xfrm>
              <a:off x="5416525" y="2993825"/>
              <a:ext cx="31150" cy="30650"/>
            </a:xfrm>
            <a:custGeom>
              <a:avLst/>
              <a:gdLst/>
              <a:ahLst/>
              <a:cxnLst/>
              <a:rect l="l" t="t" r="r" b="b"/>
              <a:pathLst>
                <a:path w="1246" h="1226" extrusionOk="0">
                  <a:moveTo>
                    <a:pt x="638" y="127"/>
                  </a:moveTo>
                  <a:cubicBezTo>
                    <a:pt x="879" y="127"/>
                    <a:pt x="1128" y="310"/>
                    <a:pt x="1128" y="588"/>
                  </a:cubicBezTo>
                  <a:cubicBezTo>
                    <a:pt x="1128" y="705"/>
                    <a:pt x="1099" y="830"/>
                    <a:pt x="1004" y="954"/>
                  </a:cubicBezTo>
                  <a:cubicBezTo>
                    <a:pt x="916" y="1042"/>
                    <a:pt x="791" y="1101"/>
                    <a:pt x="667" y="1101"/>
                  </a:cubicBezTo>
                  <a:cubicBezTo>
                    <a:pt x="513" y="1101"/>
                    <a:pt x="396" y="1071"/>
                    <a:pt x="301" y="983"/>
                  </a:cubicBezTo>
                  <a:cubicBezTo>
                    <a:pt x="213" y="888"/>
                    <a:pt x="147" y="771"/>
                    <a:pt x="147" y="647"/>
                  </a:cubicBezTo>
                  <a:cubicBezTo>
                    <a:pt x="118" y="493"/>
                    <a:pt x="184" y="368"/>
                    <a:pt x="271" y="280"/>
                  </a:cubicBezTo>
                  <a:cubicBezTo>
                    <a:pt x="367" y="185"/>
                    <a:pt x="484" y="127"/>
                    <a:pt x="608" y="127"/>
                  </a:cubicBezTo>
                  <a:close/>
                  <a:moveTo>
                    <a:pt x="657" y="0"/>
                  </a:moveTo>
                  <a:cubicBezTo>
                    <a:pt x="641" y="0"/>
                    <a:pt x="625" y="1"/>
                    <a:pt x="608" y="2"/>
                  </a:cubicBezTo>
                  <a:cubicBezTo>
                    <a:pt x="425" y="2"/>
                    <a:pt x="271" y="68"/>
                    <a:pt x="184" y="185"/>
                  </a:cubicBezTo>
                  <a:cubicBezTo>
                    <a:pt x="59" y="310"/>
                    <a:pt x="1" y="463"/>
                    <a:pt x="30" y="647"/>
                  </a:cubicBezTo>
                  <a:cubicBezTo>
                    <a:pt x="30" y="800"/>
                    <a:pt x="88" y="954"/>
                    <a:pt x="213" y="1071"/>
                  </a:cubicBezTo>
                  <a:cubicBezTo>
                    <a:pt x="330" y="1166"/>
                    <a:pt x="484" y="1225"/>
                    <a:pt x="638" y="1225"/>
                  </a:cubicBezTo>
                  <a:lnTo>
                    <a:pt x="667" y="1225"/>
                  </a:lnTo>
                  <a:cubicBezTo>
                    <a:pt x="821" y="1225"/>
                    <a:pt x="974" y="1137"/>
                    <a:pt x="1099" y="1013"/>
                  </a:cubicBezTo>
                  <a:cubicBezTo>
                    <a:pt x="1187" y="888"/>
                    <a:pt x="1245" y="734"/>
                    <a:pt x="1245" y="588"/>
                  </a:cubicBezTo>
                  <a:cubicBezTo>
                    <a:pt x="1217" y="267"/>
                    <a:pt x="971" y="0"/>
                    <a:pt x="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8"/>
            <p:cNvSpPr/>
            <p:nvPr/>
          </p:nvSpPr>
          <p:spPr>
            <a:xfrm>
              <a:off x="5418725" y="3042750"/>
              <a:ext cx="32050" cy="31325"/>
            </a:xfrm>
            <a:custGeom>
              <a:avLst/>
              <a:gdLst/>
              <a:ahLst/>
              <a:cxnLst/>
              <a:rect l="l" t="t" r="r" b="b"/>
              <a:pathLst>
                <a:path w="1282" h="1253" extrusionOk="0">
                  <a:moveTo>
                    <a:pt x="645" y="125"/>
                  </a:moveTo>
                  <a:cubicBezTo>
                    <a:pt x="916" y="125"/>
                    <a:pt x="1128" y="337"/>
                    <a:pt x="1128" y="608"/>
                  </a:cubicBezTo>
                  <a:cubicBezTo>
                    <a:pt x="1157" y="886"/>
                    <a:pt x="945" y="1099"/>
                    <a:pt x="674" y="1128"/>
                  </a:cubicBezTo>
                  <a:cubicBezTo>
                    <a:pt x="396" y="1128"/>
                    <a:pt x="183" y="916"/>
                    <a:pt x="154" y="674"/>
                  </a:cubicBezTo>
                  <a:cubicBezTo>
                    <a:pt x="154" y="396"/>
                    <a:pt x="337" y="154"/>
                    <a:pt x="608" y="125"/>
                  </a:cubicBezTo>
                  <a:close/>
                  <a:moveTo>
                    <a:pt x="608" y="0"/>
                  </a:moveTo>
                  <a:cubicBezTo>
                    <a:pt x="279" y="30"/>
                    <a:pt x="0" y="337"/>
                    <a:pt x="30" y="674"/>
                  </a:cubicBezTo>
                  <a:cubicBezTo>
                    <a:pt x="59" y="1011"/>
                    <a:pt x="337" y="1252"/>
                    <a:pt x="645" y="1252"/>
                  </a:cubicBezTo>
                  <a:lnTo>
                    <a:pt x="674" y="1252"/>
                  </a:lnTo>
                  <a:cubicBezTo>
                    <a:pt x="1011" y="1223"/>
                    <a:pt x="1282" y="945"/>
                    <a:pt x="1253" y="608"/>
                  </a:cubicBezTo>
                  <a:cubicBezTo>
                    <a:pt x="1253" y="242"/>
                    <a:pt x="945" y="0"/>
                    <a:pt x="6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8"/>
            <p:cNvSpPr/>
            <p:nvPr/>
          </p:nvSpPr>
          <p:spPr>
            <a:xfrm>
              <a:off x="5421825" y="3092350"/>
              <a:ext cx="31350" cy="31325"/>
            </a:xfrm>
            <a:custGeom>
              <a:avLst/>
              <a:gdLst/>
              <a:ahLst/>
              <a:cxnLst/>
              <a:rect l="l" t="t" r="r" b="b"/>
              <a:pathLst>
                <a:path w="1254" h="1253" extrusionOk="0">
                  <a:moveTo>
                    <a:pt x="638" y="125"/>
                  </a:moveTo>
                  <a:cubicBezTo>
                    <a:pt x="762" y="125"/>
                    <a:pt x="850" y="184"/>
                    <a:pt x="945" y="242"/>
                  </a:cubicBezTo>
                  <a:cubicBezTo>
                    <a:pt x="1070" y="337"/>
                    <a:pt x="1129" y="455"/>
                    <a:pt x="1129" y="608"/>
                  </a:cubicBezTo>
                  <a:cubicBezTo>
                    <a:pt x="1129" y="887"/>
                    <a:pt x="916" y="1099"/>
                    <a:pt x="638" y="1128"/>
                  </a:cubicBezTo>
                  <a:cubicBezTo>
                    <a:pt x="396" y="1128"/>
                    <a:pt x="155" y="916"/>
                    <a:pt x="118" y="638"/>
                  </a:cubicBezTo>
                  <a:cubicBezTo>
                    <a:pt x="118" y="521"/>
                    <a:pt x="184" y="396"/>
                    <a:pt x="272" y="308"/>
                  </a:cubicBezTo>
                  <a:cubicBezTo>
                    <a:pt x="338" y="184"/>
                    <a:pt x="455" y="154"/>
                    <a:pt x="609" y="125"/>
                  </a:cubicBezTo>
                  <a:close/>
                  <a:moveTo>
                    <a:pt x="609" y="1"/>
                  </a:moveTo>
                  <a:cubicBezTo>
                    <a:pt x="426" y="30"/>
                    <a:pt x="272" y="88"/>
                    <a:pt x="184" y="213"/>
                  </a:cubicBezTo>
                  <a:cubicBezTo>
                    <a:pt x="59" y="337"/>
                    <a:pt x="1" y="491"/>
                    <a:pt x="1" y="674"/>
                  </a:cubicBezTo>
                  <a:cubicBezTo>
                    <a:pt x="30" y="974"/>
                    <a:pt x="301" y="1253"/>
                    <a:pt x="638" y="1253"/>
                  </a:cubicBezTo>
                  <a:lnTo>
                    <a:pt x="667" y="1253"/>
                  </a:lnTo>
                  <a:cubicBezTo>
                    <a:pt x="821" y="1223"/>
                    <a:pt x="975" y="1158"/>
                    <a:pt x="1099" y="1040"/>
                  </a:cubicBezTo>
                  <a:cubicBezTo>
                    <a:pt x="1187" y="916"/>
                    <a:pt x="1253" y="762"/>
                    <a:pt x="1253" y="579"/>
                  </a:cubicBezTo>
                  <a:cubicBezTo>
                    <a:pt x="1253" y="425"/>
                    <a:pt x="1158" y="272"/>
                    <a:pt x="1033" y="184"/>
                  </a:cubicBezTo>
                  <a:cubicBezTo>
                    <a:pt x="916" y="59"/>
                    <a:pt x="762" y="1"/>
                    <a:pt x="6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8"/>
            <p:cNvSpPr/>
            <p:nvPr/>
          </p:nvSpPr>
          <p:spPr>
            <a:xfrm>
              <a:off x="5459900" y="3012175"/>
              <a:ext cx="138800" cy="7700"/>
            </a:xfrm>
            <a:custGeom>
              <a:avLst/>
              <a:gdLst/>
              <a:ahLst/>
              <a:cxnLst/>
              <a:rect l="l" t="t" r="r" b="b"/>
              <a:pathLst>
                <a:path w="5552" h="308" extrusionOk="0">
                  <a:moveTo>
                    <a:pt x="1" y="308"/>
                  </a:moveTo>
                  <a:lnTo>
                    <a:pt x="55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8"/>
            <p:cNvSpPr/>
            <p:nvPr/>
          </p:nvSpPr>
          <p:spPr>
            <a:xfrm>
              <a:off x="5458450" y="3010700"/>
              <a:ext cx="141900" cy="10650"/>
            </a:xfrm>
            <a:custGeom>
              <a:avLst/>
              <a:gdLst/>
              <a:ahLst/>
              <a:cxnLst/>
              <a:rect l="l" t="t" r="r" b="b"/>
              <a:pathLst>
                <a:path w="5676" h="426" extrusionOk="0">
                  <a:moveTo>
                    <a:pt x="5580" y="1"/>
                  </a:moveTo>
                  <a:lnTo>
                    <a:pt x="59" y="308"/>
                  </a:lnTo>
                  <a:cubicBezTo>
                    <a:pt x="30" y="308"/>
                    <a:pt x="0" y="338"/>
                    <a:pt x="0" y="367"/>
                  </a:cubicBezTo>
                  <a:cubicBezTo>
                    <a:pt x="0" y="396"/>
                    <a:pt x="30" y="426"/>
                    <a:pt x="59" y="426"/>
                  </a:cubicBezTo>
                  <a:lnTo>
                    <a:pt x="5609" y="125"/>
                  </a:lnTo>
                  <a:cubicBezTo>
                    <a:pt x="5646" y="125"/>
                    <a:pt x="5675" y="96"/>
                    <a:pt x="5675" y="59"/>
                  </a:cubicBezTo>
                  <a:cubicBezTo>
                    <a:pt x="5646" y="30"/>
                    <a:pt x="5609" y="1"/>
                    <a:pt x="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8"/>
            <p:cNvSpPr/>
            <p:nvPr/>
          </p:nvSpPr>
          <p:spPr>
            <a:xfrm>
              <a:off x="5462300" y="3061775"/>
              <a:ext cx="138775" cy="7000"/>
            </a:xfrm>
            <a:custGeom>
              <a:avLst/>
              <a:gdLst/>
              <a:ahLst/>
              <a:cxnLst/>
              <a:rect l="l" t="t" r="r" b="b"/>
              <a:pathLst>
                <a:path w="5551" h="280" extrusionOk="0">
                  <a:moveTo>
                    <a:pt x="0" y="279"/>
                  </a:moveTo>
                  <a:lnTo>
                    <a:pt x="55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8"/>
            <p:cNvSpPr/>
            <p:nvPr/>
          </p:nvSpPr>
          <p:spPr>
            <a:xfrm>
              <a:off x="5460650" y="3060325"/>
              <a:ext cx="141900" cy="9900"/>
            </a:xfrm>
            <a:custGeom>
              <a:avLst/>
              <a:gdLst/>
              <a:ahLst/>
              <a:cxnLst/>
              <a:rect l="l" t="t" r="r" b="b"/>
              <a:pathLst>
                <a:path w="5676" h="396" extrusionOk="0">
                  <a:moveTo>
                    <a:pt x="5617" y="0"/>
                  </a:moveTo>
                  <a:lnTo>
                    <a:pt x="66" y="271"/>
                  </a:lnTo>
                  <a:cubicBezTo>
                    <a:pt x="30" y="271"/>
                    <a:pt x="0" y="308"/>
                    <a:pt x="0" y="366"/>
                  </a:cubicBezTo>
                  <a:cubicBezTo>
                    <a:pt x="30" y="396"/>
                    <a:pt x="30" y="396"/>
                    <a:pt x="66" y="396"/>
                  </a:cubicBezTo>
                  <a:lnTo>
                    <a:pt x="95" y="396"/>
                  </a:lnTo>
                  <a:lnTo>
                    <a:pt x="5617" y="125"/>
                  </a:lnTo>
                  <a:cubicBezTo>
                    <a:pt x="5646" y="125"/>
                    <a:pt x="5675" y="88"/>
                    <a:pt x="5675" y="59"/>
                  </a:cubicBezTo>
                  <a:cubicBezTo>
                    <a:pt x="5675" y="29"/>
                    <a:pt x="5646" y="0"/>
                    <a:pt x="56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8"/>
            <p:cNvSpPr/>
            <p:nvPr/>
          </p:nvSpPr>
          <p:spPr>
            <a:xfrm>
              <a:off x="5465225" y="3111400"/>
              <a:ext cx="138050" cy="6975"/>
            </a:xfrm>
            <a:custGeom>
              <a:avLst/>
              <a:gdLst/>
              <a:ahLst/>
              <a:cxnLst/>
              <a:rect l="l" t="t" r="r" b="b"/>
              <a:pathLst>
                <a:path w="5522" h="279" extrusionOk="0">
                  <a:moveTo>
                    <a:pt x="0" y="278"/>
                  </a:moveTo>
                  <a:lnTo>
                    <a:pt x="55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8"/>
            <p:cNvSpPr/>
            <p:nvPr/>
          </p:nvSpPr>
          <p:spPr>
            <a:xfrm>
              <a:off x="5463750" y="3109925"/>
              <a:ext cx="141175" cy="9900"/>
            </a:xfrm>
            <a:custGeom>
              <a:avLst/>
              <a:gdLst/>
              <a:ahLst/>
              <a:cxnLst/>
              <a:rect l="l" t="t" r="r" b="b"/>
              <a:pathLst>
                <a:path w="5647" h="396" extrusionOk="0">
                  <a:moveTo>
                    <a:pt x="5580" y="1"/>
                  </a:moveTo>
                  <a:lnTo>
                    <a:pt x="59" y="271"/>
                  </a:lnTo>
                  <a:cubicBezTo>
                    <a:pt x="30" y="271"/>
                    <a:pt x="1" y="301"/>
                    <a:pt x="1" y="337"/>
                  </a:cubicBezTo>
                  <a:cubicBezTo>
                    <a:pt x="1" y="367"/>
                    <a:pt x="30" y="396"/>
                    <a:pt x="59" y="396"/>
                  </a:cubicBezTo>
                  <a:lnTo>
                    <a:pt x="5580" y="118"/>
                  </a:lnTo>
                  <a:cubicBezTo>
                    <a:pt x="5646" y="118"/>
                    <a:pt x="5646" y="88"/>
                    <a:pt x="5646" y="59"/>
                  </a:cubicBezTo>
                  <a:cubicBezTo>
                    <a:pt x="5646" y="30"/>
                    <a:pt x="5617" y="1"/>
                    <a:pt x="5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8"/>
            <p:cNvSpPr/>
            <p:nvPr/>
          </p:nvSpPr>
          <p:spPr>
            <a:xfrm>
              <a:off x="5420175" y="3087775"/>
              <a:ext cx="35925" cy="41225"/>
            </a:xfrm>
            <a:custGeom>
              <a:avLst/>
              <a:gdLst/>
              <a:ahLst/>
              <a:cxnLst/>
              <a:rect l="l" t="t" r="r" b="b"/>
              <a:pathLst>
                <a:path w="1437" h="1649" extrusionOk="0">
                  <a:moveTo>
                    <a:pt x="1" y="1"/>
                  </a:moveTo>
                  <a:lnTo>
                    <a:pt x="1436" y="164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8"/>
            <p:cNvSpPr/>
            <p:nvPr/>
          </p:nvSpPr>
          <p:spPr>
            <a:xfrm>
              <a:off x="5418000" y="3085625"/>
              <a:ext cx="40475" cy="45550"/>
            </a:xfrm>
            <a:custGeom>
              <a:avLst/>
              <a:gdLst/>
              <a:ahLst/>
              <a:cxnLst/>
              <a:rect l="l" t="t" r="r" b="b"/>
              <a:pathLst>
                <a:path w="1619" h="1822" extrusionOk="0">
                  <a:moveTo>
                    <a:pt x="92" y="1"/>
                  </a:moveTo>
                  <a:cubicBezTo>
                    <a:pt x="68" y="1"/>
                    <a:pt x="44" y="10"/>
                    <a:pt x="29" y="28"/>
                  </a:cubicBezTo>
                  <a:cubicBezTo>
                    <a:pt x="0" y="57"/>
                    <a:pt x="0" y="116"/>
                    <a:pt x="29" y="145"/>
                  </a:cubicBezTo>
                  <a:lnTo>
                    <a:pt x="1465" y="1793"/>
                  </a:lnTo>
                  <a:cubicBezTo>
                    <a:pt x="1465" y="1793"/>
                    <a:pt x="1494" y="1822"/>
                    <a:pt x="1523" y="1822"/>
                  </a:cubicBezTo>
                  <a:cubicBezTo>
                    <a:pt x="1552" y="1822"/>
                    <a:pt x="1552" y="1822"/>
                    <a:pt x="1589" y="1793"/>
                  </a:cubicBezTo>
                  <a:cubicBezTo>
                    <a:pt x="1618" y="1763"/>
                    <a:pt x="1618" y="1705"/>
                    <a:pt x="1589" y="1676"/>
                  </a:cubicBezTo>
                  <a:lnTo>
                    <a:pt x="154" y="28"/>
                  </a:lnTo>
                  <a:cubicBezTo>
                    <a:pt x="139" y="10"/>
                    <a:pt x="115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8"/>
            <p:cNvSpPr/>
            <p:nvPr/>
          </p:nvSpPr>
          <p:spPr>
            <a:xfrm>
              <a:off x="5424025" y="3084675"/>
              <a:ext cx="37375" cy="39000"/>
            </a:xfrm>
            <a:custGeom>
              <a:avLst/>
              <a:gdLst/>
              <a:ahLst/>
              <a:cxnLst/>
              <a:rect l="l" t="t" r="r" b="b"/>
              <a:pathLst>
                <a:path w="1495" h="1560" extrusionOk="0">
                  <a:moveTo>
                    <a:pt x="1495" y="0"/>
                  </a:moveTo>
                  <a:lnTo>
                    <a:pt x="1" y="156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8"/>
            <p:cNvSpPr/>
            <p:nvPr/>
          </p:nvSpPr>
          <p:spPr>
            <a:xfrm>
              <a:off x="5421825" y="3081925"/>
              <a:ext cx="41950" cy="43950"/>
            </a:xfrm>
            <a:custGeom>
              <a:avLst/>
              <a:gdLst/>
              <a:ahLst/>
              <a:cxnLst/>
              <a:rect l="l" t="t" r="r" b="b"/>
              <a:pathLst>
                <a:path w="1678" h="1758" extrusionOk="0">
                  <a:moveTo>
                    <a:pt x="1586" y="0"/>
                  </a:moveTo>
                  <a:cubicBezTo>
                    <a:pt x="1562" y="0"/>
                    <a:pt x="1539" y="8"/>
                    <a:pt x="1524" y="22"/>
                  </a:cubicBezTo>
                  <a:lnTo>
                    <a:pt x="30" y="1604"/>
                  </a:lnTo>
                  <a:cubicBezTo>
                    <a:pt x="1" y="1670"/>
                    <a:pt x="1" y="1699"/>
                    <a:pt x="30" y="1758"/>
                  </a:cubicBezTo>
                  <a:lnTo>
                    <a:pt x="89" y="1758"/>
                  </a:lnTo>
                  <a:cubicBezTo>
                    <a:pt x="118" y="1758"/>
                    <a:pt x="155" y="1758"/>
                    <a:pt x="155" y="1728"/>
                  </a:cubicBezTo>
                  <a:lnTo>
                    <a:pt x="1648" y="176"/>
                  </a:lnTo>
                  <a:cubicBezTo>
                    <a:pt x="1678" y="110"/>
                    <a:pt x="1678" y="51"/>
                    <a:pt x="1648" y="22"/>
                  </a:cubicBezTo>
                  <a:cubicBezTo>
                    <a:pt x="1634" y="8"/>
                    <a:pt x="1610" y="0"/>
                    <a:pt x="15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8"/>
            <p:cNvSpPr/>
            <p:nvPr/>
          </p:nvSpPr>
          <p:spPr>
            <a:xfrm>
              <a:off x="5426400" y="3038350"/>
              <a:ext cx="35925" cy="27300"/>
            </a:xfrm>
            <a:custGeom>
              <a:avLst/>
              <a:gdLst/>
              <a:ahLst/>
              <a:cxnLst/>
              <a:rect l="l" t="t" r="r" b="b"/>
              <a:pathLst>
                <a:path w="1437" h="1092" extrusionOk="0">
                  <a:moveTo>
                    <a:pt x="1341" y="1"/>
                  </a:moveTo>
                  <a:cubicBezTo>
                    <a:pt x="1319" y="1"/>
                    <a:pt x="1297" y="8"/>
                    <a:pt x="1282" y="22"/>
                  </a:cubicBezTo>
                  <a:lnTo>
                    <a:pt x="396" y="879"/>
                  </a:lnTo>
                  <a:lnTo>
                    <a:pt x="184" y="601"/>
                  </a:lnTo>
                  <a:cubicBezTo>
                    <a:pt x="167" y="567"/>
                    <a:pt x="137" y="552"/>
                    <a:pt x="110" y="552"/>
                  </a:cubicBezTo>
                  <a:cubicBezTo>
                    <a:pt x="90" y="552"/>
                    <a:pt x="72" y="560"/>
                    <a:pt x="60" y="572"/>
                  </a:cubicBezTo>
                  <a:cubicBezTo>
                    <a:pt x="30" y="601"/>
                    <a:pt x="1" y="667"/>
                    <a:pt x="30" y="696"/>
                  </a:cubicBezTo>
                  <a:lnTo>
                    <a:pt x="301" y="1062"/>
                  </a:lnTo>
                  <a:cubicBezTo>
                    <a:pt x="338" y="1062"/>
                    <a:pt x="338" y="1092"/>
                    <a:pt x="367" y="1092"/>
                  </a:cubicBezTo>
                  <a:lnTo>
                    <a:pt x="396" y="1092"/>
                  </a:lnTo>
                  <a:cubicBezTo>
                    <a:pt x="396" y="1092"/>
                    <a:pt x="426" y="1092"/>
                    <a:pt x="455" y="1062"/>
                  </a:cubicBezTo>
                  <a:lnTo>
                    <a:pt x="1400" y="147"/>
                  </a:lnTo>
                  <a:cubicBezTo>
                    <a:pt x="1436" y="118"/>
                    <a:pt x="1436" y="52"/>
                    <a:pt x="1400" y="22"/>
                  </a:cubicBezTo>
                  <a:cubicBezTo>
                    <a:pt x="1385" y="8"/>
                    <a:pt x="1363" y="1"/>
                    <a:pt x="1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8"/>
            <p:cNvSpPr/>
            <p:nvPr/>
          </p:nvSpPr>
          <p:spPr>
            <a:xfrm>
              <a:off x="5424025" y="2988750"/>
              <a:ext cx="35900" cy="27300"/>
            </a:xfrm>
            <a:custGeom>
              <a:avLst/>
              <a:gdLst/>
              <a:ahLst/>
              <a:cxnLst/>
              <a:rect l="l" t="t" r="r" b="b"/>
              <a:pathLst>
                <a:path w="1436" h="1092" extrusionOk="0">
                  <a:moveTo>
                    <a:pt x="1344" y="0"/>
                  </a:moveTo>
                  <a:cubicBezTo>
                    <a:pt x="1321" y="0"/>
                    <a:pt x="1297" y="7"/>
                    <a:pt x="1282" y="22"/>
                  </a:cubicBezTo>
                  <a:lnTo>
                    <a:pt x="367" y="879"/>
                  </a:lnTo>
                  <a:lnTo>
                    <a:pt x="184" y="608"/>
                  </a:lnTo>
                  <a:cubicBezTo>
                    <a:pt x="166" y="568"/>
                    <a:pt x="138" y="553"/>
                    <a:pt x="104" y="553"/>
                  </a:cubicBezTo>
                  <a:cubicBezTo>
                    <a:pt x="82" y="553"/>
                    <a:pt x="56" y="560"/>
                    <a:pt x="30" y="571"/>
                  </a:cubicBezTo>
                  <a:cubicBezTo>
                    <a:pt x="1" y="608"/>
                    <a:pt x="1" y="666"/>
                    <a:pt x="30" y="696"/>
                  </a:cubicBezTo>
                  <a:lnTo>
                    <a:pt x="308" y="1062"/>
                  </a:lnTo>
                  <a:cubicBezTo>
                    <a:pt x="308" y="1091"/>
                    <a:pt x="338" y="1091"/>
                    <a:pt x="367" y="1091"/>
                  </a:cubicBezTo>
                  <a:cubicBezTo>
                    <a:pt x="396" y="1091"/>
                    <a:pt x="433" y="1091"/>
                    <a:pt x="433" y="1062"/>
                  </a:cubicBezTo>
                  <a:lnTo>
                    <a:pt x="1407" y="176"/>
                  </a:lnTo>
                  <a:cubicBezTo>
                    <a:pt x="1436" y="117"/>
                    <a:pt x="1436" y="88"/>
                    <a:pt x="1407" y="22"/>
                  </a:cubicBezTo>
                  <a:cubicBezTo>
                    <a:pt x="1392" y="7"/>
                    <a:pt x="1368" y="0"/>
                    <a:pt x="13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8"/>
            <p:cNvSpPr/>
            <p:nvPr/>
          </p:nvSpPr>
          <p:spPr>
            <a:xfrm>
              <a:off x="5462300" y="2981775"/>
              <a:ext cx="137300" cy="32075"/>
            </a:xfrm>
            <a:custGeom>
              <a:avLst/>
              <a:gdLst/>
              <a:ahLst/>
              <a:cxnLst/>
              <a:rect l="l" t="t" r="r" b="b"/>
              <a:pathLst>
                <a:path w="5492" h="1283" extrusionOk="0">
                  <a:moveTo>
                    <a:pt x="4394" y="118"/>
                  </a:moveTo>
                  <a:cubicBezTo>
                    <a:pt x="4423" y="118"/>
                    <a:pt x="4452" y="155"/>
                    <a:pt x="4481" y="184"/>
                  </a:cubicBezTo>
                  <a:cubicBezTo>
                    <a:pt x="4540" y="272"/>
                    <a:pt x="4540" y="396"/>
                    <a:pt x="4511" y="484"/>
                  </a:cubicBezTo>
                  <a:cubicBezTo>
                    <a:pt x="4481" y="550"/>
                    <a:pt x="4452" y="609"/>
                    <a:pt x="4394" y="667"/>
                  </a:cubicBezTo>
                  <a:cubicBezTo>
                    <a:pt x="4394" y="667"/>
                    <a:pt x="4357" y="638"/>
                    <a:pt x="4328" y="638"/>
                  </a:cubicBezTo>
                  <a:cubicBezTo>
                    <a:pt x="4269" y="579"/>
                    <a:pt x="4174" y="455"/>
                    <a:pt x="4174" y="301"/>
                  </a:cubicBezTo>
                  <a:cubicBezTo>
                    <a:pt x="4211" y="243"/>
                    <a:pt x="4240" y="184"/>
                    <a:pt x="4269" y="155"/>
                  </a:cubicBezTo>
                  <a:cubicBezTo>
                    <a:pt x="4298" y="155"/>
                    <a:pt x="4328" y="118"/>
                    <a:pt x="4357" y="118"/>
                  </a:cubicBezTo>
                  <a:close/>
                  <a:moveTo>
                    <a:pt x="3354" y="426"/>
                  </a:moveTo>
                  <a:cubicBezTo>
                    <a:pt x="3412" y="426"/>
                    <a:pt x="3442" y="455"/>
                    <a:pt x="3442" y="484"/>
                  </a:cubicBezTo>
                  <a:cubicBezTo>
                    <a:pt x="3508" y="521"/>
                    <a:pt x="3537" y="579"/>
                    <a:pt x="3537" y="638"/>
                  </a:cubicBezTo>
                  <a:cubicBezTo>
                    <a:pt x="3537" y="733"/>
                    <a:pt x="3478" y="821"/>
                    <a:pt x="3354" y="887"/>
                  </a:cubicBezTo>
                  <a:cubicBezTo>
                    <a:pt x="3259" y="821"/>
                    <a:pt x="3229" y="762"/>
                    <a:pt x="3200" y="667"/>
                  </a:cubicBezTo>
                  <a:cubicBezTo>
                    <a:pt x="3200" y="609"/>
                    <a:pt x="3200" y="550"/>
                    <a:pt x="3229" y="484"/>
                  </a:cubicBezTo>
                  <a:cubicBezTo>
                    <a:pt x="3259" y="455"/>
                    <a:pt x="3295" y="426"/>
                    <a:pt x="3325" y="426"/>
                  </a:cubicBezTo>
                  <a:close/>
                  <a:moveTo>
                    <a:pt x="330" y="609"/>
                  </a:moveTo>
                  <a:cubicBezTo>
                    <a:pt x="366" y="609"/>
                    <a:pt x="425" y="638"/>
                    <a:pt x="425" y="667"/>
                  </a:cubicBezTo>
                  <a:cubicBezTo>
                    <a:pt x="483" y="733"/>
                    <a:pt x="483" y="850"/>
                    <a:pt x="425" y="916"/>
                  </a:cubicBezTo>
                  <a:cubicBezTo>
                    <a:pt x="425" y="945"/>
                    <a:pt x="396" y="975"/>
                    <a:pt x="330" y="1004"/>
                  </a:cubicBezTo>
                  <a:cubicBezTo>
                    <a:pt x="300" y="1004"/>
                    <a:pt x="271" y="975"/>
                    <a:pt x="242" y="945"/>
                  </a:cubicBezTo>
                  <a:cubicBezTo>
                    <a:pt x="183" y="887"/>
                    <a:pt x="183" y="762"/>
                    <a:pt x="212" y="704"/>
                  </a:cubicBezTo>
                  <a:cubicBezTo>
                    <a:pt x="242" y="638"/>
                    <a:pt x="271" y="609"/>
                    <a:pt x="330" y="609"/>
                  </a:cubicBezTo>
                  <a:close/>
                  <a:moveTo>
                    <a:pt x="2314" y="455"/>
                  </a:moveTo>
                  <a:cubicBezTo>
                    <a:pt x="2380" y="455"/>
                    <a:pt x="2409" y="484"/>
                    <a:pt x="2439" y="521"/>
                  </a:cubicBezTo>
                  <a:cubicBezTo>
                    <a:pt x="2497" y="579"/>
                    <a:pt x="2563" y="667"/>
                    <a:pt x="2563" y="733"/>
                  </a:cubicBezTo>
                  <a:cubicBezTo>
                    <a:pt x="2526" y="850"/>
                    <a:pt x="2468" y="945"/>
                    <a:pt x="2380" y="1004"/>
                  </a:cubicBezTo>
                  <a:cubicBezTo>
                    <a:pt x="2285" y="975"/>
                    <a:pt x="2197" y="916"/>
                    <a:pt x="2131" y="792"/>
                  </a:cubicBezTo>
                  <a:cubicBezTo>
                    <a:pt x="2131" y="733"/>
                    <a:pt x="2131" y="638"/>
                    <a:pt x="2160" y="579"/>
                  </a:cubicBezTo>
                  <a:cubicBezTo>
                    <a:pt x="2197" y="521"/>
                    <a:pt x="2226" y="484"/>
                    <a:pt x="2255" y="484"/>
                  </a:cubicBezTo>
                  <a:cubicBezTo>
                    <a:pt x="2285" y="455"/>
                    <a:pt x="2314" y="455"/>
                    <a:pt x="2314" y="455"/>
                  </a:cubicBezTo>
                  <a:close/>
                  <a:moveTo>
                    <a:pt x="1216" y="579"/>
                  </a:moveTo>
                  <a:cubicBezTo>
                    <a:pt x="1282" y="579"/>
                    <a:pt x="1340" y="609"/>
                    <a:pt x="1340" y="638"/>
                  </a:cubicBezTo>
                  <a:cubicBezTo>
                    <a:pt x="1399" y="667"/>
                    <a:pt x="1399" y="762"/>
                    <a:pt x="1399" y="821"/>
                  </a:cubicBezTo>
                  <a:cubicBezTo>
                    <a:pt x="1369" y="887"/>
                    <a:pt x="1311" y="975"/>
                    <a:pt x="1216" y="1033"/>
                  </a:cubicBezTo>
                  <a:cubicBezTo>
                    <a:pt x="1186" y="1004"/>
                    <a:pt x="1157" y="975"/>
                    <a:pt x="1128" y="975"/>
                  </a:cubicBezTo>
                  <a:cubicBezTo>
                    <a:pt x="1062" y="887"/>
                    <a:pt x="1062" y="762"/>
                    <a:pt x="1099" y="667"/>
                  </a:cubicBezTo>
                  <a:cubicBezTo>
                    <a:pt x="1099" y="638"/>
                    <a:pt x="1157" y="579"/>
                    <a:pt x="1216" y="579"/>
                  </a:cubicBezTo>
                  <a:close/>
                  <a:moveTo>
                    <a:pt x="4423" y="1"/>
                  </a:moveTo>
                  <a:cubicBezTo>
                    <a:pt x="4328" y="1"/>
                    <a:pt x="4269" y="1"/>
                    <a:pt x="4211" y="59"/>
                  </a:cubicBezTo>
                  <a:cubicBezTo>
                    <a:pt x="4115" y="118"/>
                    <a:pt x="4086" y="213"/>
                    <a:pt x="4057" y="301"/>
                  </a:cubicBezTo>
                  <a:cubicBezTo>
                    <a:pt x="4057" y="426"/>
                    <a:pt x="4115" y="579"/>
                    <a:pt x="4269" y="704"/>
                  </a:cubicBezTo>
                  <a:cubicBezTo>
                    <a:pt x="4269" y="733"/>
                    <a:pt x="4298" y="762"/>
                    <a:pt x="4328" y="762"/>
                  </a:cubicBezTo>
                  <a:cubicBezTo>
                    <a:pt x="4240" y="850"/>
                    <a:pt x="4174" y="916"/>
                    <a:pt x="4057" y="945"/>
                  </a:cubicBezTo>
                  <a:cubicBezTo>
                    <a:pt x="3965" y="989"/>
                    <a:pt x="3866" y="1011"/>
                    <a:pt x="3768" y="1011"/>
                  </a:cubicBezTo>
                  <a:cubicBezTo>
                    <a:pt x="3669" y="1011"/>
                    <a:pt x="3570" y="989"/>
                    <a:pt x="3478" y="945"/>
                  </a:cubicBezTo>
                  <a:cubicBezTo>
                    <a:pt x="3595" y="887"/>
                    <a:pt x="3661" y="762"/>
                    <a:pt x="3661" y="638"/>
                  </a:cubicBezTo>
                  <a:cubicBezTo>
                    <a:pt x="3661" y="550"/>
                    <a:pt x="3595" y="455"/>
                    <a:pt x="3537" y="396"/>
                  </a:cubicBezTo>
                  <a:cubicBezTo>
                    <a:pt x="3478" y="338"/>
                    <a:pt x="3383" y="301"/>
                    <a:pt x="3325" y="301"/>
                  </a:cubicBezTo>
                  <a:cubicBezTo>
                    <a:pt x="3229" y="338"/>
                    <a:pt x="3171" y="367"/>
                    <a:pt x="3141" y="426"/>
                  </a:cubicBezTo>
                  <a:cubicBezTo>
                    <a:pt x="3076" y="521"/>
                    <a:pt x="3046" y="609"/>
                    <a:pt x="3076" y="704"/>
                  </a:cubicBezTo>
                  <a:cubicBezTo>
                    <a:pt x="3112" y="821"/>
                    <a:pt x="3171" y="887"/>
                    <a:pt x="3229" y="945"/>
                  </a:cubicBezTo>
                  <a:cubicBezTo>
                    <a:pt x="3141" y="975"/>
                    <a:pt x="3046" y="1004"/>
                    <a:pt x="2929" y="1004"/>
                  </a:cubicBezTo>
                  <a:cubicBezTo>
                    <a:pt x="2842" y="1025"/>
                    <a:pt x="2740" y="1049"/>
                    <a:pt x="2644" y="1049"/>
                  </a:cubicBezTo>
                  <a:cubicBezTo>
                    <a:pt x="2604" y="1049"/>
                    <a:pt x="2564" y="1044"/>
                    <a:pt x="2526" y="1033"/>
                  </a:cubicBezTo>
                  <a:cubicBezTo>
                    <a:pt x="2622" y="945"/>
                    <a:pt x="2651" y="850"/>
                    <a:pt x="2680" y="733"/>
                  </a:cubicBezTo>
                  <a:cubicBezTo>
                    <a:pt x="2680" y="609"/>
                    <a:pt x="2622" y="484"/>
                    <a:pt x="2526" y="426"/>
                  </a:cubicBezTo>
                  <a:cubicBezTo>
                    <a:pt x="2462" y="383"/>
                    <a:pt x="2378" y="356"/>
                    <a:pt x="2303" y="356"/>
                  </a:cubicBezTo>
                  <a:cubicBezTo>
                    <a:pt x="2276" y="356"/>
                    <a:pt x="2250" y="359"/>
                    <a:pt x="2226" y="367"/>
                  </a:cubicBezTo>
                  <a:cubicBezTo>
                    <a:pt x="2160" y="396"/>
                    <a:pt x="2072" y="455"/>
                    <a:pt x="2043" y="521"/>
                  </a:cubicBezTo>
                  <a:cubicBezTo>
                    <a:pt x="2014" y="638"/>
                    <a:pt x="1977" y="733"/>
                    <a:pt x="2043" y="850"/>
                  </a:cubicBezTo>
                  <a:cubicBezTo>
                    <a:pt x="2072" y="945"/>
                    <a:pt x="2160" y="1033"/>
                    <a:pt x="2255" y="1070"/>
                  </a:cubicBezTo>
                  <a:lnTo>
                    <a:pt x="2226" y="1099"/>
                  </a:lnTo>
                  <a:cubicBezTo>
                    <a:pt x="2149" y="1129"/>
                    <a:pt x="2058" y="1136"/>
                    <a:pt x="1966" y="1136"/>
                  </a:cubicBezTo>
                  <a:cubicBezTo>
                    <a:pt x="1875" y="1136"/>
                    <a:pt x="1783" y="1129"/>
                    <a:pt x="1706" y="1129"/>
                  </a:cubicBezTo>
                  <a:cubicBezTo>
                    <a:pt x="1582" y="1129"/>
                    <a:pt x="1465" y="1129"/>
                    <a:pt x="1369" y="1099"/>
                  </a:cubicBezTo>
                  <a:cubicBezTo>
                    <a:pt x="1428" y="1004"/>
                    <a:pt x="1494" y="916"/>
                    <a:pt x="1523" y="821"/>
                  </a:cubicBezTo>
                  <a:cubicBezTo>
                    <a:pt x="1523" y="733"/>
                    <a:pt x="1494" y="638"/>
                    <a:pt x="1428" y="550"/>
                  </a:cubicBezTo>
                  <a:cubicBezTo>
                    <a:pt x="1369" y="484"/>
                    <a:pt x="1311" y="455"/>
                    <a:pt x="1216" y="455"/>
                  </a:cubicBezTo>
                  <a:cubicBezTo>
                    <a:pt x="1128" y="455"/>
                    <a:pt x="1033" y="521"/>
                    <a:pt x="974" y="609"/>
                  </a:cubicBezTo>
                  <a:cubicBezTo>
                    <a:pt x="915" y="762"/>
                    <a:pt x="945" y="945"/>
                    <a:pt x="1033" y="1033"/>
                  </a:cubicBezTo>
                  <a:cubicBezTo>
                    <a:pt x="1062" y="1070"/>
                    <a:pt x="1062" y="1070"/>
                    <a:pt x="1099" y="1099"/>
                  </a:cubicBezTo>
                  <a:lnTo>
                    <a:pt x="732" y="1099"/>
                  </a:lnTo>
                  <a:cubicBezTo>
                    <a:pt x="637" y="1099"/>
                    <a:pt x="549" y="1099"/>
                    <a:pt x="483" y="1070"/>
                  </a:cubicBezTo>
                  <a:cubicBezTo>
                    <a:pt x="513" y="1033"/>
                    <a:pt x="513" y="1004"/>
                    <a:pt x="549" y="975"/>
                  </a:cubicBezTo>
                  <a:cubicBezTo>
                    <a:pt x="608" y="850"/>
                    <a:pt x="608" y="733"/>
                    <a:pt x="549" y="609"/>
                  </a:cubicBezTo>
                  <a:cubicBezTo>
                    <a:pt x="483" y="521"/>
                    <a:pt x="396" y="484"/>
                    <a:pt x="330" y="484"/>
                  </a:cubicBezTo>
                  <a:cubicBezTo>
                    <a:pt x="212" y="484"/>
                    <a:pt x="147" y="550"/>
                    <a:pt x="88" y="638"/>
                  </a:cubicBezTo>
                  <a:cubicBezTo>
                    <a:pt x="59" y="762"/>
                    <a:pt x="59" y="916"/>
                    <a:pt x="147" y="1004"/>
                  </a:cubicBezTo>
                  <a:cubicBezTo>
                    <a:pt x="183" y="1033"/>
                    <a:pt x="212" y="1070"/>
                    <a:pt x="242" y="1099"/>
                  </a:cubicBezTo>
                  <a:cubicBezTo>
                    <a:pt x="183" y="1129"/>
                    <a:pt x="117" y="1158"/>
                    <a:pt x="59" y="1158"/>
                  </a:cubicBezTo>
                  <a:cubicBezTo>
                    <a:pt x="29" y="1187"/>
                    <a:pt x="0" y="1216"/>
                    <a:pt x="29" y="1253"/>
                  </a:cubicBezTo>
                  <a:cubicBezTo>
                    <a:pt x="29" y="1282"/>
                    <a:pt x="59" y="1282"/>
                    <a:pt x="59" y="1282"/>
                  </a:cubicBezTo>
                  <a:lnTo>
                    <a:pt x="88" y="1282"/>
                  </a:lnTo>
                  <a:cubicBezTo>
                    <a:pt x="183" y="1253"/>
                    <a:pt x="271" y="1216"/>
                    <a:pt x="366" y="1158"/>
                  </a:cubicBezTo>
                  <a:cubicBezTo>
                    <a:pt x="483" y="1187"/>
                    <a:pt x="608" y="1216"/>
                    <a:pt x="696" y="1216"/>
                  </a:cubicBezTo>
                  <a:cubicBezTo>
                    <a:pt x="879" y="1216"/>
                    <a:pt x="1033" y="1216"/>
                    <a:pt x="1186" y="1187"/>
                  </a:cubicBezTo>
                  <a:lnTo>
                    <a:pt x="1216" y="1158"/>
                  </a:lnTo>
                  <a:cubicBezTo>
                    <a:pt x="1369" y="1216"/>
                    <a:pt x="1523" y="1253"/>
                    <a:pt x="1706" y="1253"/>
                  </a:cubicBezTo>
                  <a:cubicBezTo>
                    <a:pt x="1776" y="1253"/>
                    <a:pt x="1846" y="1257"/>
                    <a:pt x="1917" y="1257"/>
                  </a:cubicBezTo>
                  <a:cubicBezTo>
                    <a:pt x="2033" y="1257"/>
                    <a:pt x="2153" y="1246"/>
                    <a:pt x="2285" y="1187"/>
                  </a:cubicBezTo>
                  <a:cubicBezTo>
                    <a:pt x="2314" y="1187"/>
                    <a:pt x="2380" y="1158"/>
                    <a:pt x="2409" y="1129"/>
                  </a:cubicBezTo>
                  <a:cubicBezTo>
                    <a:pt x="2409" y="1158"/>
                    <a:pt x="2439" y="1158"/>
                    <a:pt x="2439" y="1158"/>
                  </a:cubicBezTo>
                  <a:cubicBezTo>
                    <a:pt x="2492" y="1166"/>
                    <a:pt x="2546" y="1170"/>
                    <a:pt x="2599" y="1170"/>
                  </a:cubicBezTo>
                  <a:cubicBezTo>
                    <a:pt x="2726" y="1170"/>
                    <a:pt x="2850" y="1149"/>
                    <a:pt x="2958" y="1129"/>
                  </a:cubicBezTo>
                  <a:cubicBezTo>
                    <a:pt x="3076" y="1129"/>
                    <a:pt x="3229" y="1099"/>
                    <a:pt x="3354" y="1033"/>
                  </a:cubicBezTo>
                  <a:lnTo>
                    <a:pt x="3383" y="1033"/>
                  </a:lnTo>
                  <a:cubicBezTo>
                    <a:pt x="3498" y="1101"/>
                    <a:pt x="3633" y="1132"/>
                    <a:pt x="3771" y="1132"/>
                  </a:cubicBezTo>
                  <a:cubicBezTo>
                    <a:pt x="3887" y="1132"/>
                    <a:pt x="4005" y="1110"/>
                    <a:pt x="4115" y="1070"/>
                  </a:cubicBezTo>
                  <a:cubicBezTo>
                    <a:pt x="4240" y="1004"/>
                    <a:pt x="4328" y="945"/>
                    <a:pt x="4423" y="850"/>
                  </a:cubicBezTo>
                  <a:cubicBezTo>
                    <a:pt x="4596" y="956"/>
                    <a:pt x="4802" y="1012"/>
                    <a:pt x="5009" y="1012"/>
                  </a:cubicBezTo>
                  <a:cubicBezTo>
                    <a:pt x="5162" y="1012"/>
                    <a:pt x="5315" y="981"/>
                    <a:pt x="5455" y="916"/>
                  </a:cubicBezTo>
                  <a:cubicBezTo>
                    <a:pt x="5492" y="887"/>
                    <a:pt x="5492" y="850"/>
                    <a:pt x="5455" y="821"/>
                  </a:cubicBezTo>
                  <a:cubicBezTo>
                    <a:pt x="5455" y="792"/>
                    <a:pt x="5426" y="792"/>
                    <a:pt x="5397" y="792"/>
                  </a:cubicBezTo>
                  <a:cubicBezTo>
                    <a:pt x="5274" y="861"/>
                    <a:pt x="5132" y="893"/>
                    <a:pt x="4990" y="893"/>
                  </a:cubicBezTo>
                  <a:cubicBezTo>
                    <a:pt x="4818" y="893"/>
                    <a:pt x="4647" y="847"/>
                    <a:pt x="4511" y="762"/>
                  </a:cubicBezTo>
                  <a:cubicBezTo>
                    <a:pt x="4540" y="667"/>
                    <a:pt x="4606" y="609"/>
                    <a:pt x="4635" y="521"/>
                  </a:cubicBezTo>
                  <a:cubicBezTo>
                    <a:pt x="4665" y="396"/>
                    <a:pt x="4665" y="243"/>
                    <a:pt x="4606" y="118"/>
                  </a:cubicBezTo>
                  <a:cubicBezTo>
                    <a:pt x="4540" y="59"/>
                    <a:pt x="4481" y="30"/>
                    <a:pt x="44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8"/>
            <p:cNvSpPr/>
            <p:nvPr/>
          </p:nvSpPr>
          <p:spPr>
            <a:xfrm>
              <a:off x="5466875" y="3029750"/>
              <a:ext cx="137325" cy="33700"/>
            </a:xfrm>
            <a:custGeom>
              <a:avLst/>
              <a:gdLst/>
              <a:ahLst/>
              <a:cxnLst/>
              <a:rect l="l" t="t" r="r" b="b"/>
              <a:pathLst>
                <a:path w="5493" h="1348" extrusionOk="0">
                  <a:moveTo>
                    <a:pt x="3625" y="125"/>
                  </a:moveTo>
                  <a:lnTo>
                    <a:pt x="3625" y="125"/>
                  </a:lnTo>
                  <a:cubicBezTo>
                    <a:pt x="3661" y="337"/>
                    <a:pt x="3596" y="520"/>
                    <a:pt x="3478" y="674"/>
                  </a:cubicBezTo>
                  <a:cubicBezTo>
                    <a:pt x="3478" y="674"/>
                    <a:pt x="3478" y="645"/>
                    <a:pt x="3442" y="645"/>
                  </a:cubicBezTo>
                  <a:cubicBezTo>
                    <a:pt x="3412" y="550"/>
                    <a:pt x="3412" y="396"/>
                    <a:pt x="3478" y="308"/>
                  </a:cubicBezTo>
                  <a:cubicBezTo>
                    <a:pt x="3508" y="213"/>
                    <a:pt x="3566" y="154"/>
                    <a:pt x="3625" y="125"/>
                  </a:cubicBezTo>
                  <a:close/>
                  <a:moveTo>
                    <a:pt x="4760" y="154"/>
                  </a:moveTo>
                  <a:cubicBezTo>
                    <a:pt x="4789" y="154"/>
                    <a:pt x="4848" y="154"/>
                    <a:pt x="4877" y="213"/>
                  </a:cubicBezTo>
                  <a:cubicBezTo>
                    <a:pt x="5001" y="337"/>
                    <a:pt x="4818" y="550"/>
                    <a:pt x="4694" y="674"/>
                  </a:cubicBezTo>
                  <a:lnTo>
                    <a:pt x="4665" y="674"/>
                  </a:lnTo>
                  <a:cubicBezTo>
                    <a:pt x="4577" y="579"/>
                    <a:pt x="4482" y="462"/>
                    <a:pt x="4511" y="337"/>
                  </a:cubicBezTo>
                  <a:cubicBezTo>
                    <a:pt x="4511" y="249"/>
                    <a:pt x="4606" y="183"/>
                    <a:pt x="4694" y="154"/>
                  </a:cubicBezTo>
                  <a:close/>
                  <a:moveTo>
                    <a:pt x="2314" y="462"/>
                  </a:moveTo>
                  <a:cubicBezTo>
                    <a:pt x="2380" y="491"/>
                    <a:pt x="2439" y="550"/>
                    <a:pt x="2439" y="579"/>
                  </a:cubicBezTo>
                  <a:cubicBezTo>
                    <a:pt x="2468" y="703"/>
                    <a:pt x="2409" y="799"/>
                    <a:pt x="2314" y="857"/>
                  </a:cubicBezTo>
                  <a:lnTo>
                    <a:pt x="2285" y="857"/>
                  </a:lnTo>
                  <a:cubicBezTo>
                    <a:pt x="2197" y="762"/>
                    <a:pt x="2160" y="674"/>
                    <a:pt x="2160" y="579"/>
                  </a:cubicBezTo>
                  <a:cubicBezTo>
                    <a:pt x="2160" y="520"/>
                    <a:pt x="2160" y="491"/>
                    <a:pt x="2197" y="462"/>
                  </a:cubicBezTo>
                  <a:close/>
                  <a:moveTo>
                    <a:pt x="271" y="520"/>
                  </a:moveTo>
                  <a:cubicBezTo>
                    <a:pt x="366" y="579"/>
                    <a:pt x="454" y="762"/>
                    <a:pt x="425" y="886"/>
                  </a:cubicBezTo>
                  <a:cubicBezTo>
                    <a:pt x="425" y="916"/>
                    <a:pt x="425" y="945"/>
                    <a:pt x="396" y="982"/>
                  </a:cubicBezTo>
                  <a:cubicBezTo>
                    <a:pt x="271" y="886"/>
                    <a:pt x="183" y="733"/>
                    <a:pt x="147" y="645"/>
                  </a:cubicBezTo>
                  <a:cubicBezTo>
                    <a:pt x="147" y="579"/>
                    <a:pt x="183" y="550"/>
                    <a:pt x="213" y="520"/>
                  </a:cubicBezTo>
                  <a:close/>
                  <a:moveTo>
                    <a:pt x="1340" y="550"/>
                  </a:moveTo>
                  <a:cubicBezTo>
                    <a:pt x="1369" y="550"/>
                    <a:pt x="1399" y="550"/>
                    <a:pt x="1428" y="579"/>
                  </a:cubicBezTo>
                  <a:cubicBezTo>
                    <a:pt x="1494" y="615"/>
                    <a:pt x="1523" y="674"/>
                    <a:pt x="1523" y="733"/>
                  </a:cubicBezTo>
                  <a:cubicBezTo>
                    <a:pt x="1553" y="828"/>
                    <a:pt x="1494" y="916"/>
                    <a:pt x="1428" y="1011"/>
                  </a:cubicBezTo>
                  <a:cubicBezTo>
                    <a:pt x="1399" y="982"/>
                    <a:pt x="1340" y="982"/>
                    <a:pt x="1311" y="945"/>
                  </a:cubicBezTo>
                  <a:cubicBezTo>
                    <a:pt x="1216" y="886"/>
                    <a:pt x="1186" y="762"/>
                    <a:pt x="1186" y="674"/>
                  </a:cubicBezTo>
                  <a:cubicBezTo>
                    <a:pt x="1186" y="645"/>
                    <a:pt x="1216" y="579"/>
                    <a:pt x="1282" y="550"/>
                  </a:cubicBezTo>
                  <a:close/>
                  <a:moveTo>
                    <a:pt x="3661" y="0"/>
                  </a:moveTo>
                  <a:cubicBezTo>
                    <a:pt x="3537" y="30"/>
                    <a:pt x="3442" y="125"/>
                    <a:pt x="3354" y="249"/>
                  </a:cubicBezTo>
                  <a:cubicBezTo>
                    <a:pt x="3295" y="366"/>
                    <a:pt x="3295" y="550"/>
                    <a:pt x="3354" y="703"/>
                  </a:cubicBezTo>
                  <a:cubicBezTo>
                    <a:pt x="3354" y="733"/>
                    <a:pt x="3383" y="762"/>
                    <a:pt x="3412" y="799"/>
                  </a:cubicBezTo>
                  <a:cubicBezTo>
                    <a:pt x="3354" y="828"/>
                    <a:pt x="3295" y="886"/>
                    <a:pt x="3229" y="916"/>
                  </a:cubicBezTo>
                  <a:cubicBezTo>
                    <a:pt x="3102" y="997"/>
                    <a:pt x="2957" y="1035"/>
                    <a:pt x="2812" y="1035"/>
                  </a:cubicBezTo>
                  <a:cubicBezTo>
                    <a:pt x="2682" y="1035"/>
                    <a:pt x="2553" y="1004"/>
                    <a:pt x="2439" y="945"/>
                  </a:cubicBezTo>
                  <a:cubicBezTo>
                    <a:pt x="2526" y="857"/>
                    <a:pt x="2592" y="703"/>
                    <a:pt x="2563" y="579"/>
                  </a:cubicBezTo>
                  <a:cubicBezTo>
                    <a:pt x="2563" y="491"/>
                    <a:pt x="2468" y="396"/>
                    <a:pt x="2380" y="337"/>
                  </a:cubicBezTo>
                  <a:cubicBezTo>
                    <a:pt x="2352" y="329"/>
                    <a:pt x="2325" y="325"/>
                    <a:pt x="2299" y="325"/>
                  </a:cubicBezTo>
                  <a:cubicBezTo>
                    <a:pt x="2235" y="325"/>
                    <a:pt x="2178" y="346"/>
                    <a:pt x="2131" y="366"/>
                  </a:cubicBezTo>
                  <a:cubicBezTo>
                    <a:pt x="2072" y="432"/>
                    <a:pt x="2043" y="491"/>
                    <a:pt x="2043" y="579"/>
                  </a:cubicBezTo>
                  <a:cubicBezTo>
                    <a:pt x="2043" y="703"/>
                    <a:pt x="2102" y="857"/>
                    <a:pt x="2226" y="945"/>
                  </a:cubicBezTo>
                  <a:cubicBezTo>
                    <a:pt x="2102" y="982"/>
                    <a:pt x="1977" y="1011"/>
                    <a:pt x="1860" y="1011"/>
                  </a:cubicBezTo>
                  <a:cubicBezTo>
                    <a:pt x="1797" y="1011"/>
                    <a:pt x="1736" y="1024"/>
                    <a:pt x="1675" y="1024"/>
                  </a:cubicBezTo>
                  <a:cubicBezTo>
                    <a:pt x="1644" y="1024"/>
                    <a:pt x="1614" y="1021"/>
                    <a:pt x="1582" y="1011"/>
                  </a:cubicBezTo>
                  <a:cubicBezTo>
                    <a:pt x="1648" y="945"/>
                    <a:pt x="1677" y="828"/>
                    <a:pt x="1648" y="733"/>
                  </a:cubicBezTo>
                  <a:cubicBezTo>
                    <a:pt x="1648" y="615"/>
                    <a:pt x="1582" y="520"/>
                    <a:pt x="1494" y="462"/>
                  </a:cubicBezTo>
                  <a:cubicBezTo>
                    <a:pt x="1427" y="441"/>
                    <a:pt x="1364" y="417"/>
                    <a:pt x="1310" y="417"/>
                  </a:cubicBezTo>
                  <a:cubicBezTo>
                    <a:pt x="1286" y="417"/>
                    <a:pt x="1265" y="421"/>
                    <a:pt x="1245" y="432"/>
                  </a:cubicBezTo>
                  <a:cubicBezTo>
                    <a:pt x="1157" y="462"/>
                    <a:pt x="1099" y="550"/>
                    <a:pt x="1062" y="674"/>
                  </a:cubicBezTo>
                  <a:cubicBezTo>
                    <a:pt x="1062" y="799"/>
                    <a:pt x="1128" y="945"/>
                    <a:pt x="1216" y="1040"/>
                  </a:cubicBezTo>
                  <a:cubicBezTo>
                    <a:pt x="1282" y="1069"/>
                    <a:pt x="1311" y="1069"/>
                    <a:pt x="1340" y="1099"/>
                  </a:cubicBezTo>
                  <a:cubicBezTo>
                    <a:pt x="1228" y="1180"/>
                    <a:pt x="1090" y="1218"/>
                    <a:pt x="954" y="1218"/>
                  </a:cubicBezTo>
                  <a:cubicBezTo>
                    <a:pt x="830" y="1218"/>
                    <a:pt x="709" y="1187"/>
                    <a:pt x="608" y="1128"/>
                  </a:cubicBezTo>
                  <a:cubicBezTo>
                    <a:pt x="549" y="1099"/>
                    <a:pt x="513" y="1099"/>
                    <a:pt x="483" y="1069"/>
                  </a:cubicBezTo>
                  <a:cubicBezTo>
                    <a:pt x="513" y="1011"/>
                    <a:pt x="549" y="945"/>
                    <a:pt x="549" y="886"/>
                  </a:cubicBezTo>
                  <a:cubicBezTo>
                    <a:pt x="579" y="733"/>
                    <a:pt x="454" y="491"/>
                    <a:pt x="330" y="396"/>
                  </a:cubicBezTo>
                  <a:cubicBezTo>
                    <a:pt x="295" y="384"/>
                    <a:pt x="264" y="377"/>
                    <a:pt x="236" y="377"/>
                  </a:cubicBezTo>
                  <a:cubicBezTo>
                    <a:pt x="194" y="377"/>
                    <a:pt x="157" y="393"/>
                    <a:pt x="117" y="432"/>
                  </a:cubicBezTo>
                  <a:cubicBezTo>
                    <a:pt x="59" y="491"/>
                    <a:pt x="29" y="550"/>
                    <a:pt x="29" y="645"/>
                  </a:cubicBezTo>
                  <a:cubicBezTo>
                    <a:pt x="59" y="799"/>
                    <a:pt x="183" y="945"/>
                    <a:pt x="300" y="1069"/>
                  </a:cubicBezTo>
                  <a:cubicBezTo>
                    <a:pt x="258" y="1112"/>
                    <a:pt x="197" y="1143"/>
                    <a:pt x="144" y="1143"/>
                  </a:cubicBezTo>
                  <a:cubicBezTo>
                    <a:pt x="123" y="1143"/>
                    <a:pt x="104" y="1138"/>
                    <a:pt x="88" y="1128"/>
                  </a:cubicBezTo>
                  <a:cubicBezTo>
                    <a:pt x="59" y="1128"/>
                    <a:pt x="0" y="1165"/>
                    <a:pt x="0" y="1194"/>
                  </a:cubicBezTo>
                  <a:cubicBezTo>
                    <a:pt x="0" y="1223"/>
                    <a:pt x="29" y="1252"/>
                    <a:pt x="59" y="1252"/>
                  </a:cubicBezTo>
                  <a:cubicBezTo>
                    <a:pt x="82" y="1260"/>
                    <a:pt x="109" y="1264"/>
                    <a:pt x="136" y="1264"/>
                  </a:cubicBezTo>
                  <a:cubicBezTo>
                    <a:pt x="211" y="1264"/>
                    <a:pt x="297" y="1237"/>
                    <a:pt x="366" y="1194"/>
                  </a:cubicBezTo>
                  <a:lnTo>
                    <a:pt x="396" y="1165"/>
                  </a:lnTo>
                  <a:cubicBezTo>
                    <a:pt x="454" y="1194"/>
                    <a:pt x="483" y="1223"/>
                    <a:pt x="549" y="1252"/>
                  </a:cubicBezTo>
                  <a:cubicBezTo>
                    <a:pt x="667" y="1311"/>
                    <a:pt x="791" y="1348"/>
                    <a:pt x="945" y="1348"/>
                  </a:cubicBezTo>
                  <a:cubicBezTo>
                    <a:pt x="1099" y="1348"/>
                    <a:pt x="1282" y="1282"/>
                    <a:pt x="1399" y="1194"/>
                  </a:cubicBezTo>
                  <a:cubicBezTo>
                    <a:pt x="1428" y="1165"/>
                    <a:pt x="1465" y="1165"/>
                    <a:pt x="1494" y="1128"/>
                  </a:cubicBezTo>
                  <a:cubicBezTo>
                    <a:pt x="1533" y="1140"/>
                    <a:pt x="1576" y="1144"/>
                    <a:pt x="1620" y="1144"/>
                  </a:cubicBezTo>
                  <a:cubicBezTo>
                    <a:pt x="1707" y="1144"/>
                    <a:pt x="1797" y="1128"/>
                    <a:pt x="1860" y="1128"/>
                  </a:cubicBezTo>
                  <a:cubicBezTo>
                    <a:pt x="2014" y="1099"/>
                    <a:pt x="2197" y="1099"/>
                    <a:pt x="2314" y="1011"/>
                  </a:cubicBezTo>
                  <a:cubicBezTo>
                    <a:pt x="2475" y="1106"/>
                    <a:pt x="2651" y="1152"/>
                    <a:pt x="2827" y="1152"/>
                  </a:cubicBezTo>
                  <a:cubicBezTo>
                    <a:pt x="2988" y="1152"/>
                    <a:pt x="3148" y="1114"/>
                    <a:pt x="3295" y="1040"/>
                  </a:cubicBezTo>
                  <a:cubicBezTo>
                    <a:pt x="3354" y="982"/>
                    <a:pt x="3412" y="945"/>
                    <a:pt x="3478" y="886"/>
                  </a:cubicBezTo>
                  <a:cubicBezTo>
                    <a:pt x="3625" y="1011"/>
                    <a:pt x="3844" y="1069"/>
                    <a:pt x="4057" y="1069"/>
                  </a:cubicBezTo>
                  <a:cubicBezTo>
                    <a:pt x="4240" y="1069"/>
                    <a:pt x="4452" y="982"/>
                    <a:pt x="4665" y="828"/>
                  </a:cubicBezTo>
                  <a:cubicBezTo>
                    <a:pt x="4694" y="857"/>
                    <a:pt x="4723" y="857"/>
                    <a:pt x="4760" y="857"/>
                  </a:cubicBezTo>
                  <a:cubicBezTo>
                    <a:pt x="4887" y="910"/>
                    <a:pt x="5025" y="920"/>
                    <a:pt x="5161" y="920"/>
                  </a:cubicBezTo>
                  <a:cubicBezTo>
                    <a:pt x="5252" y="920"/>
                    <a:pt x="5341" y="916"/>
                    <a:pt x="5426" y="916"/>
                  </a:cubicBezTo>
                  <a:cubicBezTo>
                    <a:pt x="5455" y="916"/>
                    <a:pt x="5492" y="886"/>
                    <a:pt x="5455" y="857"/>
                  </a:cubicBezTo>
                  <a:cubicBezTo>
                    <a:pt x="5455" y="799"/>
                    <a:pt x="5426" y="799"/>
                    <a:pt x="5397" y="799"/>
                  </a:cubicBezTo>
                  <a:cubicBezTo>
                    <a:pt x="5311" y="799"/>
                    <a:pt x="5218" y="805"/>
                    <a:pt x="5122" y="805"/>
                  </a:cubicBezTo>
                  <a:cubicBezTo>
                    <a:pt x="5014" y="805"/>
                    <a:pt x="4901" y="797"/>
                    <a:pt x="4789" y="762"/>
                  </a:cubicBezTo>
                  <a:lnTo>
                    <a:pt x="4789" y="733"/>
                  </a:lnTo>
                  <a:cubicBezTo>
                    <a:pt x="4972" y="579"/>
                    <a:pt x="5126" y="337"/>
                    <a:pt x="4972" y="125"/>
                  </a:cubicBezTo>
                  <a:cubicBezTo>
                    <a:pt x="4922" y="53"/>
                    <a:pt x="4860" y="19"/>
                    <a:pt x="4767" y="19"/>
                  </a:cubicBezTo>
                  <a:cubicBezTo>
                    <a:pt x="4736" y="19"/>
                    <a:pt x="4702" y="22"/>
                    <a:pt x="4665" y="30"/>
                  </a:cubicBezTo>
                  <a:cubicBezTo>
                    <a:pt x="4540" y="66"/>
                    <a:pt x="4423" y="183"/>
                    <a:pt x="4394" y="308"/>
                  </a:cubicBezTo>
                  <a:cubicBezTo>
                    <a:pt x="4357" y="491"/>
                    <a:pt x="4452" y="645"/>
                    <a:pt x="4577" y="762"/>
                  </a:cubicBezTo>
                  <a:cubicBezTo>
                    <a:pt x="4394" y="886"/>
                    <a:pt x="4211" y="945"/>
                    <a:pt x="4028" y="945"/>
                  </a:cubicBezTo>
                  <a:cubicBezTo>
                    <a:pt x="3844" y="945"/>
                    <a:pt x="3691" y="886"/>
                    <a:pt x="3566" y="799"/>
                  </a:cubicBezTo>
                  <a:cubicBezTo>
                    <a:pt x="3720" y="579"/>
                    <a:pt x="3779" y="308"/>
                    <a:pt x="3749" y="30"/>
                  </a:cubicBezTo>
                  <a:cubicBezTo>
                    <a:pt x="3720" y="30"/>
                    <a:pt x="3720" y="0"/>
                    <a:pt x="37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8"/>
            <p:cNvSpPr/>
            <p:nvPr/>
          </p:nvSpPr>
          <p:spPr>
            <a:xfrm>
              <a:off x="5466875" y="3078625"/>
              <a:ext cx="136400" cy="32800"/>
            </a:xfrm>
            <a:custGeom>
              <a:avLst/>
              <a:gdLst/>
              <a:ahLst/>
              <a:cxnLst/>
              <a:rect l="l" t="t" r="r" b="b"/>
              <a:pathLst>
                <a:path w="5456" h="1312" extrusionOk="0">
                  <a:moveTo>
                    <a:pt x="4577" y="125"/>
                  </a:moveTo>
                  <a:cubicBezTo>
                    <a:pt x="4665" y="154"/>
                    <a:pt x="4723" y="213"/>
                    <a:pt x="4723" y="271"/>
                  </a:cubicBezTo>
                  <a:cubicBezTo>
                    <a:pt x="4789" y="367"/>
                    <a:pt x="4789" y="520"/>
                    <a:pt x="4723" y="608"/>
                  </a:cubicBezTo>
                  <a:cubicBezTo>
                    <a:pt x="4665" y="674"/>
                    <a:pt x="4635" y="703"/>
                    <a:pt x="4577" y="762"/>
                  </a:cubicBezTo>
                  <a:cubicBezTo>
                    <a:pt x="4452" y="703"/>
                    <a:pt x="4357" y="608"/>
                    <a:pt x="4328" y="520"/>
                  </a:cubicBezTo>
                  <a:cubicBezTo>
                    <a:pt x="4298" y="425"/>
                    <a:pt x="4328" y="308"/>
                    <a:pt x="4394" y="213"/>
                  </a:cubicBezTo>
                  <a:cubicBezTo>
                    <a:pt x="4423" y="183"/>
                    <a:pt x="4482" y="125"/>
                    <a:pt x="4540" y="125"/>
                  </a:cubicBezTo>
                  <a:close/>
                  <a:moveTo>
                    <a:pt x="3661" y="308"/>
                  </a:moveTo>
                  <a:cubicBezTo>
                    <a:pt x="3691" y="308"/>
                    <a:pt x="3720" y="308"/>
                    <a:pt x="3749" y="337"/>
                  </a:cubicBezTo>
                  <a:cubicBezTo>
                    <a:pt x="3844" y="425"/>
                    <a:pt x="3808" y="608"/>
                    <a:pt x="3720" y="703"/>
                  </a:cubicBezTo>
                  <a:cubicBezTo>
                    <a:pt x="3720" y="733"/>
                    <a:pt x="3691" y="762"/>
                    <a:pt x="3661" y="791"/>
                  </a:cubicBezTo>
                  <a:cubicBezTo>
                    <a:pt x="3537" y="733"/>
                    <a:pt x="3442" y="608"/>
                    <a:pt x="3478" y="454"/>
                  </a:cubicBezTo>
                  <a:cubicBezTo>
                    <a:pt x="3478" y="396"/>
                    <a:pt x="3537" y="337"/>
                    <a:pt x="3596" y="337"/>
                  </a:cubicBezTo>
                  <a:cubicBezTo>
                    <a:pt x="3625" y="308"/>
                    <a:pt x="3661" y="308"/>
                    <a:pt x="3661" y="308"/>
                  </a:cubicBezTo>
                  <a:close/>
                  <a:moveTo>
                    <a:pt x="2409" y="425"/>
                  </a:moveTo>
                  <a:cubicBezTo>
                    <a:pt x="2439" y="425"/>
                    <a:pt x="2468" y="454"/>
                    <a:pt x="2497" y="454"/>
                  </a:cubicBezTo>
                  <a:cubicBezTo>
                    <a:pt x="2563" y="491"/>
                    <a:pt x="2592" y="550"/>
                    <a:pt x="2592" y="608"/>
                  </a:cubicBezTo>
                  <a:cubicBezTo>
                    <a:pt x="2622" y="733"/>
                    <a:pt x="2526" y="821"/>
                    <a:pt x="2439" y="886"/>
                  </a:cubicBezTo>
                  <a:cubicBezTo>
                    <a:pt x="2343" y="791"/>
                    <a:pt x="2285" y="674"/>
                    <a:pt x="2285" y="579"/>
                  </a:cubicBezTo>
                  <a:cubicBezTo>
                    <a:pt x="2285" y="520"/>
                    <a:pt x="2314" y="491"/>
                    <a:pt x="2343" y="454"/>
                  </a:cubicBezTo>
                  <a:cubicBezTo>
                    <a:pt x="2380" y="454"/>
                    <a:pt x="2409" y="425"/>
                    <a:pt x="2409" y="425"/>
                  </a:cubicBezTo>
                  <a:close/>
                  <a:moveTo>
                    <a:pt x="1399" y="454"/>
                  </a:moveTo>
                  <a:cubicBezTo>
                    <a:pt x="1494" y="454"/>
                    <a:pt x="1523" y="520"/>
                    <a:pt x="1553" y="550"/>
                  </a:cubicBezTo>
                  <a:cubicBezTo>
                    <a:pt x="1582" y="674"/>
                    <a:pt x="1553" y="791"/>
                    <a:pt x="1494" y="857"/>
                  </a:cubicBezTo>
                  <a:cubicBezTo>
                    <a:pt x="1465" y="886"/>
                    <a:pt x="1428" y="916"/>
                    <a:pt x="1399" y="945"/>
                  </a:cubicBezTo>
                  <a:cubicBezTo>
                    <a:pt x="1311" y="916"/>
                    <a:pt x="1216" y="821"/>
                    <a:pt x="1186" y="703"/>
                  </a:cubicBezTo>
                  <a:cubicBezTo>
                    <a:pt x="1186" y="637"/>
                    <a:pt x="1216" y="550"/>
                    <a:pt x="1282" y="520"/>
                  </a:cubicBezTo>
                  <a:cubicBezTo>
                    <a:pt x="1282" y="491"/>
                    <a:pt x="1340" y="454"/>
                    <a:pt x="1399" y="454"/>
                  </a:cubicBezTo>
                  <a:close/>
                  <a:moveTo>
                    <a:pt x="454" y="703"/>
                  </a:moveTo>
                  <a:cubicBezTo>
                    <a:pt x="483" y="791"/>
                    <a:pt x="454" y="916"/>
                    <a:pt x="396" y="974"/>
                  </a:cubicBezTo>
                  <a:cubicBezTo>
                    <a:pt x="366" y="974"/>
                    <a:pt x="330" y="916"/>
                    <a:pt x="330" y="886"/>
                  </a:cubicBezTo>
                  <a:cubicBezTo>
                    <a:pt x="330" y="857"/>
                    <a:pt x="366" y="791"/>
                    <a:pt x="396" y="733"/>
                  </a:cubicBezTo>
                  <a:cubicBezTo>
                    <a:pt x="396" y="733"/>
                    <a:pt x="425" y="703"/>
                    <a:pt x="454" y="703"/>
                  </a:cubicBezTo>
                  <a:close/>
                  <a:moveTo>
                    <a:pt x="4577" y="0"/>
                  </a:moveTo>
                  <a:cubicBezTo>
                    <a:pt x="4482" y="0"/>
                    <a:pt x="4357" y="59"/>
                    <a:pt x="4298" y="154"/>
                  </a:cubicBezTo>
                  <a:cubicBezTo>
                    <a:pt x="4211" y="271"/>
                    <a:pt x="4174" y="425"/>
                    <a:pt x="4211" y="550"/>
                  </a:cubicBezTo>
                  <a:cubicBezTo>
                    <a:pt x="4240" y="674"/>
                    <a:pt x="4328" y="762"/>
                    <a:pt x="4423" y="821"/>
                  </a:cubicBezTo>
                  <a:cubicBezTo>
                    <a:pt x="4328" y="857"/>
                    <a:pt x="4240" y="857"/>
                    <a:pt x="4115" y="857"/>
                  </a:cubicBezTo>
                  <a:cubicBezTo>
                    <a:pt x="4053" y="872"/>
                    <a:pt x="4000" y="879"/>
                    <a:pt x="3947" y="879"/>
                  </a:cubicBezTo>
                  <a:cubicBezTo>
                    <a:pt x="3894" y="879"/>
                    <a:pt x="3841" y="872"/>
                    <a:pt x="3779" y="857"/>
                  </a:cubicBezTo>
                  <a:cubicBezTo>
                    <a:pt x="3808" y="821"/>
                    <a:pt x="3808" y="791"/>
                    <a:pt x="3844" y="762"/>
                  </a:cubicBezTo>
                  <a:cubicBezTo>
                    <a:pt x="3962" y="608"/>
                    <a:pt x="3991" y="367"/>
                    <a:pt x="3808" y="242"/>
                  </a:cubicBezTo>
                  <a:cubicBezTo>
                    <a:pt x="3774" y="208"/>
                    <a:pt x="3729" y="194"/>
                    <a:pt x="3679" y="194"/>
                  </a:cubicBezTo>
                  <a:cubicBezTo>
                    <a:pt x="3644" y="194"/>
                    <a:pt x="3606" y="201"/>
                    <a:pt x="3566" y="213"/>
                  </a:cubicBezTo>
                  <a:cubicBezTo>
                    <a:pt x="3442" y="242"/>
                    <a:pt x="3383" y="337"/>
                    <a:pt x="3354" y="425"/>
                  </a:cubicBezTo>
                  <a:cubicBezTo>
                    <a:pt x="3325" y="608"/>
                    <a:pt x="3412" y="791"/>
                    <a:pt x="3566" y="886"/>
                  </a:cubicBezTo>
                  <a:cubicBezTo>
                    <a:pt x="3442" y="974"/>
                    <a:pt x="3295" y="1040"/>
                    <a:pt x="3112" y="1070"/>
                  </a:cubicBezTo>
                  <a:cubicBezTo>
                    <a:pt x="3067" y="1077"/>
                    <a:pt x="3020" y="1080"/>
                    <a:pt x="2972" y="1080"/>
                  </a:cubicBezTo>
                  <a:cubicBezTo>
                    <a:pt x="2825" y="1080"/>
                    <a:pt x="2673" y="1046"/>
                    <a:pt x="2563" y="974"/>
                  </a:cubicBezTo>
                  <a:cubicBezTo>
                    <a:pt x="2651" y="886"/>
                    <a:pt x="2746" y="762"/>
                    <a:pt x="2709" y="608"/>
                  </a:cubicBezTo>
                  <a:cubicBezTo>
                    <a:pt x="2709" y="520"/>
                    <a:pt x="2651" y="396"/>
                    <a:pt x="2563" y="367"/>
                  </a:cubicBezTo>
                  <a:cubicBezTo>
                    <a:pt x="2507" y="332"/>
                    <a:pt x="2454" y="318"/>
                    <a:pt x="2400" y="318"/>
                  </a:cubicBezTo>
                  <a:cubicBezTo>
                    <a:pt x="2362" y="318"/>
                    <a:pt x="2324" y="325"/>
                    <a:pt x="2285" y="337"/>
                  </a:cubicBezTo>
                  <a:cubicBezTo>
                    <a:pt x="2226" y="396"/>
                    <a:pt x="2160" y="454"/>
                    <a:pt x="2160" y="550"/>
                  </a:cubicBezTo>
                  <a:cubicBezTo>
                    <a:pt x="2160" y="674"/>
                    <a:pt x="2226" y="857"/>
                    <a:pt x="2314" y="945"/>
                  </a:cubicBezTo>
                  <a:cubicBezTo>
                    <a:pt x="2226" y="1004"/>
                    <a:pt x="2102" y="1004"/>
                    <a:pt x="1948" y="1004"/>
                  </a:cubicBezTo>
                  <a:cubicBezTo>
                    <a:pt x="1889" y="1022"/>
                    <a:pt x="1822" y="1031"/>
                    <a:pt x="1749" y="1031"/>
                  </a:cubicBezTo>
                  <a:cubicBezTo>
                    <a:pt x="1677" y="1031"/>
                    <a:pt x="1600" y="1022"/>
                    <a:pt x="1523" y="1004"/>
                  </a:cubicBezTo>
                  <a:cubicBezTo>
                    <a:pt x="1553" y="974"/>
                    <a:pt x="1582" y="974"/>
                    <a:pt x="1582" y="945"/>
                  </a:cubicBezTo>
                  <a:cubicBezTo>
                    <a:pt x="1677" y="821"/>
                    <a:pt x="1706" y="637"/>
                    <a:pt x="1648" y="520"/>
                  </a:cubicBezTo>
                  <a:cubicBezTo>
                    <a:pt x="1611" y="396"/>
                    <a:pt x="1523" y="337"/>
                    <a:pt x="1428" y="337"/>
                  </a:cubicBezTo>
                  <a:cubicBezTo>
                    <a:pt x="1412" y="332"/>
                    <a:pt x="1396" y="329"/>
                    <a:pt x="1379" y="329"/>
                  </a:cubicBezTo>
                  <a:cubicBezTo>
                    <a:pt x="1307" y="329"/>
                    <a:pt x="1234" y="377"/>
                    <a:pt x="1186" y="425"/>
                  </a:cubicBezTo>
                  <a:cubicBezTo>
                    <a:pt x="1099" y="520"/>
                    <a:pt x="1062" y="608"/>
                    <a:pt x="1062" y="733"/>
                  </a:cubicBezTo>
                  <a:cubicBezTo>
                    <a:pt x="1099" y="857"/>
                    <a:pt x="1157" y="945"/>
                    <a:pt x="1245" y="1004"/>
                  </a:cubicBezTo>
                  <a:cubicBezTo>
                    <a:pt x="1186" y="1040"/>
                    <a:pt x="1062" y="1070"/>
                    <a:pt x="974" y="1099"/>
                  </a:cubicBezTo>
                  <a:cubicBezTo>
                    <a:pt x="891" y="1099"/>
                    <a:pt x="795" y="1112"/>
                    <a:pt x="706" y="1112"/>
                  </a:cubicBezTo>
                  <a:cubicBezTo>
                    <a:pt x="661" y="1112"/>
                    <a:pt x="618" y="1109"/>
                    <a:pt x="579" y="1099"/>
                  </a:cubicBezTo>
                  <a:cubicBezTo>
                    <a:pt x="549" y="1099"/>
                    <a:pt x="513" y="1099"/>
                    <a:pt x="483" y="1070"/>
                  </a:cubicBezTo>
                  <a:cubicBezTo>
                    <a:pt x="579" y="945"/>
                    <a:pt x="608" y="762"/>
                    <a:pt x="579" y="637"/>
                  </a:cubicBezTo>
                  <a:cubicBezTo>
                    <a:pt x="579" y="608"/>
                    <a:pt x="549" y="579"/>
                    <a:pt x="513" y="579"/>
                  </a:cubicBezTo>
                  <a:cubicBezTo>
                    <a:pt x="454" y="579"/>
                    <a:pt x="366" y="579"/>
                    <a:pt x="300" y="637"/>
                  </a:cubicBezTo>
                  <a:cubicBezTo>
                    <a:pt x="242" y="733"/>
                    <a:pt x="213" y="821"/>
                    <a:pt x="213" y="916"/>
                  </a:cubicBezTo>
                  <a:cubicBezTo>
                    <a:pt x="242" y="974"/>
                    <a:pt x="271" y="1040"/>
                    <a:pt x="300" y="1070"/>
                  </a:cubicBezTo>
                  <a:cubicBezTo>
                    <a:pt x="242" y="1128"/>
                    <a:pt x="147" y="1187"/>
                    <a:pt x="59" y="1187"/>
                  </a:cubicBezTo>
                  <a:cubicBezTo>
                    <a:pt x="29" y="1187"/>
                    <a:pt x="0" y="1223"/>
                    <a:pt x="0" y="1253"/>
                  </a:cubicBezTo>
                  <a:cubicBezTo>
                    <a:pt x="0" y="1282"/>
                    <a:pt x="29" y="1311"/>
                    <a:pt x="59" y="1311"/>
                  </a:cubicBezTo>
                  <a:cubicBezTo>
                    <a:pt x="183" y="1311"/>
                    <a:pt x="300" y="1253"/>
                    <a:pt x="396" y="1157"/>
                  </a:cubicBezTo>
                  <a:cubicBezTo>
                    <a:pt x="454" y="1187"/>
                    <a:pt x="513" y="1223"/>
                    <a:pt x="549" y="1223"/>
                  </a:cubicBezTo>
                  <a:cubicBezTo>
                    <a:pt x="598" y="1233"/>
                    <a:pt x="648" y="1236"/>
                    <a:pt x="698" y="1236"/>
                  </a:cubicBezTo>
                  <a:cubicBezTo>
                    <a:pt x="798" y="1236"/>
                    <a:pt x="901" y="1223"/>
                    <a:pt x="1003" y="1223"/>
                  </a:cubicBezTo>
                  <a:cubicBezTo>
                    <a:pt x="1128" y="1187"/>
                    <a:pt x="1282" y="1157"/>
                    <a:pt x="1399" y="1099"/>
                  </a:cubicBezTo>
                  <a:cubicBezTo>
                    <a:pt x="1399" y="1099"/>
                    <a:pt x="1428" y="1099"/>
                    <a:pt x="1465" y="1128"/>
                  </a:cubicBezTo>
                  <a:cubicBezTo>
                    <a:pt x="1538" y="1143"/>
                    <a:pt x="1620" y="1150"/>
                    <a:pt x="1707" y="1150"/>
                  </a:cubicBezTo>
                  <a:cubicBezTo>
                    <a:pt x="1794" y="1150"/>
                    <a:pt x="1886" y="1143"/>
                    <a:pt x="1977" y="1128"/>
                  </a:cubicBezTo>
                  <a:cubicBezTo>
                    <a:pt x="2131" y="1128"/>
                    <a:pt x="2285" y="1128"/>
                    <a:pt x="2439" y="1040"/>
                  </a:cubicBezTo>
                  <a:cubicBezTo>
                    <a:pt x="2587" y="1135"/>
                    <a:pt x="2794" y="1197"/>
                    <a:pt x="3000" y="1197"/>
                  </a:cubicBezTo>
                  <a:cubicBezTo>
                    <a:pt x="3047" y="1197"/>
                    <a:pt x="3095" y="1194"/>
                    <a:pt x="3142" y="1187"/>
                  </a:cubicBezTo>
                  <a:cubicBezTo>
                    <a:pt x="3354" y="1157"/>
                    <a:pt x="3537" y="1070"/>
                    <a:pt x="3691" y="945"/>
                  </a:cubicBezTo>
                  <a:cubicBezTo>
                    <a:pt x="3781" y="979"/>
                    <a:pt x="3868" y="994"/>
                    <a:pt x="3950" y="994"/>
                  </a:cubicBezTo>
                  <a:cubicBezTo>
                    <a:pt x="4009" y="994"/>
                    <a:pt x="4064" y="986"/>
                    <a:pt x="4115" y="974"/>
                  </a:cubicBezTo>
                  <a:cubicBezTo>
                    <a:pt x="4298" y="974"/>
                    <a:pt x="4452" y="945"/>
                    <a:pt x="4577" y="886"/>
                  </a:cubicBezTo>
                  <a:cubicBezTo>
                    <a:pt x="4635" y="916"/>
                    <a:pt x="4694" y="916"/>
                    <a:pt x="4760" y="916"/>
                  </a:cubicBezTo>
                  <a:cubicBezTo>
                    <a:pt x="4793" y="920"/>
                    <a:pt x="4825" y="922"/>
                    <a:pt x="4857" y="922"/>
                  </a:cubicBezTo>
                  <a:cubicBezTo>
                    <a:pt x="5059" y="922"/>
                    <a:pt x="5243" y="848"/>
                    <a:pt x="5426" y="791"/>
                  </a:cubicBezTo>
                  <a:cubicBezTo>
                    <a:pt x="5455" y="791"/>
                    <a:pt x="5455" y="733"/>
                    <a:pt x="5455" y="703"/>
                  </a:cubicBezTo>
                  <a:cubicBezTo>
                    <a:pt x="5455" y="674"/>
                    <a:pt x="5397" y="674"/>
                    <a:pt x="5368" y="674"/>
                  </a:cubicBezTo>
                  <a:cubicBezTo>
                    <a:pt x="5209" y="725"/>
                    <a:pt x="5030" y="797"/>
                    <a:pt x="4866" y="797"/>
                  </a:cubicBezTo>
                  <a:cubicBezTo>
                    <a:pt x="4840" y="797"/>
                    <a:pt x="4814" y="795"/>
                    <a:pt x="4789" y="791"/>
                  </a:cubicBezTo>
                  <a:lnTo>
                    <a:pt x="4723" y="791"/>
                  </a:lnTo>
                  <a:cubicBezTo>
                    <a:pt x="4760" y="762"/>
                    <a:pt x="4789" y="733"/>
                    <a:pt x="4818" y="703"/>
                  </a:cubicBezTo>
                  <a:cubicBezTo>
                    <a:pt x="4906" y="550"/>
                    <a:pt x="4906" y="367"/>
                    <a:pt x="4848" y="213"/>
                  </a:cubicBezTo>
                  <a:cubicBezTo>
                    <a:pt x="4789" y="88"/>
                    <a:pt x="4694" y="30"/>
                    <a:pt x="45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8"/>
            <p:cNvSpPr/>
            <p:nvPr/>
          </p:nvSpPr>
          <p:spPr>
            <a:xfrm>
              <a:off x="5458450" y="3133500"/>
              <a:ext cx="17600" cy="37400"/>
            </a:xfrm>
            <a:custGeom>
              <a:avLst/>
              <a:gdLst/>
              <a:ahLst/>
              <a:cxnLst/>
              <a:rect l="l" t="t" r="r" b="b"/>
              <a:pathLst>
                <a:path w="704" h="1496" extrusionOk="0">
                  <a:moveTo>
                    <a:pt x="318" y="0"/>
                  </a:moveTo>
                  <a:cubicBezTo>
                    <a:pt x="282" y="0"/>
                    <a:pt x="247" y="27"/>
                    <a:pt x="213" y="90"/>
                  </a:cubicBezTo>
                  <a:cubicBezTo>
                    <a:pt x="0" y="493"/>
                    <a:pt x="0" y="1496"/>
                    <a:pt x="0" y="1496"/>
                  </a:cubicBezTo>
                  <a:lnTo>
                    <a:pt x="703" y="734"/>
                  </a:lnTo>
                  <a:cubicBezTo>
                    <a:pt x="703" y="734"/>
                    <a:pt x="507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8"/>
            <p:cNvSpPr/>
            <p:nvPr/>
          </p:nvSpPr>
          <p:spPr>
            <a:xfrm>
              <a:off x="5456075" y="3131150"/>
              <a:ext cx="22175" cy="42150"/>
            </a:xfrm>
            <a:custGeom>
              <a:avLst/>
              <a:gdLst/>
              <a:ahLst/>
              <a:cxnLst/>
              <a:rect l="l" t="t" r="r" b="b"/>
              <a:pathLst>
                <a:path w="887" h="1686" extrusionOk="0">
                  <a:moveTo>
                    <a:pt x="432" y="1"/>
                  </a:moveTo>
                  <a:cubicBezTo>
                    <a:pt x="396" y="1"/>
                    <a:pt x="308" y="1"/>
                    <a:pt x="249" y="155"/>
                  </a:cubicBezTo>
                  <a:cubicBezTo>
                    <a:pt x="0" y="550"/>
                    <a:pt x="0" y="1531"/>
                    <a:pt x="0" y="1590"/>
                  </a:cubicBezTo>
                  <a:cubicBezTo>
                    <a:pt x="0" y="1619"/>
                    <a:pt x="66" y="1685"/>
                    <a:pt x="95" y="1685"/>
                  </a:cubicBezTo>
                  <a:cubicBezTo>
                    <a:pt x="154" y="1685"/>
                    <a:pt x="183" y="1619"/>
                    <a:pt x="183" y="1590"/>
                  </a:cubicBezTo>
                  <a:cubicBezTo>
                    <a:pt x="183" y="1561"/>
                    <a:pt x="183" y="616"/>
                    <a:pt x="396" y="221"/>
                  </a:cubicBezTo>
                  <a:cubicBezTo>
                    <a:pt x="396" y="184"/>
                    <a:pt x="432" y="184"/>
                    <a:pt x="432" y="184"/>
                  </a:cubicBezTo>
                  <a:cubicBezTo>
                    <a:pt x="491" y="221"/>
                    <a:pt x="615" y="521"/>
                    <a:pt x="703" y="858"/>
                  </a:cubicBezTo>
                  <a:cubicBezTo>
                    <a:pt x="732" y="887"/>
                    <a:pt x="762" y="916"/>
                    <a:pt x="828" y="916"/>
                  </a:cubicBezTo>
                  <a:cubicBezTo>
                    <a:pt x="857" y="916"/>
                    <a:pt x="886" y="858"/>
                    <a:pt x="886" y="799"/>
                  </a:cubicBezTo>
                  <a:cubicBezTo>
                    <a:pt x="828" y="587"/>
                    <a:pt x="674" y="38"/>
                    <a:pt x="4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8"/>
            <p:cNvSpPr/>
            <p:nvPr/>
          </p:nvSpPr>
          <p:spPr>
            <a:xfrm>
              <a:off x="5315850" y="3186075"/>
              <a:ext cx="177575" cy="242575"/>
            </a:xfrm>
            <a:custGeom>
              <a:avLst/>
              <a:gdLst/>
              <a:ahLst/>
              <a:cxnLst/>
              <a:rect l="l" t="t" r="r" b="b"/>
              <a:pathLst>
                <a:path w="7103" h="9703" extrusionOk="0">
                  <a:moveTo>
                    <a:pt x="5338" y="1"/>
                  </a:moveTo>
                  <a:cubicBezTo>
                    <a:pt x="5338" y="1"/>
                    <a:pt x="3354" y="2629"/>
                    <a:pt x="2680" y="3237"/>
                  </a:cubicBezTo>
                  <a:cubicBezTo>
                    <a:pt x="2131" y="3728"/>
                    <a:pt x="242" y="4797"/>
                    <a:pt x="242" y="4797"/>
                  </a:cubicBezTo>
                  <a:lnTo>
                    <a:pt x="0" y="9703"/>
                  </a:lnTo>
                  <a:cubicBezTo>
                    <a:pt x="1736" y="8517"/>
                    <a:pt x="2526" y="7967"/>
                    <a:pt x="4394" y="5800"/>
                  </a:cubicBezTo>
                  <a:cubicBezTo>
                    <a:pt x="5309" y="4702"/>
                    <a:pt x="7103" y="586"/>
                    <a:pt x="7103" y="586"/>
                  </a:cubicBezTo>
                  <a:lnTo>
                    <a:pt x="5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8"/>
            <p:cNvSpPr/>
            <p:nvPr/>
          </p:nvSpPr>
          <p:spPr>
            <a:xfrm>
              <a:off x="5312725" y="3183575"/>
              <a:ext cx="183100" cy="247475"/>
            </a:xfrm>
            <a:custGeom>
              <a:avLst/>
              <a:gdLst/>
              <a:ahLst/>
              <a:cxnLst/>
              <a:rect l="l" t="t" r="r" b="b"/>
              <a:pathLst>
                <a:path w="7324" h="9899" extrusionOk="0">
                  <a:moveTo>
                    <a:pt x="5460" y="1"/>
                  </a:moveTo>
                  <a:cubicBezTo>
                    <a:pt x="5430" y="1"/>
                    <a:pt x="5397" y="21"/>
                    <a:pt x="5397" y="42"/>
                  </a:cubicBezTo>
                  <a:cubicBezTo>
                    <a:pt x="5368" y="71"/>
                    <a:pt x="3420" y="2664"/>
                    <a:pt x="2747" y="3279"/>
                  </a:cubicBezTo>
                  <a:cubicBezTo>
                    <a:pt x="2227" y="3762"/>
                    <a:pt x="367" y="4802"/>
                    <a:pt x="338" y="4802"/>
                  </a:cubicBezTo>
                  <a:cubicBezTo>
                    <a:pt x="308" y="4831"/>
                    <a:pt x="272" y="4897"/>
                    <a:pt x="308" y="4926"/>
                  </a:cubicBezTo>
                  <a:cubicBezTo>
                    <a:pt x="325" y="4960"/>
                    <a:pt x="343" y="4975"/>
                    <a:pt x="366" y="4975"/>
                  </a:cubicBezTo>
                  <a:cubicBezTo>
                    <a:pt x="382" y="4975"/>
                    <a:pt x="401" y="4968"/>
                    <a:pt x="425" y="4955"/>
                  </a:cubicBezTo>
                  <a:cubicBezTo>
                    <a:pt x="491" y="4926"/>
                    <a:pt x="2322" y="3916"/>
                    <a:pt x="2871" y="3396"/>
                  </a:cubicBezTo>
                  <a:cubicBezTo>
                    <a:pt x="3479" y="2817"/>
                    <a:pt x="5214" y="562"/>
                    <a:pt x="5493" y="196"/>
                  </a:cubicBezTo>
                  <a:lnTo>
                    <a:pt x="7111" y="716"/>
                  </a:lnTo>
                  <a:cubicBezTo>
                    <a:pt x="6833" y="1324"/>
                    <a:pt x="5280" y="4860"/>
                    <a:pt x="4453" y="5841"/>
                  </a:cubicBezTo>
                  <a:cubicBezTo>
                    <a:pt x="2622" y="8009"/>
                    <a:pt x="1831" y="8521"/>
                    <a:pt x="89" y="9715"/>
                  </a:cubicBezTo>
                  <a:lnTo>
                    <a:pt x="59" y="9744"/>
                  </a:lnTo>
                  <a:cubicBezTo>
                    <a:pt x="30" y="9774"/>
                    <a:pt x="1" y="9839"/>
                    <a:pt x="30" y="9869"/>
                  </a:cubicBezTo>
                  <a:cubicBezTo>
                    <a:pt x="59" y="9898"/>
                    <a:pt x="89" y="9898"/>
                    <a:pt x="125" y="9898"/>
                  </a:cubicBezTo>
                  <a:lnTo>
                    <a:pt x="154" y="9898"/>
                  </a:lnTo>
                  <a:lnTo>
                    <a:pt x="213" y="9869"/>
                  </a:lnTo>
                  <a:cubicBezTo>
                    <a:pt x="1956" y="8675"/>
                    <a:pt x="2747" y="8126"/>
                    <a:pt x="4577" y="5959"/>
                  </a:cubicBezTo>
                  <a:cubicBezTo>
                    <a:pt x="5493" y="4860"/>
                    <a:pt x="7228" y="870"/>
                    <a:pt x="7294" y="716"/>
                  </a:cubicBezTo>
                  <a:cubicBezTo>
                    <a:pt x="7323" y="686"/>
                    <a:pt x="7323" y="650"/>
                    <a:pt x="7294" y="621"/>
                  </a:cubicBezTo>
                  <a:lnTo>
                    <a:pt x="7265" y="591"/>
                  </a:lnTo>
                  <a:lnTo>
                    <a:pt x="5493" y="13"/>
                  </a:lnTo>
                  <a:cubicBezTo>
                    <a:pt x="5484" y="4"/>
                    <a:pt x="5472" y="1"/>
                    <a:pt x="546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8"/>
            <p:cNvSpPr/>
            <p:nvPr/>
          </p:nvSpPr>
          <p:spPr>
            <a:xfrm>
              <a:off x="5437750" y="3176200"/>
              <a:ext cx="47450" cy="44325"/>
            </a:xfrm>
            <a:custGeom>
              <a:avLst/>
              <a:gdLst/>
              <a:ahLst/>
              <a:cxnLst/>
              <a:rect l="l" t="t" r="r" b="b"/>
              <a:pathLst>
                <a:path w="1898" h="1773" extrusionOk="0">
                  <a:moveTo>
                    <a:pt x="521" y="0"/>
                  </a:moveTo>
                  <a:lnTo>
                    <a:pt x="1" y="703"/>
                  </a:lnTo>
                  <a:cubicBezTo>
                    <a:pt x="521" y="1465"/>
                    <a:pt x="1348" y="1772"/>
                    <a:pt x="1348" y="1772"/>
                  </a:cubicBezTo>
                  <a:lnTo>
                    <a:pt x="1897" y="916"/>
                  </a:lnTo>
                  <a:cubicBezTo>
                    <a:pt x="1224" y="615"/>
                    <a:pt x="521" y="0"/>
                    <a:pt x="5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8"/>
            <p:cNvSpPr/>
            <p:nvPr/>
          </p:nvSpPr>
          <p:spPr>
            <a:xfrm>
              <a:off x="5435575" y="3174725"/>
              <a:ext cx="51825" cy="48000"/>
            </a:xfrm>
            <a:custGeom>
              <a:avLst/>
              <a:gdLst/>
              <a:ahLst/>
              <a:cxnLst/>
              <a:rect l="l" t="t" r="r" b="b"/>
              <a:pathLst>
                <a:path w="2073" h="1920" extrusionOk="0">
                  <a:moveTo>
                    <a:pt x="608" y="154"/>
                  </a:moveTo>
                  <a:cubicBezTo>
                    <a:pt x="791" y="308"/>
                    <a:pt x="1340" y="733"/>
                    <a:pt x="1889" y="1004"/>
                  </a:cubicBezTo>
                  <a:lnTo>
                    <a:pt x="1435" y="1773"/>
                  </a:lnTo>
                  <a:cubicBezTo>
                    <a:pt x="1216" y="1678"/>
                    <a:pt x="608" y="1370"/>
                    <a:pt x="154" y="762"/>
                  </a:cubicBezTo>
                  <a:lnTo>
                    <a:pt x="608" y="154"/>
                  </a:lnTo>
                  <a:close/>
                  <a:moveTo>
                    <a:pt x="608" y="1"/>
                  </a:moveTo>
                  <a:cubicBezTo>
                    <a:pt x="579" y="1"/>
                    <a:pt x="579" y="1"/>
                    <a:pt x="549" y="30"/>
                  </a:cubicBezTo>
                  <a:lnTo>
                    <a:pt x="29" y="733"/>
                  </a:lnTo>
                  <a:cubicBezTo>
                    <a:pt x="0" y="762"/>
                    <a:pt x="0" y="792"/>
                    <a:pt x="29" y="821"/>
                  </a:cubicBezTo>
                  <a:cubicBezTo>
                    <a:pt x="549" y="1553"/>
                    <a:pt x="1369" y="1890"/>
                    <a:pt x="1435" y="1919"/>
                  </a:cubicBezTo>
                  <a:cubicBezTo>
                    <a:pt x="1465" y="1919"/>
                    <a:pt x="1494" y="1890"/>
                    <a:pt x="1494" y="1890"/>
                  </a:cubicBezTo>
                  <a:lnTo>
                    <a:pt x="2043" y="1004"/>
                  </a:lnTo>
                  <a:cubicBezTo>
                    <a:pt x="2043" y="975"/>
                    <a:pt x="2072" y="975"/>
                    <a:pt x="2043" y="945"/>
                  </a:cubicBezTo>
                  <a:cubicBezTo>
                    <a:pt x="2043" y="916"/>
                    <a:pt x="2043" y="916"/>
                    <a:pt x="2014" y="916"/>
                  </a:cubicBezTo>
                  <a:cubicBezTo>
                    <a:pt x="1340" y="608"/>
                    <a:pt x="666" y="1"/>
                    <a:pt x="6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8"/>
            <p:cNvSpPr/>
            <p:nvPr/>
          </p:nvSpPr>
          <p:spPr>
            <a:xfrm>
              <a:off x="5482800" y="3199075"/>
              <a:ext cx="10625" cy="24550"/>
            </a:xfrm>
            <a:custGeom>
              <a:avLst/>
              <a:gdLst/>
              <a:ahLst/>
              <a:cxnLst/>
              <a:rect l="l" t="t" r="r" b="b"/>
              <a:pathLst>
                <a:path w="425" h="982" extrusionOk="0">
                  <a:moveTo>
                    <a:pt x="95" y="1"/>
                  </a:moveTo>
                  <a:lnTo>
                    <a:pt x="0" y="982"/>
                  </a:lnTo>
                  <a:cubicBezTo>
                    <a:pt x="0" y="982"/>
                    <a:pt x="242" y="945"/>
                    <a:pt x="396" y="887"/>
                  </a:cubicBezTo>
                  <a:lnTo>
                    <a:pt x="425" y="66"/>
                  </a:lnTo>
                  <a:cubicBezTo>
                    <a:pt x="425" y="66"/>
                    <a:pt x="242" y="66"/>
                    <a:pt x="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8"/>
            <p:cNvSpPr/>
            <p:nvPr/>
          </p:nvSpPr>
          <p:spPr>
            <a:xfrm>
              <a:off x="5481325" y="3197075"/>
              <a:ext cx="13750" cy="28025"/>
            </a:xfrm>
            <a:custGeom>
              <a:avLst/>
              <a:gdLst/>
              <a:ahLst/>
              <a:cxnLst/>
              <a:rect l="l" t="t" r="r" b="b"/>
              <a:pathLst>
                <a:path w="550" h="1121" extrusionOk="0">
                  <a:moveTo>
                    <a:pt x="213" y="176"/>
                  </a:moveTo>
                  <a:cubicBezTo>
                    <a:pt x="301" y="176"/>
                    <a:pt x="367" y="205"/>
                    <a:pt x="396" y="205"/>
                  </a:cubicBezTo>
                  <a:lnTo>
                    <a:pt x="396" y="937"/>
                  </a:lnTo>
                  <a:cubicBezTo>
                    <a:pt x="301" y="967"/>
                    <a:pt x="213" y="967"/>
                    <a:pt x="154" y="967"/>
                  </a:cubicBezTo>
                  <a:lnTo>
                    <a:pt x="213" y="176"/>
                  </a:lnTo>
                  <a:close/>
                  <a:moveTo>
                    <a:pt x="154" y="0"/>
                  </a:moveTo>
                  <a:cubicBezTo>
                    <a:pt x="145" y="0"/>
                    <a:pt x="136" y="7"/>
                    <a:pt x="118" y="22"/>
                  </a:cubicBezTo>
                  <a:cubicBezTo>
                    <a:pt x="89" y="22"/>
                    <a:pt x="89" y="51"/>
                    <a:pt x="89" y="51"/>
                  </a:cubicBezTo>
                  <a:lnTo>
                    <a:pt x="1" y="1025"/>
                  </a:lnTo>
                  <a:lnTo>
                    <a:pt x="1" y="1091"/>
                  </a:lnTo>
                  <a:cubicBezTo>
                    <a:pt x="30" y="1091"/>
                    <a:pt x="59" y="1120"/>
                    <a:pt x="59" y="1120"/>
                  </a:cubicBezTo>
                  <a:cubicBezTo>
                    <a:pt x="89" y="1120"/>
                    <a:pt x="338" y="1120"/>
                    <a:pt x="484" y="1025"/>
                  </a:cubicBezTo>
                  <a:cubicBezTo>
                    <a:pt x="521" y="1025"/>
                    <a:pt x="521" y="996"/>
                    <a:pt x="521" y="967"/>
                  </a:cubicBezTo>
                  <a:lnTo>
                    <a:pt x="550" y="146"/>
                  </a:lnTo>
                  <a:cubicBezTo>
                    <a:pt x="550" y="110"/>
                    <a:pt x="550" y="81"/>
                    <a:pt x="521" y="81"/>
                  </a:cubicBezTo>
                  <a:lnTo>
                    <a:pt x="484" y="51"/>
                  </a:lnTo>
                  <a:cubicBezTo>
                    <a:pt x="484" y="51"/>
                    <a:pt x="338" y="51"/>
                    <a:pt x="184" y="22"/>
                  </a:cubicBezTo>
                  <a:cubicBezTo>
                    <a:pt x="169" y="7"/>
                    <a:pt x="162" y="0"/>
                    <a:pt x="1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8"/>
            <p:cNvSpPr/>
            <p:nvPr/>
          </p:nvSpPr>
          <p:spPr>
            <a:xfrm>
              <a:off x="5253975" y="3588075"/>
              <a:ext cx="129625" cy="385325"/>
            </a:xfrm>
            <a:custGeom>
              <a:avLst/>
              <a:gdLst/>
              <a:ahLst/>
              <a:cxnLst/>
              <a:rect l="l" t="t" r="r" b="b"/>
              <a:pathLst>
                <a:path w="5185" h="15413" extrusionOk="0">
                  <a:moveTo>
                    <a:pt x="3903" y="1"/>
                  </a:moveTo>
                  <a:lnTo>
                    <a:pt x="0" y="462"/>
                  </a:lnTo>
                  <a:lnTo>
                    <a:pt x="762" y="14038"/>
                  </a:lnTo>
                  <a:cubicBezTo>
                    <a:pt x="372" y="15094"/>
                    <a:pt x="1009" y="15283"/>
                    <a:pt x="1516" y="15283"/>
                  </a:cubicBezTo>
                  <a:cubicBezTo>
                    <a:pt x="1800" y="15283"/>
                    <a:pt x="2043" y="15224"/>
                    <a:pt x="2043" y="15224"/>
                  </a:cubicBezTo>
                  <a:cubicBezTo>
                    <a:pt x="2043" y="15224"/>
                    <a:pt x="3316" y="15413"/>
                    <a:pt x="4234" y="15413"/>
                  </a:cubicBezTo>
                  <a:cubicBezTo>
                    <a:pt x="4751" y="15413"/>
                    <a:pt x="5155" y="15353"/>
                    <a:pt x="5155" y="15165"/>
                  </a:cubicBezTo>
                  <a:cubicBezTo>
                    <a:pt x="5185" y="14645"/>
                    <a:pt x="2504" y="13642"/>
                    <a:pt x="2504" y="13642"/>
                  </a:cubicBezTo>
                  <a:cubicBezTo>
                    <a:pt x="3083" y="10193"/>
                    <a:pt x="3903" y="1"/>
                    <a:pt x="39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8"/>
            <p:cNvSpPr/>
            <p:nvPr/>
          </p:nvSpPr>
          <p:spPr>
            <a:xfrm>
              <a:off x="5252500" y="3586625"/>
              <a:ext cx="132750" cy="388275"/>
            </a:xfrm>
            <a:custGeom>
              <a:avLst/>
              <a:gdLst/>
              <a:ahLst/>
              <a:cxnLst/>
              <a:rect l="l" t="t" r="r" b="b"/>
              <a:pathLst>
                <a:path w="5310" h="15531" extrusionOk="0">
                  <a:moveTo>
                    <a:pt x="3874" y="154"/>
                  </a:moveTo>
                  <a:lnTo>
                    <a:pt x="3874" y="154"/>
                  </a:lnTo>
                  <a:cubicBezTo>
                    <a:pt x="3779" y="1128"/>
                    <a:pt x="3017" y="10434"/>
                    <a:pt x="2498" y="13671"/>
                  </a:cubicBezTo>
                  <a:cubicBezTo>
                    <a:pt x="2498" y="13730"/>
                    <a:pt x="2498" y="13759"/>
                    <a:pt x="2534" y="13759"/>
                  </a:cubicBezTo>
                  <a:cubicBezTo>
                    <a:pt x="3567" y="14154"/>
                    <a:pt x="5185" y="14886"/>
                    <a:pt x="5156" y="15223"/>
                  </a:cubicBezTo>
                  <a:cubicBezTo>
                    <a:pt x="5156" y="15223"/>
                    <a:pt x="5156" y="15253"/>
                    <a:pt x="5126" y="15282"/>
                  </a:cubicBezTo>
                  <a:cubicBezTo>
                    <a:pt x="5015" y="15372"/>
                    <a:pt x="4682" y="15406"/>
                    <a:pt x="4269" y="15406"/>
                  </a:cubicBezTo>
                  <a:cubicBezTo>
                    <a:pt x="3543" y="15406"/>
                    <a:pt x="2569" y="15303"/>
                    <a:pt x="2102" y="15223"/>
                  </a:cubicBezTo>
                  <a:cubicBezTo>
                    <a:pt x="2087" y="15223"/>
                    <a:pt x="1850" y="15280"/>
                    <a:pt x="1579" y="15280"/>
                  </a:cubicBezTo>
                  <a:cubicBezTo>
                    <a:pt x="1327" y="15280"/>
                    <a:pt x="1046" y="15231"/>
                    <a:pt x="887" y="15040"/>
                  </a:cubicBezTo>
                  <a:cubicBezTo>
                    <a:pt x="733" y="14857"/>
                    <a:pt x="704" y="14550"/>
                    <a:pt x="887" y="14125"/>
                  </a:cubicBezTo>
                  <a:lnTo>
                    <a:pt x="887" y="14096"/>
                  </a:lnTo>
                  <a:lnTo>
                    <a:pt x="154" y="579"/>
                  </a:lnTo>
                  <a:lnTo>
                    <a:pt x="3874" y="154"/>
                  </a:lnTo>
                  <a:close/>
                  <a:moveTo>
                    <a:pt x="3933" y="0"/>
                  </a:moveTo>
                  <a:lnTo>
                    <a:pt x="59" y="454"/>
                  </a:lnTo>
                  <a:cubicBezTo>
                    <a:pt x="30" y="454"/>
                    <a:pt x="1" y="491"/>
                    <a:pt x="1" y="520"/>
                  </a:cubicBezTo>
                  <a:lnTo>
                    <a:pt x="733" y="14066"/>
                  </a:lnTo>
                  <a:cubicBezTo>
                    <a:pt x="579" y="14550"/>
                    <a:pt x="579" y="14916"/>
                    <a:pt x="791" y="15135"/>
                  </a:cubicBezTo>
                  <a:cubicBezTo>
                    <a:pt x="988" y="15363"/>
                    <a:pt x="1318" y="15416"/>
                    <a:pt x="1599" y="15416"/>
                  </a:cubicBezTo>
                  <a:cubicBezTo>
                    <a:pt x="1841" y="15416"/>
                    <a:pt x="2048" y="15377"/>
                    <a:pt x="2102" y="15377"/>
                  </a:cubicBezTo>
                  <a:cubicBezTo>
                    <a:pt x="2315" y="15406"/>
                    <a:pt x="3413" y="15531"/>
                    <a:pt x="4240" y="15531"/>
                  </a:cubicBezTo>
                  <a:cubicBezTo>
                    <a:pt x="4694" y="15531"/>
                    <a:pt x="5060" y="15502"/>
                    <a:pt x="5214" y="15377"/>
                  </a:cubicBezTo>
                  <a:cubicBezTo>
                    <a:pt x="5280" y="15318"/>
                    <a:pt x="5309" y="15253"/>
                    <a:pt x="5309" y="15223"/>
                  </a:cubicBezTo>
                  <a:cubicBezTo>
                    <a:pt x="5309" y="14703"/>
                    <a:pt x="3201" y="13854"/>
                    <a:pt x="2651" y="13634"/>
                  </a:cubicBezTo>
                  <a:cubicBezTo>
                    <a:pt x="3201" y="10193"/>
                    <a:pt x="4028" y="154"/>
                    <a:pt x="4028" y="59"/>
                  </a:cubicBezTo>
                  <a:cubicBezTo>
                    <a:pt x="4028" y="59"/>
                    <a:pt x="4028" y="29"/>
                    <a:pt x="39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8"/>
            <p:cNvSpPr/>
            <p:nvPr/>
          </p:nvSpPr>
          <p:spPr>
            <a:xfrm>
              <a:off x="5149525" y="3535700"/>
              <a:ext cx="118925" cy="447125"/>
            </a:xfrm>
            <a:custGeom>
              <a:avLst/>
              <a:gdLst/>
              <a:ahLst/>
              <a:cxnLst/>
              <a:rect l="l" t="t" r="r" b="b"/>
              <a:pathLst>
                <a:path w="4757" h="17885" extrusionOk="0">
                  <a:moveTo>
                    <a:pt x="497" y="1"/>
                  </a:moveTo>
                  <a:cubicBezTo>
                    <a:pt x="340" y="1"/>
                    <a:pt x="246" y="70"/>
                    <a:pt x="246" y="236"/>
                  </a:cubicBezTo>
                  <a:cubicBezTo>
                    <a:pt x="275" y="7104"/>
                    <a:pt x="393" y="16528"/>
                    <a:pt x="393" y="16528"/>
                  </a:cubicBezTo>
                  <a:cubicBezTo>
                    <a:pt x="1" y="17590"/>
                    <a:pt x="662" y="17779"/>
                    <a:pt x="1181" y="17779"/>
                  </a:cubicBezTo>
                  <a:cubicBezTo>
                    <a:pt x="1467" y="17779"/>
                    <a:pt x="1711" y="17722"/>
                    <a:pt x="1711" y="17722"/>
                  </a:cubicBezTo>
                  <a:cubicBezTo>
                    <a:pt x="1711" y="17722"/>
                    <a:pt x="2871" y="17885"/>
                    <a:pt x="3753" y="17885"/>
                  </a:cubicBezTo>
                  <a:cubicBezTo>
                    <a:pt x="4293" y="17885"/>
                    <a:pt x="4727" y="17824"/>
                    <a:pt x="4727" y="17626"/>
                  </a:cubicBezTo>
                  <a:cubicBezTo>
                    <a:pt x="4757" y="17136"/>
                    <a:pt x="2165" y="16133"/>
                    <a:pt x="2165" y="16133"/>
                  </a:cubicBezTo>
                  <a:cubicBezTo>
                    <a:pt x="2714" y="12684"/>
                    <a:pt x="3937" y="1942"/>
                    <a:pt x="3937" y="1942"/>
                  </a:cubicBezTo>
                  <a:cubicBezTo>
                    <a:pt x="3937" y="1942"/>
                    <a:pt x="1328" y="1"/>
                    <a:pt x="4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8"/>
            <p:cNvSpPr/>
            <p:nvPr/>
          </p:nvSpPr>
          <p:spPr>
            <a:xfrm>
              <a:off x="5153275" y="3534000"/>
              <a:ext cx="116825" cy="450800"/>
            </a:xfrm>
            <a:custGeom>
              <a:avLst/>
              <a:gdLst/>
              <a:ahLst/>
              <a:cxnLst/>
              <a:rect l="l" t="t" r="r" b="b"/>
              <a:pathLst>
                <a:path w="4673" h="18032" extrusionOk="0">
                  <a:moveTo>
                    <a:pt x="324" y="131"/>
                  </a:moveTo>
                  <a:cubicBezTo>
                    <a:pt x="904" y="131"/>
                    <a:pt x="2617" y="1222"/>
                    <a:pt x="3721" y="2046"/>
                  </a:cubicBezTo>
                  <a:cubicBezTo>
                    <a:pt x="3633" y="2779"/>
                    <a:pt x="2476" y="12876"/>
                    <a:pt x="1956" y="16201"/>
                  </a:cubicBezTo>
                  <a:cubicBezTo>
                    <a:pt x="1927" y="16230"/>
                    <a:pt x="1956" y="16259"/>
                    <a:pt x="1985" y="16259"/>
                  </a:cubicBezTo>
                  <a:cubicBezTo>
                    <a:pt x="2959" y="16625"/>
                    <a:pt x="4519" y="17358"/>
                    <a:pt x="4519" y="17694"/>
                  </a:cubicBezTo>
                  <a:cubicBezTo>
                    <a:pt x="4519" y="17724"/>
                    <a:pt x="4519" y="17724"/>
                    <a:pt x="4490" y="17753"/>
                  </a:cubicBezTo>
                  <a:cubicBezTo>
                    <a:pt x="4377" y="17855"/>
                    <a:pt x="4046" y="17891"/>
                    <a:pt x="3638" y="17891"/>
                  </a:cubicBezTo>
                  <a:cubicBezTo>
                    <a:pt x="2934" y="17891"/>
                    <a:pt x="2001" y="17784"/>
                    <a:pt x="1561" y="17724"/>
                  </a:cubicBezTo>
                  <a:lnTo>
                    <a:pt x="1524" y="17724"/>
                  </a:lnTo>
                  <a:cubicBezTo>
                    <a:pt x="1524" y="17724"/>
                    <a:pt x="1296" y="17781"/>
                    <a:pt x="1030" y="17781"/>
                  </a:cubicBezTo>
                  <a:cubicBezTo>
                    <a:pt x="782" y="17781"/>
                    <a:pt x="500" y="17731"/>
                    <a:pt x="338" y="17541"/>
                  </a:cubicBezTo>
                  <a:cubicBezTo>
                    <a:pt x="155" y="17358"/>
                    <a:pt x="155" y="17057"/>
                    <a:pt x="308" y="16625"/>
                  </a:cubicBezTo>
                  <a:lnTo>
                    <a:pt x="338" y="16596"/>
                  </a:lnTo>
                  <a:cubicBezTo>
                    <a:pt x="338" y="16508"/>
                    <a:pt x="184" y="7077"/>
                    <a:pt x="155" y="304"/>
                  </a:cubicBezTo>
                  <a:cubicBezTo>
                    <a:pt x="155" y="216"/>
                    <a:pt x="184" y="179"/>
                    <a:pt x="213" y="150"/>
                  </a:cubicBezTo>
                  <a:cubicBezTo>
                    <a:pt x="243" y="137"/>
                    <a:pt x="280" y="131"/>
                    <a:pt x="324" y="131"/>
                  </a:cubicBezTo>
                  <a:close/>
                  <a:moveTo>
                    <a:pt x="314" y="1"/>
                  </a:moveTo>
                  <a:cubicBezTo>
                    <a:pt x="251" y="1"/>
                    <a:pt x="198" y="11"/>
                    <a:pt x="155" y="33"/>
                  </a:cubicBezTo>
                  <a:cubicBezTo>
                    <a:pt x="96" y="62"/>
                    <a:pt x="30" y="150"/>
                    <a:pt x="30" y="304"/>
                  </a:cubicBezTo>
                  <a:cubicBezTo>
                    <a:pt x="30" y="6952"/>
                    <a:pt x="184" y="16171"/>
                    <a:pt x="184" y="16567"/>
                  </a:cubicBezTo>
                  <a:cubicBezTo>
                    <a:pt x="1" y="17057"/>
                    <a:pt x="30" y="17423"/>
                    <a:pt x="213" y="17636"/>
                  </a:cubicBezTo>
                  <a:cubicBezTo>
                    <a:pt x="416" y="17871"/>
                    <a:pt x="768" y="17929"/>
                    <a:pt x="1063" y="17929"/>
                  </a:cubicBezTo>
                  <a:cubicBezTo>
                    <a:pt x="1303" y="17929"/>
                    <a:pt x="1505" y="17891"/>
                    <a:pt x="1561" y="17877"/>
                  </a:cubicBezTo>
                  <a:cubicBezTo>
                    <a:pt x="1773" y="17907"/>
                    <a:pt x="2747" y="18031"/>
                    <a:pt x="3574" y="18031"/>
                  </a:cubicBezTo>
                  <a:cubicBezTo>
                    <a:pt x="4028" y="18031"/>
                    <a:pt x="4424" y="17973"/>
                    <a:pt x="4577" y="17848"/>
                  </a:cubicBezTo>
                  <a:cubicBezTo>
                    <a:pt x="4636" y="17819"/>
                    <a:pt x="4636" y="17753"/>
                    <a:pt x="4673" y="17694"/>
                  </a:cubicBezTo>
                  <a:cubicBezTo>
                    <a:pt x="4673" y="17204"/>
                    <a:pt x="2622" y="16354"/>
                    <a:pt x="2073" y="16142"/>
                  </a:cubicBezTo>
                  <a:cubicBezTo>
                    <a:pt x="2659" y="12693"/>
                    <a:pt x="3845" y="2134"/>
                    <a:pt x="3845" y="2010"/>
                  </a:cubicBezTo>
                  <a:cubicBezTo>
                    <a:pt x="3845" y="2010"/>
                    <a:pt x="3845" y="1981"/>
                    <a:pt x="3816" y="1951"/>
                  </a:cubicBezTo>
                  <a:cubicBezTo>
                    <a:pt x="3530" y="1754"/>
                    <a:pt x="1138" y="1"/>
                    <a:pt x="3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8"/>
            <p:cNvSpPr/>
            <p:nvPr/>
          </p:nvSpPr>
          <p:spPr>
            <a:xfrm>
              <a:off x="5240250" y="3954925"/>
              <a:ext cx="32050" cy="24550"/>
            </a:xfrm>
            <a:custGeom>
              <a:avLst/>
              <a:gdLst/>
              <a:ahLst/>
              <a:cxnLst/>
              <a:rect l="l" t="t" r="r" b="b"/>
              <a:pathLst>
                <a:path w="1282" h="982" extrusionOk="0">
                  <a:moveTo>
                    <a:pt x="212" y="1"/>
                  </a:moveTo>
                  <a:cubicBezTo>
                    <a:pt x="59" y="308"/>
                    <a:pt x="0" y="645"/>
                    <a:pt x="95" y="982"/>
                  </a:cubicBezTo>
                  <a:cubicBezTo>
                    <a:pt x="1252" y="916"/>
                    <a:pt x="1281" y="799"/>
                    <a:pt x="1281" y="799"/>
                  </a:cubicBezTo>
                  <a:cubicBezTo>
                    <a:pt x="1281" y="799"/>
                    <a:pt x="1040" y="433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8"/>
            <p:cNvSpPr/>
            <p:nvPr/>
          </p:nvSpPr>
          <p:spPr>
            <a:xfrm>
              <a:off x="5238775" y="3953475"/>
              <a:ext cx="35900" cy="28200"/>
            </a:xfrm>
            <a:custGeom>
              <a:avLst/>
              <a:gdLst/>
              <a:ahLst/>
              <a:cxnLst/>
              <a:rect l="l" t="t" r="r" b="b"/>
              <a:pathLst>
                <a:path w="1436" h="1128" extrusionOk="0">
                  <a:moveTo>
                    <a:pt x="301" y="154"/>
                  </a:moveTo>
                  <a:cubicBezTo>
                    <a:pt x="886" y="461"/>
                    <a:pt x="1157" y="703"/>
                    <a:pt x="1253" y="828"/>
                  </a:cubicBezTo>
                  <a:cubicBezTo>
                    <a:pt x="1157" y="857"/>
                    <a:pt x="886" y="915"/>
                    <a:pt x="184" y="974"/>
                  </a:cubicBezTo>
                  <a:cubicBezTo>
                    <a:pt x="154" y="703"/>
                    <a:pt x="213" y="396"/>
                    <a:pt x="301" y="154"/>
                  </a:cubicBezTo>
                  <a:close/>
                  <a:moveTo>
                    <a:pt x="301" y="0"/>
                  </a:moveTo>
                  <a:cubicBezTo>
                    <a:pt x="271" y="0"/>
                    <a:pt x="242" y="0"/>
                    <a:pt x="213" y="29"/>
                  </a:cubicBezTo>
                  <a:cubicBezTo>
                    <a:pt x="59" y="337"/>
                    <a:pt x="0" y="703"/>
                    <a:pt x="59" y="1069"/>
                  </a:cubicBezTo>
                  <a:cubicBezTo>
                    <a:pt x="59" y="1098"/>
                    <a:pt x="88" y="1128"/>
                    <a:pt x="154" y="1128"/>
                  </a:cubicBezTo>
                  <a:cubicBezTo>
                    <a:pt x="945" y="1069"/>
                    <a:pt x="1370" y="974"/>
                    <a:pt x="1399" y="886"/>
                  </a:cubicBezTo>
                  <a:cubicBezTo>
                    <a:pt x="1436" y="857"/>
                    <a:pt x="1436" y="828"/>
                    <a:pt x="1399" y="828"/>
                  </a:cubicBezTo>
                  <a:cubicBezTo>
                    <a:pt x="1399" y="791"/>
                    <a:pt x="1157" y="425"/>
                    <a:pt x="3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8"/>
            <p:cNvSpPr/>
            <p:nvPr/>
          </p:nvSpPr>
          <p:spPr>
            <a:xfrm>
              <a:off x="5154750" y="3944300"/>
              <a:ext cx="90825" cy="36900"/>
            </a:xfrm>
            <a:custGeom>
              <a:avLst/>
              <a:gdLst/>
              <a:ahLst/>
              <a:cxnLst/>
              <a:rect l="l" t="t" r="r" b="b"/>
              <a:pathLst>
                <a:path w="3633" h="1476" extrusionOk="0">
                  <a:moveTo>
                    <a:pt x="154" y="1"/>
                  </a:moveTo>
                  <a:cubicBezTo>
                    <a:pt x="154" y="30"/>
                    <a:pt x="0" y="367"/>
                    <a:pt x="0" y="946"/>
                  </a:cubicBezTo>
                  <a:cubicBezTo>
                    <a:pt x="0" y="946"/>
                    <a:pt x="57" y="1475"/>
                    <a:pt x="1892" y="1475"/>
                  </a:cubicBezTo>
                  <a:cubicBezTo>
                    <a:pt x="2034" y="1475"/>
                    <a:pt x="2187" y="1472"/>
                    <a:pt x="2351" y="1465"/>
                  </a:cubicBezTo>
                  <a:cubicBezTo>
                    <a:pt x="2812" y="1465"/>
                    <a:pt x="3208" y="1436"/>
                    <a:pt x="3515" y="1407"/>
                  </a:cubicBezTo>
                  <a:cubicBezTo>
                    <a:pt x="3420" y="1070"/>
                    <a:pt x="3479" y="733"/>
                    <a:pt x="3632" y="426"/>
                  </a:cubicBezTo>
                  <a:cubicBezTo>
                    <a:pt x="3361" y="279"/>
                    <a:pt x="2995" y="155"/>
                    <a:pt x="2534" y="1"/>
                  </a:cubicBezTo>
                  <a:cubicBezTo>
                    <a:pt x="2534" y="1"/>
                    <a:pt x="1952" y="287"/>
                    <a:pt x="1246" y="287"/>
                  </a:cubicBezTo>
                  <a:cubicBezTo>
                    <a:pt x="894" y="287"/>
                    <a:pt x="511" y="216"/>
                    <a:pt x="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8"/>
            <p:cNvSpPr/>
            <p:nvPr/>
          </p:nvSpPr>
          <p:spPr>
            <a:xfrm>
              <a:off x="5153275" y="3942850"/>
              <a:ext cx="94675" cy="40475"/>
            </a:xfrm>
            <a:custGeom>
              <a:avLst/>
              <a:gdLst/>
              <a:ahLst/>
              <a:cxnLst/>
              <a:rect l="l" t="t" r="r" b="b"/>
              <a:pathLst>
                <a:path w="3787" h="1619" extrusionOk="0">
                  <a:moveTo>
                    <a:pt x="2593" y="118"/>
                  </a:moveTo>
                  <a:cubicBezTo>
                    <a:pt x="2959" y="242"/>
                    <a:pt x="3325" y="367"/>
                    <a:pt x="3604" y="520"/>
                  </a:cubicBezTo>
                  <a:cubicBezTo>
                    <a:pt x="3479" y="791"/>
                    <a:pt x="3450" y="1099"/>
                    <a:pt x="3479" y="1399"/>
                  </a:cubicBezTo>
                  <a:cubicBezTo>
                    <a:pt x="3172" y="1436"/>
                    <a:pt x="2805" y="1465"/>
                    <a:pt x="2410" y="1465"/>
                  </a:cubicBezTo>
                  <a:cubicBezTo>
                    <a:pt x="2296" y="1468"/>
                    <a:pt x="2188" y="1469"/>
                    <a:pt x="2086" y="1469"/>
                  </a:cubicBezTo>
                  <a:cubicBezTo>
                    <a:pt x="263" y="1469"/>
                    <a:pt x="125" y="1004"/>
                    <a:pt x="125" y="1004"/>
                  </a:cubicBezTo>
                  <a:cubicBezTo>
                    <a:pt x="125" y="579"/>
                    <a:pt x="213" y="301"/>
                    <a:pt x="243" y="183"/>
                  </a:cubicBezTo>
                  <a:cubicBezTo>
                    <a:pt x="582" y="358"/>
                    <a:pt x="937" y="419"/>
                    <a:pt x="1267" y="419"/>
                  </a:cubicBezTo>
                  <a:cubicBezTo>
                    <a:pt x="1920" y="419"/>
                    <a:pt x="2471" y="181"/>
                    <a:pt x="2593" y="118"/>
                  </a:cubicBezTo>
                  <a:close/>
                  <a:moveTo>
                    <a:pt x="184" y="0"/>
                  </a:moveTo>
                  <a:cubicBezTo>
                    <a:pt x="155" y="30"/>
                    <a:pt x="155" y="59"/>
                    <a:pt x="155" y="59"/>
                  </a:cubicBezTo>
                  <a:cubicBezTo>
                    <a:pt x="155" y="88"/>
                    <a:pt x="125" y="88"/>
                    <a:pt x="125" y="118"/>
                  </a:cubicBezTo>
                  <a:cubicBezTo>
                    <a:pt x="96" y="242"/>
                    <a:pt x="1" y="550"/>
                    <a:pt x="1" y="1004"/>
                  </a:cubicBezTo>
                  <a:cubicBezTo>
                    <a:pt x="1" y="1099"/>
                    <a:pt x="125" y="1619"/>
                    <a:pt x="2044" y="1619"/>
                  </a:cubicBezTo>
                  <a:lnTo>
                    <a:pt x="2410" y="1619"/>
                  </a:lnTo>
                  <a:cubicBezTo>
                    <a:pt x="2842" y="1582"/>
                    <a:pt x="3237" y="1553"/>
                    <a:pt x="3574" y="1553"/>
                  </a:cubicBezTo>
                  <a:lnTo>
                    <a:pt x="3604" y="1523"/>
                  </a:lnTo>
                  <a:cubicBezTo>
                    <a:pt x="3633" y="1494"/>
                    <a:pt x="3633" y="1494"/>
                    <a:pt x="3633" y="1465"/>
                  </a:cubicBezTo>
                  <a:cubicBezTo>
                    <a:pt x="3574" y="1128"/>
                    <a:pt x="3604" y="791"/>
                    <a:pt x="3757" y="520"/>
                  </a:cubicBezTo>
                  <a:cubicBezTo>
                    <a:pt x="3787" y="520"/>
                    <a:pt x="3787" y="484"/>
                    <a:pt x="3787" y="484"/>
                  </a:cubicBezTo>
                  <a:cubicBezTo>
                    <a:pt x="3757" y="454"/>
                    <a:pt x="3757" y="425"/>
                    <a:pt x="3721" y="425"/>
                  </a:cubicBezTo>
                  <a:cubicBezTo>
                    <a:pt x="3420" y="271"/>
                    <a:pt x="3025" y="118"/>
                    <a:pt x="2622" y="0"/>
                  </a:cubicBezTo>
                  <a:lnTo>
                    <a:pt x="2564" y="0"/>
                  </a:lnTo>
                  <a:cubicBezTo>
                    <a:pt x="2564" y="0"/>
                    <a:pt x="1994" y="271"/>
                    <a:pt x="1306" y="271"/>
                  </a:cubicBezTo>
                  <a:cubicBezTo>
                    <a:pt x="963" y="271"/>
                    <a:pt x="589" y="203"/>
                    <a:pt x="2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8"/>
            <p:cNvSpPr/>
            <p:nvPr/>
          </p:nvSpPr>
          <p:spPr>
            <a:xfrm>
              <a:off x="5154750" y="3967925"/>
              <a:ext cx="118275" cy="17350"/>
            </a:xfrm>
            <a:custGeom>
              <a:avLst/>
              <a:gdLst/>
              <a:ahLst/>
              <a:cxnLst/>
              <a:rect l="l" t="t" r="r" b="b"/>
              <a:pathLst>
                <a:path w="4731" h="694" extrusionOk="0">
                  <a:moveTo>
                    <a:pt x="0" y="1"/>
                  </a:moveTo>
                  <a:cubicBezTo>
                    <a:pt x="0" y="125"/>
                    <a:pt x="0" y="250"/>
                    <a:pt x="37" y="367"/>
                  </a:cubicBezTo>
                  <a:cubicBezTo>
                    <a:pt x="37" y="367"/>
                    <a:pt x="674" y="616"/>
                    <a:pt x="2475" y="674"/>
                  </a:cubicBezTo>
                  <a:cubicBezTo>
                    <a:pt x="2781" y="688"/>
                    <a:pt x="3045" y="693"/>
                    <a:pt x="3275" y="693"/>
                  </a:cubicBezTo>
                  <a:cubicBezTo>
                    <a:pt x="4537" y="693"/>
                    <a:pt x="4731" y="520"/>
                    <a:pt x="4731" y="520"/>
                  </a:cubicBezTo>
                  <a:cubicBezTo>
                    <a:pt x="4731" y="520"/>
                    <a:pt x="4731" y="433"/>
                    <a:pt x="4701" y="279"/>
                  </a:cubicBezTo>
                  <a:cubicBezTo>
                    <a:pt x="4063" y="379"/>
                    <a:pt x="3467" y="420"/>
                    <a:pt x="2919" y="420"/>
                  </a:cubicBezTo>
                  <a:cubicBezTo>
                    <a:pt x="1633" y="420"/>
                    <a:pt x="622" y="196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8"/>
            <p:cNvSpPr/>
            <p:nvPr/>
          </p:nvSpPr>
          <p:spPr>
            <a:xfrm>
              <a:off x="5153275" y="3966450"/>
              <a:ext cx="122125" cy="20550"/>
            </a:xfrm>
            <a:custGeom>
              <a:avLst/>
              <a:gdLst/>
              <a:ahLst/>
              <a:cxnLst/>
              <a:rect l="l" t="t" r="r" b="b"/>
              <a:pathLst>
                <a:path w="4885" h="822" extrusionOk="0">
                  <a:moveTo>
                    <a:pt x="125" y="155"/>
                  </a:moveTo>
                  <a:cubicBezTo>
                    <a:pt x="720" y="324"/>
                    <a:pt x="1706" y="525"/>
                    <a:pt x="2968" y="525"/>
                  </a:cubicBezTo>
                  <a:cubicBezTo>
                    <a:pt x="3508" y="525"/>
                    <a:pt x="4099" y="489"/>
                    <a:pt x="4731" y="396"/>
                  </a:cubicBezTo>
                  <a:lnTo>
                    <a:pt x="4731" y="521"/>
                  </a:lnTo>
                  <a:cubicBezTo>
                    <a:pt x="4651" y="570"/>
                    <a:pt x="4314" y="688"/>
                    <a:pt x="3219" y="688"/>
                  </a:cubicBezTo>
                  <a:cubicBezTo>
                    <a:pt x="3018" y="688"/>
                    <a:pt x="2791" y="684"/>
                    <a:pt x="2534" y="675"/>
                  </a:cubicBezTo>
                  <a:cubicBezTo>
                    <a:pt x="1011" y="609"/>
                    <a:pt x="308" y="426"/>
                    <a:pt x="155" y="367"/>
                  </a:cubicBezTo>
                  <a:cubicBezTo>
                    <a:pt x="155" y="309"/>
                    <a:pt x="125" y="243"/>
                    <a:pt x="125" y="155"/>
                  </a:cubicBezTo>
                  <a:close/>
                  <a:moveTo>
                    <a:pt x="1" y="1"/>
                  </a:moveTo>
                  <a:lnTo>
                    <a:pt x="1" y="60"/>
                  </a:lnTo>
                  <a:cubicBezTo>
                    <a:pt x="1" y="184"/>
                    <a:pt x="1" y="309"/>
                    <a:pt x="30" y="426"/>
                  </a:cubicBezTo>
                  <a:cubicBezTo>
                    <a:pt x="30" y="455"/>
                    <a:pt x="30" y="492"/>
                    <a:pt x="59" y="492"/>
                  </a:cubicBezTo>
                  <a:cubicBezTo>
                    <a:pt x="96" y="492"/>
                    <a:pt x="733" y="733"/>
                    <a:pt x="2534" y="821"/>
                  </a:cubicBezTo>
                  <a:lnTo>
                    <a:pt x="3237" y="821"/>
                  </a:lnTo>
                  <a:cubicBezTo>
                    <a:pt x="4577" y="821"/>
                    <a:pt x="4819" y="638"/>
                    <a:pt x="4819" y="609"/>
                  </a:cubicBezTo>
                  <a:cubicBezTo>
                    <a:pt x="4856" y="609"/>
                    <a:pt x="4856" y="609"/>
                    <a:pt x="4856" y="579"/>
                  </a:cubicBezTo>
                  <a:cubicBezTo>
                    <a:pt x="4856" y="579"/>
                    <a:pt x="4885" y="492"/>
                    <a:pt x="4819" y="309"/>
                  </a:cubicBezTo>
                  <a:cubicBezTo>
                    <a:pt x="4819" y="272"/>
                    <a:pt x="4790" y="272"/>
                    <a:pt x="4760" y="272"/>
                  </a:cubicBezTo>
                  <a:cubicBezTo>
                    <a:pt x="4135" y="369"/>
                    <a:pt x="3548" y="408"/>
                    <a:pt x="3009" y="408"/>
                  </a:cubicBezTo>
                  <a:cubicBezTo>
                    <a:pt x="1681" y="408"/>
                    <a:pt x="648" y="173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8"/>
            <p:cNvSpPr/>
            <p:nvPr/>
          </p:nvSpPr>
          <p:spPr>
            <a:xfrm>
              <a:off x="5224325" y="3948900"/>
              <a:ext cx="11350" cy="19050"/>
            </a:xfrm>
            <a:custGeom>
              <a:avLst/>
              <a:gdLst/>
              <a:ahLst/>
              <a:cxnLst/>
              <a:rect l="l" t="t" r="r" b="b"/>
              <a:pathLst>
                <a:path w="454" h="762" extrusionOk="0">
                  <a:moveTo>
                    <a:pt x="366" y="0"/>
                  </a:moveTo>
                  <a:cubicBezTo>
                    <a:pt x="366" y="0"/>
                    <a:pt x="0" y="212"/>
                    <a:pt x="29" y="732"/>
                  </a:cubicBezTo>
                  <a:cubicBezTo>
                    <a:pt x="29" y="732"/>
                    <a:pt x="29" y="762"/>
                    <a:pt x="59" y="762"/>
                  </a:cubicBezTo>
                  <a:cubicBezTo>
                    <a:pt x="88" y="762"/>
                    <a:pt x="88" y="732"/>
                    <a:pt x="88" y="703"/>
                  </a:cubicBezTo>
                  <a:cubicBezTo>
                    <a:pt x="88" y="278"/>
                    <a:pt x="395" y="95"/>
                    <a:pt x="425" y="59"/>
                  </a:cubicBezTo>
                  <a:cubicBezTo>
                    <a:pt x="425" y="59"/>
                    <a:pt x="454" y="29"/>
                    <a:pt x="425" y="29"/>
                  </a:cubicBezTo>
                  <a:cubicBezTo>
                    <a:pt x="425" y="0"/>
                    <a:pt x="395" y="0"/>
                    <a:pt x="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8"/>
            <p:cNvSpPr/>
            <p:nvPr/>
          </p:nvSpPr>
          <p:spPr>
            <a:xfrm>
              <a:off x="5215150" y="3945050"/>
              <a:ext cx="9925" cy="19050"/>
            </a:xfrm>
            <a:custGeom>
              <a:avLst/>
              <a:gdLst/>
              <a:ahLst/>
              <a:cxnLst/>
              <a:rect l="l" t="t" r="r" b="b"/>
              <a:pathLst>
                <a:path w="397" h="762" extrusionOk="0">
                  <a:moveTo>
                    <a:pt x="330" y="0"/>
                  </a:moveTo>
                  <a:cubicBezTo>
                    <a:pt x="330" y="30"/>
                    <a:pt x="1" y="183"/>
                    <a:pt x="1" y="733"/>
                  </a:cubicBezTo>
                  <a:cubicBezTo>
                    <a:pt x="1" y="733"/>
                    <a:pt x="1" y="762"/>
                    <a:pt x="30" y="762"/>
                  </a:cubicBezTo>
                  <a:cubicBezTo>
                    <a:pt x="59" y="762"/>
                    <a:pt x="89" y="733"/>
                    <a:pt x="89" y="733"/>
                  </a:cubicBezTo>
                  <a:cubicBezTo>
                    <a:pt x="89" y="249"/>
                    <a:pt x="367" y="95"/>
                    <a:pt x="396" y="95"/>
                  </a:cubicBezTo>
                  <a:lnTo>
                    <a:pt x="396" y="30"/>
                  </a:lnTo>
                  <a:cubicBezTo>
                    <a:pt x="396" y="0"/>
                    <a:pt x="367" y="0"/>
                    <a:pt x="3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8"/>
            <p:cNvSpPr/>
            <p:nvPr/>
          </p:nvSpPr>
          <p:spPr>
            <a:xfrm>
              <a:off x="5215150" y="3934425"/>
              <a:ext cx="10650" cy="16875"/>
            </a:xfrm>
            <a:custGeom>
              <a:avLst/>
              <a:gdLst/>
              <a:ahLst/>
              <a:cxnLst/>
              <a:rect l="l" t="t" r="r" b="b"/>
              <a:pathLst>
                <a:path w="426" h="675" extrusionOk="0">
                  <a:moveTo>
                    <a:pt x="213" y="59"/>
                  </a:moveTo>
                  <a:lnTo>
                    <a:pt x="272" y="88"/>
                  </a:lnTo>
                  <a:cubicBezTo>
                    <a:pt x="330" y="184"/>
                    <a:pt x="272" y="367"/>
                    <a:pt x="213" y="520"/>
                  </a:cubicBezTo>
                  <a:cubicBezTo>
                    <a:pt x="147" y="367"/>
                    <a:pt x="118" y="154"/>
                    <a:pt x="184" y="88"/>
                  </a:cubicBezTo>
                  <a:cubicBezTo>
                    <a:pt x="184" y="88"/>
                    <a:pt x="184" y="59"/>
                    <a:pt x="213" y="59"/>
                  </a:cubicBezTo>
                  <a:close/>
                  <a:moveTo>
                    <a:pt x="243" y="1"/>
                  </a:moveTo>
                  <a:cubicBezTo>
                    <a:pt x="184" y="1"/>
                    <a:pt x="118" y="30"/>
                    <a:pt x="118" y="30"/>
                  </a:cubicBezTo>
                  <a:cubicBezTo>
                    <a:pt x="1" y="184"/>
                    <a:pt x="147" y="579"/>
                    <a:pt x="184" y="638"/>
                  </a:cubicBezTo>
                  <a:cubicBezTo>
                    <a:pt x="184" y="638"/>
                    <a:pt x="184" y="674"/>
                    <a:pt x="213" y="674"/>
                  </a:cubicBezTo>
                  <a:lnTo>
                    <a:pt x="243" y="638"/>
                  </a:lnTo>
                  <a:cubicBezTo>
                    <a:pt x="272" y="579"/>
                    <a:pt x="426" y="213"/>
                    <a:pt x="330" y="59"/>
                  </a:cubicBezTo>
                  <a:cubicBezTo>
                    <a:pt x="330" y="30"/>
                    <a:pt x="272" y="1"/>
                    <a:pt x="2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8"/>
            <p:cNvSpPr/>
            <p:nvPr/>
          </p:nvSpPr>
          <p:spPr>
            <a:xfrm>
              <a:off x="5206000" y="3940475"/>
              <a:ext cx="15225" cy="10825"/>
            </a:xfrm>
            <a:custGeom>
              <a:avLst/>
              <a:gdLst/>
              <a:ahLst/>
              <a:cxnLst/>
              <a:rect l="l" t="t" r="r" b="b"/>
              <a:pathLst>
                <a:path w="609" h="433" extrusionOk="0">
                  <a:moveTo>
                    <a:pt x="147" y="95"/>
                  </a:moveTo>
                  <a:cubicBezTo>
                    <a:pt x="242" y="95"/>
                    <a:pt x="367" y="213"/>
                    <a:pt x="484" y="337"/>
                  </a:cubicBezTo>
                  <a:cubicBezTo>
                    <a:pt x="301" y="308"/>
                    <a:pt x="118" y="249"/>
                    <a:pt x="89" y="183"/>
                  </a:cubicBezTo>
                  <a:lnTo>
                    <a:pt x="89" y="125"/>
                  </a:lnTo>
                  <a:cubicBezTo>
                    <a:pt x="118" y="95"/>
                    <a:pt x="118" y="95"/>
                    <a:pt x="147" y="95"/>
                  </a:cubicBezTo>
                  <a:close/>
                  <a:moveTo>
                    <a:pt x="147" y="0"/>
                  </a:moveTo>
                  <a:cubicBezTo>
                    <a:pt x="89" y="0"/>
                    <a:pt x="59" y="29"/>
                    <a:pt x="30" y="95"/>
                  </a:cubicBezTo>
                  <a:cubicBezTo>
                    <a:pt x="1" y="125"/>
                    <a:pt x="1" y="183"/>
                    <a:pt x="30" y="213"/>
                  </a:cubicBezTo>
                  <a:cubicBezTo>
                    <a:pt x="89" y="366"/>
                    <a:pt x="513" y="432"/>
                    <a:pt x="579" y="432"/>
                  </a:cubicBezTo>
                  <a:cubicBezTo>
                    <a:pt x="579" y="432"/>
                    <a:pt x="609" y="432"/>
                    <a:pt x="609" y="396"/>
                  </a:cubicBezTo>
                  <a:lnTo>
                    <a:pt x="609" y="366"/>
                  </a:lnTo>
                  <a:cubicBezTo>
                    <a:pt x="579" y="308"/>
                    <a:pt x="330" y="0"/>
                    <a:pt x="1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8"/>
            <p:cNvSpPr/>
            <p:nvPr/>
          </p:nvSpPr>
          <p:spPr>
            <a:xfrm>
              <a:off x="5141925" y="3534800"/>
              <a:ext cx="216600" cy="404725"/>
            </a:xfrm>
            <a:custGeom>
              <a:avLst/>
              <a:gdLst/>
              <a:ahLst/>
              <a:cxnLst/>
              <a:rect l="l" t="t" r="r" b="b"/>
              <a:pathLst>
                <a:path w="8664" h="16189" extrusionOk="0">
                  <a:moveTo>
                    <a:pt x="367" y="1"/>
                  </a:moveTo>
                  <a:cubicBezTo>
                    <a:pt x="1" y="5705"/>
                    <a:pt x="330" y="15890"/>
                    <a:pt x="330" y="15890"/>
                  </a:cubicBezTo>
                  <a:cubicBezTo>
                    <a:pt x="666" y="16131"/>
                    <a:pt x="1381" y="16188"/>
                    <a:pt x="1989" y="16188"/>
                  </a:cubicBezTo>
                  <a:cubicBezTo>
                    <a:pt x="2548" y="16188"/>
                    <a:pt x="3018" y="16139"/>
                    <a:pt x="3018" y="16139"/>
                  </a:cubicBezTo>
                  <a:lnTo>
                    <a:pt x="4541" y="3538"/>
                  </a:lnTo>
                  <a:lnTo>
                    <a:pt x="4724" y="15707"/>
                  </a:lnTo>
                  <a:cubicBezTo>
                    <a:pt x="5436" y="15848"/>
                    <a:pt x="6078" y="15886"/>
                    <a:pt x="6565" y="15886"/>
                  </a:cubicBezTo>
                  <a:cubicBezTo>
                    <a:pt x="7145" y="15886"/>
                    <a:pt x="7506" y="15832"/>
                    <a:pt x="7506" y="15832"/>
                  </a:cubicBezTo>
                  <a:lnTo>
                    <a:pt x="8663" y="396"/>
                  </a:lnTo>
                  <a:lnTo>
                    <a:pt x="3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8"/>
            <p:cNvSpPr/>
            <p:nvPr/>
          </p:nvSpPr>
          <p:spPr>
            <a:xfrm>
              <a:off x="5215150" y="3618650"/>
              <a:ext cx="79300" cy="10650"/>
            </a:xfrm>
            <a:custGeom>
              <a:avLst/>
              <a:gdLst/>
              <a:ahLst/>
              <a:cxnLst/>
              <a:rect l="l" t="t" r="r" b="b"/>
              <a:pathLst>
                <a:path w="3172" h="426" extrusionOk="0">
                  <a:moveTo>
                    <a:pt x="3142" y="0"/>
                  </a:moveTo>
                  <a:cubicBezTo>
                    <a:pt x="3113" y="0"/>
                    <a:pt x="1312" y="337"/>
                    <a:pt x="30" y="367"/>
                  </a:cubicBezTo>
                  <a:cubicBezTo>
                    <a:pt x="1" y="367"/>
                    <a:pt x="1" y="367"/>
                    <a:pt x="1" y="396"/>
                  </a:cubicBezTo>
                  <a:cubicBezTo>
                    <a:pt x="1" y="396"/>
                    <a:pt x="1" y="425"/>
                    <a:pt x="30" y="425"/>
                  </a:cubicBezTo>
                  <a:cubicBezTo>
                    <a:pt x="1312" y="396"/>
                    <a:pt x="3142" y="59"/>
                    <a:pt x="3142" y="59"/>
                  </a:cubicBezTo>
                  <a:cubicBezTo>
                    <a:pt x="3171" y="59"/>
                    <a:pt x="3171" y="30"/>
                    <a:pt x="3171" y="30"/>
                  </a:cubicBezTo>
                  <a:cubicBezTo>
                    <a:pt x="3171" y="0"/>
                    <a:pt x="3142" y="0"/>
                    <a:pt x="31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8"/>
            <p:cNvSpPr/>
            <p:nvPr/>
          </p:nvSpPr>
          <p:spPr>
            <a:xfrm>
              <a:off x="5158600" y="3562275"/>
              <a:ext cx="3125" cy="369075"/>
            </a:xfrm>
            <a:custGeom>
              <a:avLst/>
              <a:gdLst/>
              <a:ahLst/>
              <a:cxnLst/>
              <a:rect l="l" t="t" r="r" b="b"/>
              <a:pathLst>
                <a:path w="125" h="14763" extrusionOk="0">
                  <a:moveTo>
                    <a:pt x="95" y="0"/>
                  </a:moveTo>
                  <a:cubicBezTo>
                    <a:pt x="66" y="0"/>
                    <a:pt x="66" y="0"/>
                    <a:pt x="66" y="29"/>
                  </a:cubicBezTo>
                  <a:cubicBezTo>
                    <a:pt x="0" y="13634"/>
                    <a:pt x="30" y="14733"/>
                    <a:pt x="30" y="14733"/>
                  </a:cubicBezTo>
                  <a:cubicBezTo>
                    <a:pt x="30" y="14762"/>
                    <a:pt x="30" y="14762"/>
                    <a:pt x="66" y="14762"/>
                  </a:cubicBezTo>
                  <a:lnTo>
                    <a:pt x="66" y="14733"/>
                  </a:lnTo>
                  <a:cubicBezTo>
                    <a:pt x="66" y="14733"/>
                    <a:pt x="30" y="13634"/>
                    <a:pt x="125" y="29"/>
                  </a:cubicBezTo>
                  <a:cubicBezTo>
                    <a:pt x="125" y="0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8"/>
            <p:cNvSpPr/>
            <p:nvPr/>
          </p:nvSpPr>
          <p:spPr>
            <a:xfrm>
              <a:off x="5269150" y="3623950"/>
              <a:ext cx="1675" cy="302075"/>
            </a:xfrm>
            <a:custGeom>
              <a:avLst/>
              <a:gdLst/>
              <a:ahLst/>
              <a:cxnLst/>
              <a:rect l="l" t="t" r="r" b="b"/>
              <a:pathLst>
                <a:path w="67" h="12083" extrusionOk="0">
                  <a:moveTo>
                    <a:pt x="38" y="1"/>
                  </a:moveTo>
                  <a:lnTo>
                    <a:pt x="38" y="30"/>
                  </a:lnTo>
                  <a:lnTo>
                    <a:pt x="1" y="12053"/>
                  </a:lnTo>
                  <a:lnTo>
                    <a:pt x="38" y="12083"/>
                  </a:lnTo>
                  <a:lnTo>
                    <a:pt x="67" y="12053"/>
                  </a:lnTo>
                  <a:lnTo>
                    <a:pt x="67" y="30"/>
                  </a:lnTo>
                  <a:cubicBezTo>
                    <a:pt x="67" y="1"/>
                    <a:pt x="67" y="1"/>
                    <a:pt x="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8"/>
            <p:cNvSpPr/>
            <p:nvPr/>
          </p:nvSpPr>
          <p:spPr>
            <a:xfrm>
              <a:off x="5261650" y="3559150"/>
              <a:ext cx="2950" cy="51825"/>
            </a:xfrm>
            <a:custGeom>
              <a:avLst/>
              <a:gdLst/>
              <a:ahLst/>
              <a:cxnLst/>
              <a:rect l="l" t="t" r="r" b="b"/>
              <a:pathLst>
                <a:path w="118" h="2073" extrusionOk="0">
                  <a:moveTo>
                    <a:pt x="89" y="1"/>
                  </a:moveTo>
                  <a:cubicBezTo>
                    <a:pt x="89" y="1"/>
                    <a:pt x="59" y="1"/>
                    <a:pt x="59" y="30"/>
                  </a:cubicBezTo>
                  <a:lnTo>
                    <a:pt x="1" y="2044"/>
                  </a:lnTo>
                  <a:cubicBezTo>
                    <a:pt x="1" y="2073"/>
                    <a:pt x="1" y="2073"/>
                    <a:pt x="30" y="2073"/>
                  </a:cubicBezTo>
                  <a:cubicBezTo>
                    <a:pt x="30" y="2073"/>
                    <a:pt x="59" y="2073"/>
                    <a:pt x="59" y="2044"/>
                  </a:cubicBezTo>
                  <a:lnTo>
                    <a:pt x="118" y="30"/>
                  </a:lnTo>
                  <a:cubicBezTo>
                    <a:pt x="118" y="1"/>
                    <a:pt x="118" y="1"/>
                    <a:pt x="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8"/>
            <p:cNvSpPr/>
            <p:nvPr/>
          </p:nvSpPr>
          <p:spPr>
            <a:xfrm>
              <a:off x="5161700" y="3534800"/>
              <a:ext cx="31325" cy="74000"/>
            </a:xfrm>
            <a:custGeom>
              <a:avLst/>
              <a:gdLst/>
              <a:ahLst/>
              <a:cxnLst/>
              <a:rect l="l" t="t" r="r" b="b"/>
              <a:pathLst>
                <a:path w="1253" h="2960" extrusionOk="0">
                  <a:moveTo>
                    <a:pt x="1187" y="1"/>
                  </a:moveTo>
                  <a:cubicBezTo>
                    <a:pt x="1158" y="1"/>
                    <a:pt x="1158" y="1"/>
                    <a:pt x="1158" y="30"/>
                  </a:cubicBezTo>
                  <a:cubicBezTo>
                    <a:pt x="1187" y="1099"/>
                    <a:pt x="762" y="2161"/>
                    <a:pt x="1" y="2893"/>
                  </a:cubicBezTo>
                  <a:lnTo>
                    <a:pt x="1" y="2959"/>
                  </a:lnTo>
                  <a:lnTo>
                    <a:pt x="30" y="2959"/>
                  </a:lnTo>
                  <a:cubicBezTo>
                    <a:pt x="821" y="2198"/>
                    <a:pt x="1253" y="1099"/>
                    <a:pt x="1224" y="30"/>
                  </a:cubicBezTo>
                  <a:cubicBezTo>
                    <a:pt x="1224" y="1"/>
                    <a:pt x="1187" y="1"/>
                    <a:pt x="1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8"/>
            <p:cNvSpPr/>
            <p:nvPr/>
          </p:nvSpPr>
          <p:spPr>
            <a:xfrm>
              <a:off x="5324075" y="3545425"/>
              <a:ext cx="27500" cy="63375"/>
            </a:xfrm>
            <a:custGeom>
              <a:avLst/>
              <a:gdLst/>
              <a:ahLst/>
              <a:cxnLst/>
              <a:rect l="l" t="t" r="r" b="b"/>
              <a:pathLst>
                <a:path w="1100" h="2535" extrusionOk="0">
                  <a:moveTo>
                    <a:pt x="154" y="1"/>
                  </a:moveTo>
                  <a:cubicBezTo>
                    <a:pt x="154" y="1"/>
                    <a:pt x="125" y="1"/>
                    <a:pt x="125" y="30"/>
                  </a:cubicBezTo>
                  <a:cubicBezTo>
                    <a:pt x="67" y="396"/>
                    <a:pt x="1" y="945"/>
                    <a:pt x="154" y="1465"/>
                  </a:cubicBezTo>
                  <a:cubicBezTo>
                    <a:pt x="279" y="1985"/>
                    <a:pt x="645" y="2380"/>
                    <a:pt x="1070" y="2534"/>
                  </a:cubicBezTo>
                  <a:lnTo>
                    <a:pt x="1099" y="2534"/>
                  </a:lnTo>
                  <a:lnTo>
                    <a:pt x="1099" y="2505"/>
                  </a:lnTo>
                  <a:cubicBezTo>
                    <a:pt x="674" y="2351"/>
                    <a:pt x="338" y="1956"/>
                    <a:pt x="184" y="1465"/>
                  </a:cubicBezTo>
                  <a:cubicBezTo>
                    <a:pt x="67" y="945"/>
                    <a:pt x="125" y="396"/>
                    <a:pt x="184" y="30"/>
                  </a:cubicBezTo>
                  <a:cubicBezTo>
                    <a:pt x="184" y="30"/>
                    <a:pt x="184" y="1"/>
                    <a:pt x="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8"/>
            <p:cNvSpPr/>
            <p:nvPr/>
          </p:nvSpPr>
          <p:spPr>
            <a:xfrm>
              <a:off x="5250125" y="3546900"/>
              <a:ext cx="13025" cy="61900"/>
            </a:xfrm>
            <a:custGeom>
              <a:avLst/>
              <a:gdLst/>
              <a:ahLst/>
              <a:cxnLst/>
              <a:rect l="l" t="t" r="r" b="b"/>
              <a:pathLst>
                <a:path w="521" h="2476" extrusionOk="0">
                  <a:moveTo>
                    <a:pt x="30" y="0"/>
                  </a:moveTo>
                  <a:lnTo>
                    <a:pt x="0" y="29"/>
                  </a:lnTo>
                  <a:cubicBezTo>
                    <a:pt x="0" y="66"/>
                    <a:pt x="0" y="1011"/>
                    <a:pt x="66" y="1714"/>
                  </a:cubicBezTo>
                  <a:cubicBezTo>
                    <a:pt x="125" y="2446"/>
                    <a:pt x="462" y="2475"/>
                    <a:pt x="491" y="2475"/>
                  </a:cubicBezTo>
                  <a:lnTo>
                    <a:pt x="520" y="2446"/>
                  </a:lnTo>
                  <a:cubicBezTo>
                    <a:pt x="520" y="2409"/>
                    <a:pt x="491" y="2409"/>
                    <a:pt x="491" y="2409"/>
                  </a:cubicBezTo>
                  <a:cubicBezTo>
                    <a:pt x="491" y="2409"/>
                    <a:pt x="154" y="2380"/>
                    <a:pt x="96" y="1714"/>
                  </a:cubicBezTo>
                  <a:cubicBezTo>
                    <a:pt x="30" y="1011"/>
                    <a:pt x="66" y="66"/>
                    <a:pt x="66" y="29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8"/>
            <p:cNvSpPr/>
            <p:nvPr/>
          </p:nvSpPr>
          <p:spPr>
            <a:xfrm>
              <a:off x="5354650" y="3945050"/>
              <a:ext cx="32050" cy="24550"/>
            </a:xfrm>
            <a:custGeom>
              <a:avLst/>
              <a:gdLst/>
              <a:ahLst/>
              <a:cxnLst/>
              <a:rect l="l" t="t" r="r" b="b"/>
              <a:pathLst>
                <a:path w="1282" h="982" extrusionOk="0">
                  <a:moveTo>
                    <a:pt x="213" y="0"/>
                  </a:moveTo>
                  <a:cubicBezTo>
                    <a:pt x="59" y="308"/>
                    <a:pt x="1" y="645"/>
                    <a:pt x="59" y="981"/>
                  </a:cubicBezTo>
                  <a:cubicBezTo>
                    <a:pt x="1223" y="916"/>
                    <a:pt x="1282" y="798"/>
                    <a:pt x="1282" y="798"/>
                  </a:cubicBezTo>
                  <a:cubicBezTo>
                    <a:pt x="1282" y="798"/>
                    <a:pt x="1040" y="432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8"/>
            <p:cNvSpPr/>
            <p:nvPr/>
          </p:nvSpPr>
          <p:spPr>
            <a:xfrm>
              <a:off x="5353175" y="3943575"/>
              <a:ext cx="35000" cy="28225"/>
            </a:xfrm>
            <a:custGeom>
              <a:avLst/>
              <a:gdLst/>
              <a:ahLst/>
              <a:cxnLst/>
              <a:rect l="l" t="t" r="r" b="b"/>
              <a:pathLst>
                <a:path w="1400" h="1129" extrusionOk="0">
                  <a:moveTo>
                    <a:pt x="301" y="154"/>
                  </a:moveTo>
                  <a:cubicBezTo>
                    <a:pt x="850" y="455"/>
                    <a:pt x="1129" y="704"/>
                    <a:pt x="1217" y="821"/>
                  </a:cubicBezTo>
                  <a:cubicBezTo>
                    <a:pt x="1129" y="857"/>
                    <a:pt x="850" y="916"/>
                    <a:pt x="184" y="975"/>
                  </a:cubicBezTo>
                  <a:cubicBezTo>
                    <a:pt x="155" y="704"/>
                    <a:pt x="184" y="396"/>
                    <a:pt x="301" y="154"/>
                  </a:cubicBezTo>
                  <a:close/>
                  <a:moveTo>
                    <a:pt x="301" y="1"/>
                  </a:moveTo>
                  <a:cubicBezTo>
                    <a:pt x="272" y="1"/>
                    <a:pt x="213" y="1"/>
                    <a:pt x="213" y="30"/>
                  </a:cubicBezTo>
                  <a:cubicBezTo>
                    <a:pt x="30" y="338"/>
                    <a:pt x="1" y="704"/>
                    <a:pt x="60" y="1070"/>
                  </a:cubicBezTo>
                  <a:cubicBezTo>
                    <a:pt x="60" y="1099"/>
                    <a:pt x="89" y="1128"/>
                    <a:pt x="118" y="1128"/>
                  </a:cubicBezTo>
                  <a:cubicBezTo>
                    <a:pt x="916" y="1070"/>
                    <a:pt x="1341" y="975"/>
                    <a:pt x="1400" y="887"/>
                  </a:cubicBezTo>
                  <a:lnTo>
                    <a:pt x="1400" y="821"/>
                  </a:lnTo>
                  <a:cubicBezTo>
                    <a:pt x="1370" y="792"/>
                    <a:pt x="1129" y="425"/>
                    <a:pt x="30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8"/>
            <p:cNvSpPr/>
            <p:nvPr/>
          </p:nvSpPr>
          <p:spPr>
            <a:xfrm>
              <a:off x="5268425" y="3934425"/>
              <a:ext cx="91550" cy="36850"/>
            </a:xfrm>
            <a:custGeom>
              <a:avLst/>
              <a:gdLst/>
              <a:ahLst/>
              <a:cxnLst/>
              <a:rect l="l" t="t" r="r" b="b"/>
              <a:pathLst>
                <a:path w="3662" h="1474" extrusionOk="0">
                  <a:moveTo>
                    <a:pt x="2564" y="1"/>
                  </a:moveTo>
                  <a:cubicBezTo>
                    <a:pt x="2564" y="1"/>
                    <a:pt x="1968" y="284"/>
                    <a:pt x="1254" y="284"/>
                  </a:cubicBezTo>
                  <a:cubicBezTo>
                    <a:pt x="897" y="284"/>
                    <a:pt x="511" y="213"/>
                    <a:pt x="154" y="1"/>
                  </a:cubicBezTo>
                  <a:lnTo>
                    <a:pt x="154" y="1"/>
                  </a:lnTo>
                  <a:cubicBezTo>
                    <a:pt x="184" y="30"/>
                    <a:pt x="1" y="367"/>
                    <a:pt x="1" y="945"/>
                  </a:cubicBezTo>
                  <a:cubicBezTo>
                    <a:pt x="1" y="945"/>
                    <a:pt x="83" y="1474"/>
                    <a:pt x="1924" y="1474"/>
                  </a:cubicBezTo>
                  <a:cubicBezTo>
                    <a:pt x="2057" y="1474"/>
                    <a:pt x="2199" y="1471"/>
                    <a:pt x="2351" y="1465"/>
                  </a:cubicBezTo>
                  <a:cubicBezTo>
                    <a:pt x="2842" y="1465"/>
                    <a:pt x="3208" y="1436"/>
                    <a:pt x="3508" y="1406"/>
                  </a:cubicBezTo>
                  <a:cubicBezTo>
                    <a:pt x="3450" y="1070"/>
                    <a:pt x="3508" y="733"/>
                    <a:pt x="3662" y="425"/>
                  </a:cubicBezTo>
                  <a:cubicBezTo>
                    <a:pt x="3362" y="271"/>
                    <a:pt x="2996" y="125"/>
                    <a:pt x="25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8"/>
            <p:cNvSpPr/>
            <p:nvPr/>
          </p:nvSpPr>
          <p:spPr>
            <a:xfrm>
              <a:off x="5266975" y="3932950"/>
              <a:ext cx="94650" cy="40300"/>
            </a:xfrm>
            <a:custGeom>
              <a:avLst/>
              <a:gdLst/>
              <a:ahLst/>
              <a:cxnLst/>
              <a:rect l="l" t="t" r="r" b="b"/>
              <a:pathLst>
                <a:path w="3786" h="1612" extrusionOk="0">
                  <a:moveTo>
                    <a:pt x="2622" y="118"/>
                  </a:moveTo>
                  <a:cubicBezTo>
                    <a:pt x="2988" y="243"/>
                    <a:pt x="3325" y="367"/>
                    <a:pt x="3632" y="514"/>
                  </a:cubicBezTo>
                  <a:cubicBezTo>
                    <a:pt x="3508" y="792"/>
                    <a:pt x="3449" y="1099"/>
                    <a:pt x="3478" y="1400"/>
                  </a:cubicBezTo>
                  <a:cubicBezTo>
                    <a:pt x="3171" y="1429"/>
                    <a:pt x="2805" y="1465"/>
                    <a:pt x="2409" y="1465"/>
                  </a:cubicBezTo>
                  <a:cubicBezTo>
                    <a:pt x="2295" y="1469"/>
                    <a:pt x="2187" y="1470"/>
                    <a:pt x="2084" y="1470"/>
                  </a:cubicBezTo>
                  <a:cubicBezTo>
                    <a:pt x="259" y="1470"/>
                    <a:pt x="152" y="1004"/>
                    <a:pt x="125" y="1004"/>
                  </a:cubicBezTo>
                  <a:cubicBezTo>
                    <a:pt x="154" y="579"/>
                    <a:pt x="212" y="301"/>
                    <a:pt x="271" y="184"/>
                  </a:cubicBezTo>
                  <a:cubicBezTo>
                    <a:pt x="610" y="356"/>
                    <a:pt x="966" y="416"/>
                    <a:pt x="1296" y="416"/>
                  </a:cubicBezTo>
                  <a:cubicBezTo>
                    <a:pt x="1948" y="416"/>
                    <a:pt x="2500" y="181"/>
                    <a:pt x="2622" y="118"/>
                  </a:cubicBezTo>
                  <a:close/>
                  <a:moveTo>
                    <a:pt x="183" y="1"/>
                  </a:moveTo>
                  <a:cubicBezTo>
                    <a:pt x="154" y="30"/>
                    <a:pt x="154" y="30"/>
                    <a:pt x="154" y="60"/>
                  </a:cubicBezTo>
                  <a:lnTo>
                    <a:pt x="154" y="118"/>
                  </a:lnTo>
                  <a:cubicBezTo>
                    <a:pt x="88" y="243"/>
                    <a:pt x="0" y="550"/>
                    <a:pt x="0" y="1004"/>
                  </a:cubicBezTo>
                  <a:cubicBezTo>
                    <a:pt x="0" y="1099"/>
                    <a:pt x="125" y="1612"/>
                    <a:pt x="2043" y="1612"/>
                  </a:cubicBezTo>
                  <a:lnTo>
                    <a:pt x="2438" y="1612"/>
                  </a:lnTo>
                  <a:cubicBezTo>
                    <a:pt x="2871" y="1583"/>
                    <a:pt x="3237" y="1553"/>
                    <a:pt x="3566" y="1553"/>
                  </a:cubicBezTo>
                  <a:cubicBezTo>
                    <a:pt x="3603" y="1553"/>
                    <a:pt x="3603" y="1524"/>
                    <a:pt x="3632" y="1524"/>
                  </a:cubicBezTo>
                  <a:lnTo>
                    <a:pt x="3632" y="1465"/>
                  </a:lnTo>
                  <a:cubicBezTo>
                    <a:pt x="3566" y="1129"/>
                    <a:pt x="3632" y="792"/>
                    <a:pt x="3786" y="514"/>
                  </a:cubicBezTo>
                  <a:lnTo>
                    <a:pt x="3786" y="484"/>
                  </a:lnTo>
                  <a:cubicBezTo>
                    <a:pt x="3786" y="455"/>
                    <a:pt x="3749" y="426"/>
                    <a:pt x="3749" y="426"/>
                  </a:cubicBezTo>
                  <a:cubicBezTo>
                    <a:pt x="3420" y="272"/>
                    <a:pt x="3054" y="118"/>
                    <a:pt x="2622" y="1"/>
                  </a:cubicBezTo>
                  <a:lnTo>
                    <a:pt x="2592" y="1"/>
                  </a:lnTo>
                  <a:cubicBezTo>
                    <a:pt x="2573" y="1"/>
                    <a:pt x="1997" y="271"/>
                    <a:pt x="1307" y="271"/>
                  </a:cubicBezTo>
                  <a:cubicBezTo>
                    <a:pt x="962" y="271"/>
                    <a:pt x="588" y="204"/>
                    <a:pt x="24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8"/>
            <p:cNvSpPr/>
            <p:nvPr/>
          </p:nvSpPr>
          <p:spPr>
            <a:xfrm>
              <a:off x="5268425" y="3958050"/>
              <a:ext cx="119025" cy="17350"/>
            </a:xfrm>
            <a:custGeom>
              <a:avLst/>
              <a:gdLst/>
              <a:ahLst/>
              <a:cxnLst/>
              <a:rect l="l" t="t" r="r" b="b"/>
              <a:pathLst>
                <a:path w="4761" h="694" extrusionOk="0">
                  <a:moveTo>
                    <a:pt x="1" y="0"/>
                  </a:moveTo>
                  <a:cubicBezTo>
                    <a:pt x="1" y="125"/>
                    <a:pt x="30" y="242"/>
                    <a:pt x="30" y="366"/>
                  </a:cubicBezTo>
                  <a:cubicBezTo>
                    <a:pt x="30" y="366"/>
                    <a:pt x="704" y="608"/>
                    <a:pt x="2476" y="674"/>
                  </a:cubicBezTo>
                  <a:cubicBezTo>
                    <a:pt x="2785" y="687"/>
                    <a:pt x="3053" y="693"/>
                    <a:pt x="3285" y="693"/>
                  </a:cubicBezTo>
                  <a:cubicBezTo>
                    <a:pt x="4558" y="693"/>
                    <a:pt x="4731" y="520"/>
                    <a:pt x="4731" y="520"/>
                  </a:cubicBezTo>
                  <a:cubicBezTo>
                    <a:pt x="4731" y="520"/>
                    <a:pt x="4760" y="425"/>
                    <a:pt x="4731" y="278"/>
                  </a:cubicBezTo>
                  <a:cubicBezTo>
                    <a:pt x="4094" y="377"/>
                    <a:pt x="3496" y="416"/>
                    <a:pt x="2946" y="416"/>
                  </a:cubicBezTo>
                  <a:cubicBezTo>
                    <a:pt x="1649" y="416"/>
                    <a:pt x="623" y="196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8"/>
            <p:cNvSpPr/>
            <p:nvPr/>
          </p:nvSpPr>
          <p:spPr>
            <a:xfrm>
              <a:off x="5266975" y="3956575"/>
              <a:ext cx="122125" cy="20525"/>
            </a:xfrm>
            <a:custGeom>
              <a:avLst/>
              <a:gdLst/>
              <a:ahLst/>
              <a:cxnLst/>
              <a:rect l="l" t="t" r="r" b="b"/>
              <a:pathLst>
                <a:path w="4885" h="821" extrusionOk="0">
                  <a:moveTo>
                    <a:pt x="154" y="154"/>
                  </a:moveTo>
                  <a:cubicBezTo>
                    <a:pt x="749" y="324"/>
                    <a:pt x="1735" y="525"/>
                    <a:pt x="2987" y="525"/>
                  </a:cubicBezTo>
                  <a:cubicBezTo>
                    <a:pt x="3523" y="525"/>
                    <a:pt x="4107" y="488"/>
                    <a:pt x="4730" y="396"/>
                  </a:cubicBezTo>
                  <a:lnTo>
                    <a:pt x="4730" y="520"/>
                  </a:lnTo>
                  <a:cubicBezTo>
                    <a:pt x="4651" y="569"/>
                    <a:pt x="4346" y="683"/>
                    <a:pt x="3288" y="683"/>
                  </a:cubicBezTo>
                  <a:cubicBezTo>
                    <a:pt x="3070" y="683"/>
                    <a:pt x="2820" y="678"/>
                    <a:pt x="2534" y="667"/>
                  </a:cubicBezTo>
                  <a:cubicBezTo>
                    <a:pt x="1003" y="608"/>
                    <a:pt x="337" y="425"/>
                    <a:pt x="154" y="367"/>
                  </a:cubicBezTo>
                  <a:lnTo>
                    <a:pt x="154" y="154"/>
                  </a:lnTo>
                  <a:close/>
                  <a:moveTo>
                    <a:pt x="29" y="1"/>
                  </a:moveTo>
                  <a:cubicBezTo>
                    <a:pt x="0" y="30"/>
                    <a:pt x="0" y="59"/>
                    <a:pt x="0" y="59"/>
                  </a:cubicBezTo>
                  <a:cubicBezTo>
                    <a:pt x="0" y="184"/>
                    <a:pt x="29" y="301"/>
                    <a:pt x="29" y="425"/>
                  </a:cubicBezTo>
                  <a:cubicBezTo>
                    <a:pt x="29" y="455"/>
                    <a:pt x="59" y="484"/>
                    <a:pt x="59" y="484"/>
                  </a:cubicBezTo>
                  <a:cubicBezTo>
                    <a:pt x="88" y="484"/>
                    <a:pt x="762" y="733"/>
                    <a:pt x="2534" y="821"/>
                  </a:cubicBezTo>
                  <a:lnTo>
                    <a:pt x="3266" y="821"/>
                  </a:lnTo>
                  <a:cubicBezTo>
                    <a:pt x="4577" y="821"/>
                    <a:pt x="4818" y="638"/>
                    <a:pt x="4848" y="608"/>
                  </a:cubicBezTo>
                  <a:lnTo>
                    <a:pt x="4884" y="579"/>
                  </a:lnTo>
                  <a:cubicBezTo>
                    <a:pt x="4884" y="579"/>
                    <a:pt x="4884" y="455"/>
                    <a:pt x="4848" y="301"/>
                  </a:cubicBezTo>
                  <a:cubicBezTo>
                    <a:pt x="4848" y="272"/>
                    <a:pt x="4818" y="272"/>
                    <a:pt x="4760" y="272"/>
                  </a:cubicBezTo>
                  <a:cubicBezTo>
                    <a:pt x="4150" y="359"/>
                    <a:pt x="3575" y="395"/>
                    <a:pt x="3045" y="395"/>
                  </a:cubicBezTo>
                  <a:cubicBezTo>
                    <a:pt x="1719" y="395"/>
                    <a:pt x="679" y="173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8"/>
            <p:cNvSpPr/>
            <p:nvPr/>
          </p:nvSpPr>
          <p:spPr>
            <a:xfrm>
              <a:off x="5337800" y="3939000"/>
              <a:ext cx="11575" cy="19075"/>
            </a:xfrm>
            <a:custGeom>
              <a:avLst/>
              <a:gdLst/>
              <a:ahLst/>
              <a:cxnLst/>
              <a:rect l="l" t="t" r="r" b="b"/>
              <a:pathLst>
                <a:path w="463" h="763" extrusionOk="0">
                  <a:moveTo>
                    <a:pt x="404" y="1"/>
                  </a:moveTo>
                  <a:cubicBezTo>
                    <a:pt x="367" y="1"/>
                    <a:pt x="1" y="213"/>
                    <a:pt x="38" y="704"/>
                  </a:cubicBezTo>
                  <a:cubicBezTo>
                    <a:pt x="38" y="733"/>
                    <a:pt x="67" y="762"/>
                    <a:pt x="67" y="762"/>
                  </a:cubicBezTo>
                  <a:cubicBezTo>
                    <a:pt x="96" y="762"/>
                    <a:pt x="125" y="733"/>
                    <a:pt x="125" y="704"/>
                  </a:cubicBezTo>
                  <a:cubicBezTo>
                    <a:pt x="96" y="272"/>
                    <a:pt x="433" y="88"/>
                    <a:pt x="433" y="59"/>
                  </a:cubicBezTo>
                  <a:cubicBezTo>
                    <a:pt x="462" y="59"/>
                    <a:pt x="462" y="30"/>
                    <a:pt x="462" y="30"/>
                  </a:cubicBezTo>
                  <a:cubicBezTo>
                    <a:pt x="433" y="1"/>
                    <a:pt x="404" y="1"/>
                    <a:pt x="4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8"/>
            <p:cNvSpPr/>
            <p:nvPr/>
          </p:nvSpPr>
          <p:spPr>
            <a:xfrm>
              <a:off x="5328650" y="3935150"/>
              <a:ext cx="10825" cy="19075"/>
            </a:xfrm>
            <a:custGeom>
              <a:avLst/>
              <a:gdLst/>
              <a:ahLst/>
              <a:cxnLst/>
              <a:rect l="l" t="t" r="r" b="b"/>
              <a:pathLst>
                <a:path w="433" h="763" extrusionOk="0">
                  <a:moveTo>
                    <a:pt x="367" y="1"/>
                  </a:moveTo>
                  <a:cubicBezTo>
                    <a:pt x="338" y="30"/>
                    <a:pt x="37" y="184"/>
                    <a:pt x="1" y="733"/>
                  </a:cubicBezTo>
                  <a:cubicBezTo>
                    <a:pt x="1" y="733"/>
                    <a:pt x="37" y="762"/>
                    <a:pt x="67" y="762"/>
                  </a:cubicBezTo>
                  <a:lnTo>
                    <a:pt x="96" y="733"/>
                  </a:lnTo>
                  <a:cubicBezTo>
                    <a:pt x="125" y="242"/>
                    <a:pt x="404" y="96"/>
                    <a:pt x="404" y="96"/>
                  </a:cubicBezTo>
                  <a:cubicBezTo>
                    <a:pt x="433" y="59"/>
                    <a:pt x="433" y="30"/>
                    <a:pt x="433" y="30"/>
                  </a:cubicBezTo>
                  <a:cubicBezTo>
                    <a:pt x="404" y="1"/>
                    <a:pt x="367" y="1"/>
                    <a:pt x="3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8"/>
            <p:cNvSpPr/>
            <p:nvPr/>
          </p:nvSpPr>
          <p:spPr>
            <a:xfrm>
              <a:off x="5329575" y="3924550"/>
              <a:ext cx="10650" cy="16675"/>
            </a:xfrm>
            <a:custGeom>
              <a:avLst/>
              <a:gdLst/>
              <a:ahLst/>
              <a:cxnLst/>
              <a:rect l="l" t="t" r="r" b="b"/>
              <a:pathLst>
                <a:path w="426" h="667" extrusionOk="0">
                  <a:moveTo>
                    <a:pt x="213" y="59"/>
                  </a:moveTo>
                  <a:cubicBezTo>
                    <a:pt x="242" y="59"/>
                    <a:pt x="242" y="88"/>
                    <a:pt x="271" y="88"/>
                  </a:cubicBezTo>
                  <a:cubicBezTo>
                    <a:pt x="301" y="183"/>
                    <a:pt x="242" y="366"/>
                    <a:pt x="183" y="520"/>
                  </a:cubicBezTo>
                  <a:cubicBezTo>
                    <a:pt x="147" y="366"/>
                    <a:pt x="118" y="154"/>
                    <a:pt x="147" y="88"/>
                  </a:cubicBezTo>
                  <a:cubicBezTo>
                    <a:pt x="147" y="88"/>
                    <a:pt x="183" y="59"/>
                    <a:pt x="213" y="59"/>
                  </a:cubicBezTo>
                  <a:close/>
                  <a:moveTo>
                    <a:pt x="213" y="0"/>
                  </a:moveTo>
                  <a:cubicBezTo>
                    <a:pt x="147" y="0"/>
                    <a:pt x="118" y="29"/>
                    <a:pt x="88" y="29"/>
                  </a:cubicBezTo>
                  <a:cubicBezTo>
                    <a:pt x="0" y="183"/>
                    <a:pt x="118" y="579"/>
                    <a:pt x="147" y="637"/>
                  </a:cubicBezTo>
                  <a:lnTo>
                    <a:pt x="183" y="666"/>
                  </a:lnTo>
                  <a:cubicBezTo>
                    <a:pt x="213" y="666"/>
                    <a:pt x="213" y="637"/>
                    <a:pt x="213" y="637"/>
                  </a:cubicBezTo>
                  <a:cubicBezTo>
                    <a:pt x="242" y="579"/>
                    <a:pt x="425" y="213"/>
                    <a:pt x="330" y="59"/>
                  </a:cubicBezTo>
                  <a:cubicBezTo>
                    <a:pt x="301" y="29"/>
                    <a:pt x="271" y="0"/>
                    <a:pt x="2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8"/>
            <p:cNvSpPr/>
            <p:nvPr/>
          </p:nvSpPr>
          <p:spPr>
            <a:xfrm>
              <a:off x="5319500" y="3930575"/>
              <a:ext cx="16150" cy="10650"/>
            </a:xfrm>
            <a:custGeom>
              <a:avLst/>
              <a:gdLst/>
              <a:ahLst/>
              <a:cxnLst/>
              <a:rect l="l" t="t" r="r" b="b"/>
              <a:pathLst>
                <a:path w="646" h="426" extrusionOk="0">
                  <a:moveTo>
                    <a:pt x="154" y="96"/>
                  </a:moveTo>
                  <a:cubicBezTo>
                    <a:pt x="250" y="96"/>
                    <a:pt x="403" y="213"/>
                    <a:pt x="491" y="338"/>
                  </a:cubicBezTo>
                  <a:cubicBezTo>
                    <a:pt x="337" y="308"/>
                    <a:pt x="154" y="242"/>
                    <a:pt x="96" y="184"/>
                  </a:cubicBezTo>
                  <a:cubicBezTo>
                    <a:pt x="96" y="155"/>
                    <a:pt x="96" y="155"/>
                    <a:pt x="125" y="125"/>
                  </a:cubicBezTo>
                  <a:cubicBezTo>
                    <a:pt x="125" y="96"/>
                    <a:pt x="154" y="96"/>
                    <a:pt x="154" y="96"/>
                  </a:cubicBezTo>
                  <a:close/>
                  <a:moveTo>
                    <a:pt x="154" y="1"/>
                  </a:moveTo>
                  <a:cubicBezTo>
                    <a:pt x="96" y="1"/>
                    <a:pt x="67" y="30"/>
                    <a:pt x="37" y="96"/>
                  </a:cubicBezTo>
                  <a:cubicBezTo>
                    <a:pt x="1" y="125"/>
                    <a:pt x="37" y="184"/>
                    <a:pt x="37" y="213"/>
                  </a:cubicBezTo>
                  <a:cubicBezTo>
                    <a:pt x="125" y="367"/>
                    <a:pt x="550" y="425"/>
                    <a:pt x="586" y="425"/>
                  </a:cubicBezTo>
                  <a:cubicBezTo>
                    <a:pt x="616" y="425"/>
                    <a:pt x="616" y="425"/>
                    <a:pt x="616" y="396"/>
                  </a:cubicBezTo>
                  <a:cubicBezTo>
                    <a:pt x="645" y="396"/>
                    <a:pt x="645" y="367"/>
                    <a:pt x="616" y="367"/>
                  </a:cubicBezTo>
                  <a:cubicBezTo>
                    <a:pt x="586" y="308"/>
                    <a:pt x="337" y="1"/>
                    <a:pt x="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8"/>
            <p:cNvSpPr/>
            <p:nvPr/>
          </p:nvSpPr>
          <p:spPr>
            <a:xfrm>
              <a:off x="5230350" y="3447850"/>
              <a:ext cx="54950" cy="54025"/>
            </a:xfrm>
            <a:custGeom>
              <a:avLst/>
              <a:gdLst/>
              <a:ahLst/>
              <a:cxnLst/>
              <a:rect l="l" t="t" r="r" b="b"/>
              <a:pathLst>
                <a:path w="2198" h="2161" extrusionOk="0">
                  <a:moveTo>
                    <a:pt x="2197" y="1"/>
                  </a:moveTo>
                  <a:lnTo>
                    <a:pt x="2168" y="30"/>
                  </a:lnTo>
                  <a:cubicBezTo>
                    <a:pt x="1590" y="850"/>
                    <a:pt x="857" y="1582"/>
                    <a:pt x="1" y="2131"/>
                  </a:cubicBezTo>
                  <a:lnTo>
                    <a:pt x="1" y="2161"/>
                  </a:lnTo>
                  <a:lnTo>
                    <a:pt x="30" y="2161"/>
                  </a:lnTo>
                  <a:cubicBezTo>
                    <a:pt x="887" y="1612"/>
                    <a:pt x="1619" y="879"/>
                    <a:pt x="2197" y="30"/>
                  </a:cubicBezTo>
                  <a:lnTo>
                    <a:pt x="2197" y="1"/>
                  </a:lnTo>
                  <a:close/>
                </a:path>
              </a:pathLst>
            </a:custGeom>
            <a:solidFill>
              <a:srgbClr val="2532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8"/>
            <p:cNvSpPr/>
            <p:nvPr/>
          </p:nvSpPr>
          <p:spPr>
            <a:xfrm>
              <a:off x="5261650" y="3458475"/>
              <a:ext cx="35900" cy="56400"/>
            </a:xfrm>
            <a:custGeom>
              <a:avLst/>
              <a:gdLst/>
              <a:ahLst/>
              <a:cxnLst/>
              <a:rect l="l" t="t" r="r" b="b"/>
              <a:pathLst>
                <a:path w="1436" h="2256" extrusionOk="0">
                  <a:moveTo>
                    <a:pt x="1436" y="0"/>
                  </a:moveTo>
                  <a:lnTo>
                    <a:pt x="1399" y="30"/>
                  </a:lnTo>
                  <a:cubicBezTo>
                    <a:pt x="1070" y="820"/>
                    <a:pt x="579" y="1589"/>
                    <a:pt x="1" y="2226"/>
                  </a:cubicBezTo>
                  <a:lnTo>
                    <a:pt x="1" y="2256"/>
                  </a:lnTo>
                  <a:lnTo>
                    <a:pt x="30" y="2256"/>
                  </a:lnTo>
                  <a:cubicBezTo>
                    <a:pt x="638" y="1619"/>
                    <a:pt x="1128" y="857"/>
                    <a:pt x="1436" y="30"/>
                  </a:cubicBezTo>
                  <a:lnTo>
                    <a:pt x="1436" y="0"/>
                  </a:lnTo>
                  <a:close/>
                </a:path>
              </a:pathLst>
            </a:custGeom>
            <a:solidFill>
              <a:srgbClr val="25326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8"/>
            <p:cNvSpPr/>
            <p:nvPr/>
          </p:nvSpPr>
          <p:spPr>
            <a:xfrm>
              <a:off x="5231825" y="3250150"/>
              <a:ext cx="56575" cy="26850"/>
            </a:xfrm>
            <a:custGeom>
              <a:avLst/>
              <a:gdLst/>
              <a:ahLst/>
              <a:cxnLst/>
              <a:rect l="l" t="t" r="r" b="b"/>
              <a:pathLst>
                <a:path w="2263" h="1074" extrusionOk="0">
                  <a:moveTo>
                    <a:pt x="2263" y="1"/>
                  </a:moveTo>
                  <a:lnTo>
                    <a:pt x="0" y="154"/>
                  </a:lnTo>
                  <a:lnTo>
                    <a:pt x="30" y="857"/>
                  </a:lnTo>
                  <a:cubicBezTo>
                    <a:pt x="513" y="997"/>
                    <a:pt x="1012" y="1074"/>
                    <a:pt x="1495" y="1074"/>
                  </a:cubicBezTo>
                  <a:cubicBezTo>
                    <a:pt x="1744" y="1074"/>
                    <a:pt x="1990" y="1053"/>
                    <a:pt x="2226" y="1011"/>
                  </a:cubicBezTo>
                  <a:lnTo>
                    <a:pt x="226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8"/>
            <p:cNvSpPr/>
            <p:nvPr/>
          </p:nvSpPr>
          <p:spPr>
            <a:xfrm>
              <a:off x="5230350" y="3248675"/>
              <a:ext cx="59525" cy="29875"/>
            </a:xfrm>
            <a:custGeom>
              <a:avLst/>
              <a:gdLst/>
              <a:ahLst/>
              <a:cxnLst/>
              <a:rect l="l" t="t" r="r" b="b"/>
              <a:pathLst>
                <a:path w="2381" h="1195" extrusionOk="0">
                  <a:moveTo>
                    <a:pt x="2256" y="125"/>
                  </a:moveTo>
                  <a:lnTo>
                    <a:pt x="2227" y="1011"/>
                  </a:lnTo>
                  <a:cubicBezTo>
                    <a:pt x="1996" y="1041"/>
                    <a:pt x="1763" y="1058"/>
                    <a:pt x="1528" y="1058"/>
                  </a:cubicBezTo>
                  <a:cubicBezTo>
                    <a:pt x="1076" y="1058"/>
                    <a:pt x="617" y="997"/>
                    <a:pt x="154" y="858"/>
                  </a:cubicBezTo>
                  <a:lnTo>
                    <a:pt x="125" y="279"/>
                  </a:lnTo>
                  <a:lnTo>
                    <a:pt x="2256" y="125"/>
                  </a:lnTo>
                  <a:close/>
                  <a:moveTo>
                    <a:pt x="2380" y="1"/>
                  </a:moveTo>
                  <a:lnTo>
                    <a:pt x="1" y="155"/>
                  </a:lnTo>
                  <a:lnTo>
                    <a:pt x="30" y="946"/>
                  </a:lnTo>
                  <a:lnTo>
                    <a:pt x="89" y="975"/>
                  </a:lnTo>
                  <a:cubicBezTo>
                    <a:pt x="550" y="1099"/>
                    <a:pt x="1040" y="1194"/>
                    <a:pt x="1494" y="1194"/>
                  </a:cubicBezTo>
                  <a:cubicBezTo>
                    <a:pt x="1773" y="1194"/>
                    <a:pt x="2044" y="1158"/>
                    <a:pt x="2285" y="1129"/>
                  </a:cubicBezTo>
                  <a:lnTo>
                    <a:pt x="2351" y="1099"/>
                  </a:lnTo>
                  <a:lnTo>
                    <a:pt x="238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8"/>
            <p:cNvSpPr/>
            <p:nvPr/>
          </p:nvSpPr>
          <p:spPr>
            <a:xfrm>
              <a:off x="5232550" y="3271575"/>
              <a:ext cx="54950" cy="17225"/>
            </a:xfrm>
            <a:custGeom>
              <a:avLst/>
              <a:gdLst/>
              <a:ahLst/>
              <a:cxnLst/>
              <a:rect l="l" t="t" r="r" b="b"/>
              <a:pathLst>
                <a:path w="2198" h="689" extrusionOk="0">
                  <a:moveTo>
                    <a:pt x="1" y="0"/>
                  </a:moveTo>
                  <a:lnTo>
                    <a:pt x="37" y="462"/>
                  </a:lnTo>
                  <a:cubicBezTo>
                    <a:pt x="434" y="623"/>
                    <a:pt x="855" y="688"/>
                    <a:pt x="1285" y="688"/>
                  </a:cubicBezTo>
                  <a:cubicBezTo>
                    <a:pt x="1576" y="688"/>
                    <a:pt x="1872" y="658"/>
                    <a:pt x="2168" y="608"/>
                  </a:cubicBezTo>
                  <a:lnTo>
                    <a:pt x="2197" y="154"/>
                  </a:lnTo>
                  <a:lnTo>
                    <a:pt x="2197" y="154"/>
                  </a:lnTo>
                  <a:cubicBezTo>
                    <a:pt x="1961" y="196"/>
                    <a:pt x="1715" y="217"/>
                    <a:pt x="1466" y="217"/>
                  </a:cubicBezTo>
                  <a:cubicBezTo>
                    <a:pt x="983" y="217"/>
                    <a:pt x="484" y="140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8"/>
            <p:cNvSpPr/>
            <p:nvPr/>
          </p:nvSpPr>
          <p:spPr>
            <a:xfrm>
              <a:off x="5231075" y="3269375"/>
              <a:ext cx="58075" cy="20525"/>
            </a:xfrm>
            <a:custGeom>
              <a:avLst/>
              <a:gdLst/>
              <a:ahLst/>
              <a:cxnLst/>
              <a:rect l="l" t="t" r="r" b="b"/>
              <a:pathLst>
                <a:path w="2323" h="821" extrusionOk="0">
                  <a:moveTo>
                    <a:pt x="125" y="183"/>
                  </a:moveTo>
                  <a:cubicBezTo>
                    <a:pt x="571" y="299"/>
                    <a:pt x="1013" y="354"/>
                    <a:pt x="1449" y="354"/>
                  </a:cubicBezTo>
                  <a:cubicBezTo>
                    <a:pt x="1701" y="354"/>
                    <a:pt x="1951" y="335"/>
                    <a:pt x="2198" y="301"/>
                  </a:cubicBezTo>
                  <a:lnTo>
                    <a:pt x="2198" y="301"/>
                  </a:lnTo>
                  <a:lnTo>
                    <a:pt x="2168" y="637"/>
                  </a:lnTo>
                  <a:cubicBezTo>
                    <a:pt x="1874" y="686"/>
                    <a:pt x="1592" y="711"/>
                    <a:pt x="1324" y="711"/>
                  </a:cubicBezTo>
                  <a:cubicBezTo>
                    <a:pt x="900" y="711"/>
                    <a:pt x="509" y="648"/>
                    <a:pt x="155" y="513"/>
                  </a:cubicBezTo>
                  <a:lnTo>
                    <a:pt x="125" y="183"/>
                  </a:lnTo>
                  <a:close/>
                  <a:moveTo>
                    <a:pt x="1" y="0"/>
                  </a:moveTo>
                  <a:lnTo>
                    <a:pt x="30" y="608"/>
                  </a:lnTo>
                  <a:lnTo>
                    <a:pt x="60" y="608"/>
                  </a:lnTo>
                  <a:cubicBezTo>
                    <a:pt x="462" y="762"/>
                    <a:pt x="887" y="820"/>
                    <a:pt x="1341" y="820"/>
                  </a:cubicBezTo>
                  <a:cubicBezTo>
                    <a:pt x="1619" y="820"/>
                    <a:pt x="1927" y="791"/>
                    <a:pt x="2227" y="762"/>
                  </a:cubicBezTo>
                  <a:lnTo>
                    <a:pt x="2293" y="733"/>
                  </a:lnTo>
                  <a:lnTo>
                    <a:pt x="2322" y="147"/>
                  </a:lnTo>
                  <a:lnTo>
                    <a:pt x="2227" y="183"/>
                  </a:lnTo>
                  <a:cubicBezTo>
                    <a:pt x="2000" y="223"/>
                    <a:pt x="1761" y="243"/>
                    <a:pt x="1517" y="243"/>
                  </a:cubicBezTo>
                  <a:cubicBezTo>
                    <a:pt x="1045" y="243"/>
                    <a:pt x="555" y="170"/>
                    <a:pt x="96" y="3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8"/>
            <p:cNvSpPr/>
            <p:nvPr/>
          </p:nvSpPr>
          <p:spPr>
            <a:xfrm>
              <a:off x="5138825" y="3291075"/>
              <a:ext cx="122125" cy="302325"/>
            </a:xfrm>
            <a:custGeom>
              <a:avLst/>
              <a:gdLst/>
              <a:ahLst/>
              <a:cxnLst/>
              <a:rect l="l" t="t" r="r" b="b"/>
              <a:pathLst>
                <a:path w="4885" h="12093" extrusionOk="0">
                  <a:moveTo>
                    <a:pt x="3230" y="0"/>
                  </a:moveTo>
                  <a:cubicBezTo>
                    <a:pt x="3049" y="0"/>
                    <a:pt x="2721" y="19"/>
                    <a:pt x="2168" y="106"/>
                  </a:cubicBezTo>
                  <a:cubicBezTo>
                    <a:pt x="1831" y="165"/>
                    <a:pt x="945" y="4588"/>
                    <a:pt x="945" y="4588"/>
                  </a:cubicBezTo>
                  <a:cubicBezTo>
                    <a:pt x="308" y="7700"/>
                    <a:pt x="0" y="9808"/>
                    <a:pt x="0" y="9808"/>
                  </a:cubicBezTo>
                  <a:cubicBezTo>
                    <a:pt x="945" y="11668"/>
                    <a:pt x="4057" y="12093"/>
                    <a:pt x="4057" y="12093"/>
                  </a:cubicBezTo>
                  <a:cubicBezTo>
                    <a:pt x="4057" y="12093"/>
                    <a:pt x="4335" y="11727"/>
                    <a:pt x="4365" y="11148"/>
                  </a:cubicBezTo>
                  <a:cubicBezTo>
                    <a:pt x="4518" y="8981"/>
                    <a:pt x="4884" y="3797"/>
                    <a:pt x="4789" y="2757"/>
                  </a:cubicBezTo>
                  <a:cubicBezTo>
                    <a:pt x="4665" y="1446"/>
                    <a:pt x="4452" y="926"/>
                    <a:pt x="4452" y="926"/>
                  </a:cubicBezTo>
                  <a:lnTo>
                    <a:pt x="3420" y="11"/>
                  </a:lnTo>
                  <a:cubicBezTo>
                    <a:pt x="3420" y="11"/>
                    <a:pt x="3368" y="0"/>
                    <a:pt x="3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8"/>
            <p:cNvSpPr/>
            <p:nvPr/>
          </p:nvSpPr>
          <p:spPr>
            <a:xfrm>
              <a:off x="5137350" y="3289600"/>
              <a:ext cx="125075" cy="305450"/>
            </a:xfrm>
            <a:custGeom>
              <a:avLst/>
              <a:gdLst/>
              <a:ahLst/>
              <a:cxnLst/>
              <a:rect l="l" t="t" r="r" b="b"/>
              <a:pathLst>
                <a:path w="5003" h="12218" extrusionOk="0">
                  <a:moveTo>
                    <a:pt x="3290" y="133"/>
                  </a:moveTo>
                  <a:cubicBezTo>
                    <a:pt x="3376" y="133"/>
                    <a:pt x="3423" y="136"/>
                    <a:pt x="3442" y="136"/>
                  </a:cubicBezTo>
                  <a:lnTo>
                    <a:pt x="4482" y="1022"/>
                  </a:lnTo>
                  <a:cubicBezTo>
                    <a:pt x="4511" y="1110"/>
                    <a:pt x="4665" y="1659"/>
                    <a:pt x="4790" y="2816"/>
                  </a:cubicBezTo>
                  <a:cubicBezTo>
                    <a:pt x="4878" y="3856"/>
                    <a:pt x="4511" y="9011"/>
                    <a:pt x="4358" y="11207"/>
                  </a:cubicBezTo>
                  <a:cubicBezTo>
                    <a:pt x="4328" y="11669"/>
                    <a:pt x="4145" y="12006"/>
                    <a:pt x="4087" y="12093"/>
                  </a:cubicBezTo>
                  <a:cubicBezTo>
                    <a:pt x="3750" y="12035"/>
                    <a:pt x="975" y="11544"/>
                    <a:pt x="118" y="9867"/>
                  </a:cubicBezTo>
                  <a:cubicBezTo>
                    <a:pt x="147" y="9655"/>
                    <a:pt x="455" y="7575"/>
                    <a:pt x="1063" y="4647"/>
                  </a:cubicBezTo>
                  <a:cubicBezTo>
                    <a:pt x="1495" y="2545"/>
                    <a:pt x="2044" y="319"/>
                    <a:pt x="2227" y="224"/>
                  </a:cubicBezTo>
                  <a:cubicBezTo>
                    <a:pt x="2793" y="146"/>
                    <a:pt x="3119" y="133"/>
                    <a:pt x="3290" y="133"/>
                  </a:cubicBezTo>
                  <a:close/>
                  <a:moveTo>
                    <a:pt x="3289" y="1"/>
                  </a:moveTo>
                  <a:cubicBezTo>
                    <a:pt x="3108" y="1"/>
                    <a:pt x="2780" y="19"/>
                    <a:pt x="2227" y="107"/>
                  </a:cubicBezTo>
                  <a:cubicBezTo>
                    <a:pt x="1861" y="165"/>
                    <a:pt x="1158" y="3585"/>
                    <a:pt x="945" y="4617"/>
                  </a:cubicBezTo>
                  <a:cubicBezTo>
                    <a:pt x="301" y="7729"/>
                    <a:pt x="1" y="9867"/>
                    <a:pt x="1" y="9867"/>
                  </a:cubicBezTo>
                  <a:lnTo>
                    <a:pt x="1" y="9897"/>
                  </a:lnTo>
                  <a:cubicBezTo>
                    <a:pt x="945" y="11757"/>
                    <a:pt x="3992" y="12218"/>
                    <a:pt x="4116" y="12218"/>
                  </a:cubicBezTo>
                  <a:cubicBezTo>
                    <a:pt x="4145" y="12218"/>
                    <a:pt x="4175" y="12218"/>
                    <a:pt x="4175" y="12189"/>
                  </a:cubicBezTo>
                  <a:cubicBezTo>
                    <a:pt x="4175" y="12189"/>
                    <a:pt x="4453" y="11786"/>
                    <a:pt x="4482" y="11207"/>
                  </a:cubicBezTo>
                  <a:cubicBezTo>
                    <a:pt x="4636" y="9040"/>
                    <a:pt x="5002" y="3826"/>
                    <a:pt x="4907" y="2787"/>
                  </a:cubicBezTo>
                  <a:cubicBezTo>
                    <a:pt x="4790" y="1505"/>
                    <a:pt x="4607" y="985"/>
                    <a:pt x="4577" y="956"/>
                  </a:cubicBezTo>
                  <a:lnTo>
                    <a:pt x="4577" y="927"/>
                  </a:lnTo>
                  <a:lnTo>
                    <a:pt x="3508" y="41"/>
                  </a:lnTo>
                  <a:lnTo>
                    <a:pt x="3479" y="11"/>
                  </a:lnTo>
                  <a:cubicBezTo>
                    <a:pt x="3479" y="11"/>
                    <a:pt x="3427" y="1"/>
                    <a:pt x="32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8"/>
            <p:cNvSpPr/>
            <p:nvPr/>
          </p:nvSpPr>
          <p:spPr>
            <a:xfrm>
              <a:off x="5247200" y="3294850"/>
              <a:ext cx="122675" cy="297825"/>
            </a:xfrm>
            <a:custGeom>
              <a:avLst/>
              <a:gdLst/>
              <a:ahLst/>
              <a:cxnLst/>
              <a:rect l="l" t="t" r="r" b="b"/>
              <a:pathLst>
                <a:path w="4907" h="11913" extrusionOk="0">
                  <a:moveTo>
                    <a:pt x="2386" y="0"/>
                  </a:moveTo>
                  <a:cubicBezTo>
                    <a:pt x="2160" y="0"/>
                    <a:pt x="2014" y="14"/>
                    <a:pt x="2014" y="14"/>
                  </a:cubicBezTo>
                  <a:lnTo>
                    <a:pt x="850" y="812"/>
                  </a:lnTo>
                  <a:cubicBezTo>
                    <a:pt x="850" y="812"/>
                    <a:pt x="608" y="1295"/>
                    <a:pt x="396" y="2606"/>
                  </a:cubicBezTo>
                  <a:cubicBezTo>
                    <a:pt x="213" y="3616"/>
                    <a:pt x="88" y="8771"/>
                    <a:pt x="30" y="10880"/>
                  </a:cubicBezTo>
                  <a:cubicBezTo>
                    <a:pt x="0" y="10939"/>
                    <a:pt x="366" y="11913"/>
                    <a:pt x="366" y="11913"/>
                  </a:cubicBezTo>
                  <a:cubicBezTo>
                    <a:pt x="366" y="11913"/>
                    <a:pt x="3691" y="11825"/>
                    <a:pt x="4760" y="10053"/>
                  </a:cubicBezTo>
                  <a:cubicBezTo>
                    <a:pt x="4760" y="10053"/>
                    <a:pt x="4906" y="8134"/>
                    <a:pt x="4511" y="4956"/>
                  </a:cubicBezTo>
                  <a:cubicBezTo>
                    <a:pt x="4511" y="4956"/>
                    <a:pt x="4452" y="4407"/>
                    <a:pt x="4394" y="3704"/>
                  </a:cubicBezTo>
                  <a:lnTo>
                    <a:pt x="3749" y="197"/>
                  </a:lnTo>
                  <a:cubicBezTo>
                    <a:pt x="3270" y="33"/>
                    <a:pt x="2733" y="0"/>
                    <a:pt x="23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8"/>
            <p:cNvSpPr/>
            <p:nvPr/>
          </p:nvSpPr>
          <p:spPr>
            <a:xfrm>
              <a:off x="5246275" y="3292825"/>
              <a:ext cx="125250" cy="301500"/>
            </a:xfrm>
            <a:custGeom>
              <a:avLst/>
              <a:gdLst/>
              <a:ahLst/>
              <a:cxnLst/>
              <a:rect l="l" t="t" r="r" b="b"/>
              <a:pathLst>
                <a:path w="5010" h="12060" extrusionOk="0">
                  <a:moveTo>
                    <a:pt x="2320" y="0"/>
                  </a:moveTo>
                  <a:cubicBezTo>
                    <a:pt x="2161" y="0"/>
                    <a:pt x="2060" y="7"/>
                    <a:pt x="2051" y="7"/>
                  </a:cubicBezTo>
                  <a:lnTo>
                    <a:pt x="2014" y="36"/>
                  </a:lnTo>
                  <a:lnTo>
                    <a:pt x="857" y="827"/>
                  </a:lnTo>
                  <a:cubicBezTo>
                    <a:pt x="828" y="827"/>
                    <a:pt x="828" y="856"/>
                    <a:pt x="828" y="856"/>
                  </a:cubicBezTo>
                  <a:cubicBezTo>
                    <a:pt x="828" y="893"/>
                    <a:pt x="586" y="1376"/>
                    <a:pt x="367" y="2658"/>
                  </a:cubicBezTo>
                  <a:cubicBezTo>
                    <a:pt x="184" y="3697"/>
                    <a:pt x="67" y="8794"/>
                    <a:pt x="1" y="10961"/>
                  </a:cubicBezTo>
                  <a:cubicBezTo>
                    <a:pt x="1" y="10991"/>
                    <a:pt x="37" y="11174"/>
                    <a:pt x="338" y="12023"/>
                  </a:cubicBezTo>
                  <a:cubicBezTo>
                    <a:pt x="338" y="12060"/>
                    <a:pt x="367" y="12060"/>
                    <a:pt x="403" y="12060"/>
                  </a:cubicBezTo>
                  <a:cubicBezTo>
                    <a:pt x="521" y="12060"/>
                    <a:pt x="3757" y="11935"/>
                    <a:pt x="4855" y="10163"/>
                  </a:cubicBezTo>
                  <a:lnTo>
                    <a:pt x="4855" y="10134"/>
                  </a:lnTo>
                  <a:cubicBezTo>
                    <a:pt x="4855" y="10105"/>
                    <a:pt x="5009" y="8179"/>
                    <a:pt x="4614" y="5037"/>
                  </a:cubicBezTo>
                  <a:cubicBezTo>
                    <a:pt x="4614" y="5008"/>
                    <a:pt x="4577" y="4488"/>
                    <a:pt x="4489" y="3785"/>
                  </a:cubicBezTo>
                  <a:cubicBezTo>
                    <a:pt x="4489" y="3756"/>
                    <a:pt x="4460" y="3727"/>
                    <a:pt x="4431" y="3727"/>
                  </a:cubicBezTo>
                  <a:cubicBezTo>
                    <a:pt x="4365" y="3727"/>
                    <a:pt x="4336" y="3756"/>
                    <a:pt x="4365" y="3822"/>
                  </a:cubicBezTo>
                  <a:cubicBezTo>
                    <a:pt x="4431" y="4488"/>
                    <a:pt x="4460" y="5037"/>
                    <a:pt x="4460" y="5037"/>
                  </a:cubicBezTo>
                  <a:cubicBezTo>
                    <a:pt x="4855" y="8032"/>
                    <a:pt x="4731" y="9921"/>
                    <a:pt x="4731" y="10105"/>
                  </a:cubicBezTo>
                  <a:cubicBezTo>
                    <a:pt x="3757" y="11693"/>
                    <a:pt x="857" y="11906"/>
                    <a:pt x="433" y="11935"/>
                  </a:cubicBezTo>
                  <a:cubicBezTo>
                    <a:pt x="279" y="11510"/>
                    <a:pt x="125" y="11049"/>
                    <a:pt x="125" y="10961"/>
                  </a:cubicBezTo>
                  <a:cubicBezTo>
                    <a:pt x="184" y="8794"/>
                    <a:pt x="338" y="3697"/>
                    <a:pt x="491" y="2687"/>
                  </a:cubicBezTo>
                  <a:cubicBezTo>
                    <a:pt x="704" y="1559"/>
                    <a:pt x="887" y="1010"/>
                    <a:pt x="953" y="922"/>
                  </a:cubicBezTo>
                  <a:lnTo>
                    <a:pt x="2080" y="161"/>
                  </a:lnTo>
                  <a:cubicBezTo>
                    <a:pt x="2121" y="161"/>
                    <a:pt x="2250" y="153"/>
                    <a:pt x="2431" y="153"/>
                  </a:cubicBezTo>
                  <a:cubicBezTo>
                    <a:pt x="2772" y="153"/>
                    <a:pt x="3297" y="181"/>
                    <a:pt x="3757" y="344"/>
                  </a:cubicBezTo>
                  <a:cubicBezTo>
                    <a:pt x="3786" y="344"/>
                    <a:pt x="3816" y="344"/>
                    <a:pt x="3845" y="307"/>
                  </a:cubicBezTo>
                  <a:cubicBezTo>
                    <a:pt x="3845" y="278"/>
                    <a:pt x="3845" y="219"/>
                    <a:pt x="3786" y="219"/>
                  </a:cubicBezTo>
                  <a:cubicBezTo>
                    <a:pt x="3250" y="30"/>
                    <a:pt x="2656" y="0"/>
                    <a:pt x="23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8"/>
            <p:cNvSpPr/>
            <p:nvPr/>
          </p:nvSpPr>
          <p:spPr>
            <a:xfrm>
              <a:off x="5259275" y="3315125"/>
              <a:ext cx="21450" cy="272250"/>
            </a:xfrm>
            <a:custGeom>
              <a:avLst/>
              <a:gdLst/>
              <a:ahLst/>
              <a:cxnLst/>
              <a:rect l="l" t="t" r="r" b="b"/>
              <a:pathLst>
                <a:path w="858" h="10890" extrusionOk="0">
                  <a:moveTo>
                    <a:pt x="799" y="1"/>
                  </a:moveTo>
                  <a:cubicBezTo>
                    <a:pt x="762" y="30"/>
                    <a:pt x="250" y="792"/>
                    <a:pt x="213" y="3076"/>
                  </a:cubicBezTo>
                  <a:cubicBezTo>
                    <a:pt x="184" y="3904"/>
                    <a:pt x="154" y="4907"/>
                    <a:pt x="125" y="5888"/>
                  </a:cubicBezTo>
                  <a:cubicBezTo>
                    <a:pt x="66" y="7653"/>
                    <a:pt x="1" y="9300"/>
                    <a:pt x="66" y="9703"/>
                  </a:cubicBezTo>
                  <a:cubicBezTo>
                    <a:pt x="184" y="10282"/>
                    <a:pt x="337" y="10860"/>
                    <a:pt x="337" y="10889"/>
                  </a:cubicBezTo>
                  <a:lnTo>
                    <a:pt x="396" y="10889"/>
                  </a:lnTo>
                  <a:lnTo>
                    <a:pt x="396" y="10860"/>
                  </a:lnTo>
                  <a:cubicBezTo>
                    <a:pt x="396" y="10860"/>
                    <a:pt x="250" y="10252"/>
                    <a:pt x="125" y="9666"/>
                  </a:cubicBezTo>
                  <a:cubicBezTo>
                    <a:pt x="66" y="9300"/>
                    <a:pt x="125" y="7653"/>
                    <a:pt x="184" y="5888"/>
                  </a:cubicBezTo>
                  <a:cubicBezTo>
                    <a:pt x="213" y="4907"/>
                    <a:pt x="250" y="3904"/>
                    <a:pt x="279" y="3076"/>
                  </a:cubicBezTo>
                  <a:cubicBezTo>
                    <a:pt x="308" y="821"/>
                    <a:pt x="828" y="60"/>
                    <a:pt x="828" y="30"/>
                  </a:cubicBezTo>
                  <a:cubicBezTo>
                    <a:pt x="857" y="30"/>
                    <a:pt x="857" y="1"/>
                    <a:pt x="8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8"/>
            <p:cNvSpPr/>
            <p:nvPr/>
          </p:nvSpPr>
          <p:spPr>
            <a:xfrm>
              <a:off x="5259275" y="3314225"/>
              <a:ext cx="21450" cy="273875"/>
            </a:xfrm>
            <a:custGeom>
              <a:avLst/>
              <a:gdLst/>
              <a:ahLst/>
              <a:cxnLst/>
              <a:rect l="l" t="t" r="r" b="b"/>
              <a:pathLst>
                <a:path w="858" h="10955" extrusionOk="0">
                  <a:moveTo>
                    <a:pt x="828" y="37"/>
                  </a:moveTo>
                  <a:lnTo>
                    <a:pt x="828" y="66"/>
                  </a:lnTo>
                  <a:cubicBezTo>
                    <a:pt x="828" y="66"/>
                    <a:pt x="279" y="857"/>
                    <a:pt x="250" y="3112"/>
                  </a:cubicBezTo>
                  <a:cubicBezTo>
                    <a:pt x="250" y="3940"/>
                    <a:pt x="184" y="4943"/>
                    <a:pt x="154" y="5895"/>
                  </a:cubicBezTo>
                  <a:lnTo>
                    <a:pt x="154" y="5924"/>
                  </a:lnTo>
                  <a:cubicBezTo>
                    <a:pt x="96" y="7689"/>
                    <a:pt x="66" y="9336"/>
                    <a:pt x="125" y="9702"/>
                  </a:cubicBezTo>
                  <a:cubicBezTo>
                    <a:pt x="213" y="10288"/>
                    <a:pt x="396" y="10896"/>
                    <a:pt x="396" y="10896"/>
                  </a:cubicBezTo>
                  <a:lnTo>
                    <a:pt x="396" y="10925"/>
                  </a:lnTo>
                  <a:lnTo>
                    <a:pt x="367" y="10925"/>
                  </a:lnTo>
                  <a:lnTo>
                    <a:pt x="367" y="10896"/>
                  </a:lnTo>
                  <a:cubicBezTo>
                    <a:pt x="367" y="10896"/>
                    <a:pt x="184" y="10318"/>
                    <a:pt x="96" y="9702"/>
                  </a:cubicBezTo>
                  <a:cubicBezTo>
                    <a:pt x="30" y="9336"/>
                    <a:pt x="96" y="7689"/>
                    <a:pt x="125" y="5924"/>
                  </a:cubicBezTo>
                  <a:cubicBezTo>
                    <a:pt x="154" y="5009"/>
                    <a:pt x="213" y="3940"/>
                    <a:pt x="213" y="3112"/>
                  </a:cubicBezTo>
                  <a:cubicBezTo>
                    <a:pt x="250" y="857"/>
                    <a:pt x="799" y="96"/>
                    <a:pt x="799" y="37"/>
                  </a:cubicBezTo>
                  <a:close/>
                  <a:moveTo>
                    <a:pt x="799" y="0"/>
                  </a:moveTo>
                  <a:cubicBezTo>
                    <a:pt x="799" y="0"/>
                    <a:pt x="799" y="37"/>
                    <a:pt x="762" y="37"/>
                  </a:cubicBezTo>
                  <a:cubicBezTo>
                    <a:pt x="762" y="66"/>
                    <a:pt x="213" y="828"/>
                    <a:pt x="184" y="3112"/>
                  </a:cubicBezTo>
                  <a:cubicBezTo>
                    <a:pt x="184" y="3940"/>
                    <a:pt x="125" y="5009"/>
                    <a:pt x="96" y="5924"/>
                  </a:cubicBezTo>
                  <a:cubicBezTo>
                    <a:pt x="66" y="7689"/>
                    <a:pt x="1" y="9336"/>
                    <a:pt x="66" y="9739"/>
                  </a:cubicBezTo>
                  <a:cubicBezTo>
                    <a:pt x="154" y="10318"/>
                    <a:pt x="337" y="10925"/>
                    <a:pt x="337" y="10925"/>
                  </a:cubicBezTo>
                  <a:lnTo>
                    <a:pt x="367" y="10955"/>
                  </a:lnTo>
                  <a:lnTo>
                    <a:pt x="396" y="10955"/>
                  </a:lnTo>
                  <a:cubicBezTo>
                    <a:pt x="396" y="10955"/>
                    <a:pt x="433" y="10925"/>
                    <a:pt x="433" y="10896"/>
                  </a:cubicBezTo>
                  <a:cubicBezTo>
                    <a:pt x="433" y="10896"/>
                    <a:pt x="250" y="10288"/>
                    <a:pt x="154" y="9702"/>
                  </a:cubicBezTo>
                  <a:cubicBezTo>
                    <a:pt x="96" y="9336"/>
                    <a:pt x="125" y="7689"/>
                    <a:pt x="184" y="5924"/>
                  </a:cubicBezTo>
                  <a:lnTo>
                    <a:pt x="184" y="5895"/>
                  </a:lnTo>
                  <a:cubicBezTo>
                    <a:pt x="213" y="4943"/>
                    <a:pt x="279" y="3940"/>
                    <a:pt x="279" y="3112"/>
                  </a:cubicBezTo>
                  <a:cubicBezTo>
                    <a:pt x="308" y="886"/>
                    <a:pt x="857" y="96"/>
                    <a:pt x="857" y="96"/>
                  </a:cubicBezTo>
                  <a:lnTo>
                    <a:pt x="857" y="37"/>
                  </a:lnTo>
                  <a:cubicBezTo>
                    <a:pt x="828" y="0"/>
                    <a:pt x="828" y="0"/>
                    <a:pt x="79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8"/>
            <p:cNvSpPr/>
            <p:nvPr/>
          </p:nvSpPr>
          <p:spPr>
            <a:xfrm>
              <a:off x="5059550" y="3292975"/>
              <a:ext cx="138050" cy="382265"/>
            </a:xfrm>
            <a:custGeom>
              <a:avLst/>
              <a:gdLst/>
              <a:ahLst/>
              <a:cxnLst/>
              <a:rect l="l" t="t" r="r" b="b"/>
              <a:pathLst>
                <a:path w="5522" h="9674" extrusionOk="0">
                  <a:moveTo>
                    <a:pt x="5522" y="1"/>
                  </a:moveTo>
                  <a:cubicBezTo>
                    <a:pt x="5522" y="1"/>
                    <a:pt x="4423" y="60"/>
                    <a:pt x="3479" y="1158"/>
                  </a:cubicBezTo>
                  <a:cubicBezTo>
                    <a:pt x="880" y="4145"/>
                    <a:pt x="1" y="9396"/>
                    <a:pt x="1" y="9396"/>
                  </a:cubicBezTo>
                  <a:cubicBezTo>
                    <a:pt x="1" y="9396"/>
                    <a:pt x="76" y="9377"/>
                    <a:pt x="233" y="9377"/>
                  </a:cubicBezTo>
                  <a:cubicBezTo>
                    <a:pt x="488" y="9377"/>
                    <a:pt x="958" y="9425"/>
                    <a:pt x="1678" y="9674"/>
                  </a:cubicBezTo>
                  <a:cubicBezTo>
                    <a:pt x="1678" y="9674"/>
                    <a:pt x="2959" y="8326"/>
                    <a:pt x="3904" y="5917"/>
                  </a:cubicBezTo>
                  <a:cubicBezTo>
                    <a:pt x="3904" y="5917"/>
                    <a:pt x="4577" y="4607"/>
                    <a:pt x="4878" y="3142"/>
                  </a:cubicBezTo>
                  <a:lnTo>
                    <a:pt x="5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8"/>
            <p:cNvSpPr/>
            <p:nvPr/>
          </p:nvSpPr>
          <p:spPr>
            <a:xfrm>
              <a:off x="5057900" y="3291350"/>
              <a:ext cx="141175" cy="244950"/>
            </a:xfrm>
            <a:custGeom>
              <a:avLst/>
              <a:gdLst/>
              <a:ahLst/>
              <a:cxnLst/>
              <a:rect l="l" t="t" r="r" b="b"/>
              <a:pathLst>
                <a:path w="5647" h="9798" extrusionOk="0">
                  <a:moveTo>
                    <a:pt x="5588" y="0"/>
                  </a:moveTo>
                  <a:cubicBezTo>
                    <a:pt x="5559" y="0"/>
                    <a:pt x="4460" y="95"/>
                    <a:pt x="3508" y="1194"/>
                  </a:cubicBezTo>
                  <a:cubicBezTo>
                    <a:pt x="916" y="4152"/>
                    <a:pt x="30" y="9402"/>
                    <a:pt x="30" y="9431"/>
                  </a:cubicBezTo>
                  <a:cubicBezTo>
                    <a:pt x="1" y="9461"/>
                    <a:pt x="30" y="9490"/>
                    <a:pt x="30" y="9490"/>
                  </a:cubicBezTo>
                  <a:cubicBezTo>
                    <a:pt x="67" y="9519"/>
                    <a:pt x="67" y="9519"/>
                    <a:pt x="96" y="9519"/>
                  </a:cubicBezTo>
                  <a:cubicBezTo>
                    <a:pt x="96" y="9519"/>
                    <a:pt x="163" y="9503"/>
                    <a:pt x="306" y="9503"/>
                  </a:cubicBezTo>
                  <a:cubicBezTo>
                    <a:pt x="546" y="9503"/>
                    <a:pt x="1002" y="9549"/>
                    <a:pt x="1714" y="9797"/>
                  </a:cubicBezTo>
                  <a:lnTo>
                    <a:pt x="1744" y="9797"/>
                  </a:lnTo>
                  <a:cubicBezTo>
                    <a:pt x="1744" y="9797"/>
                    <a:pt x="1773" y="9797"/>
                    <a:pt x="1773" y="9768"/>
                  </a:cubicBezTo>
                  <a:cubicBezTo>
                    <a:pt x="1802" y="9768"/>
                    <a:pt x="3084" y="8391"/>
                    <a:pt x="4028" y="6012"/>
                  </a:cubicBezTo>
                  <a:cubicBezTo>
                    <a:pt x="4028" y="6012"/>
                    <a:pt x="4702" y="4672"/>
                    <a:pt x="5009" y="3237"/>
                  </a:cubicBezTo>
                  <a:cubicBezTo>
                    <a:pt x="5009" y="3207"/>
                    <a:pt x="4973" y="3178"/>
                    <a:pt x="4944" y="3149"/>
                  </a:cubicBezTo>
                  <a:cubicBezTo>
                    <a:pt x="4914" y="3149"/>
                    <a:pt x="4885" y="3178"/>
                    <a:pt x="4885" y="3207"/>
                  </a:cubicBezTo>
                  <a:cubicBezTo>
                    <a:pt x="4577" y="4642"/>
                    <a:pt x="3911" y="5953"/>
                    <a:pt x="3911" y="5953"/>
                  </a:cubicBezTo>
                  <a:cubicBezTo>
                    <a:pt x="3054" y="8150"/>
                    <a:pt x="1897" y="9461"/>
                    <a:pt x="1714" y="9673"/>
                  </a:cubicBezTo>
                  <a:cubicBezTo>
                    <a:pt x="828" y="9373"/>
                    <a:pt x="338" y="9373"/>
                    <a:pt x="155" y="9373"/>
                  </a:cubicBezTo>
                  <a:cubicBezTo>
                    <a:pt x="279" y="8699"/>
                    <a:pt x="1224" y="3998"/>
                    <a:pt x="3604" y="1252"/>
                  </a:cubicBezTo>
                  <a:cubicBezTo>
                    <a:pt x="4519" y="220"/>
                    <a:pt x="5588" y="125"/>
                    <a:pt x="5588" y="125"/>
                  </a:cubicBezTo>
                  <a:cubicBezTo>
                    <a:pt x="5647" y="125"/>
                    <a:pt x="5647" y="95"/>
                    <a:pt x="5647" y="66"/>
                  </a:cubicBezTo>
                  <a:cubicBezTo>
                    <a:pt x="5647" y="37"/>
                    <a:pt x="5617" y="0"/>
                    <a:pt x="55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8"/>
            <p:cNvSpPr/>
            <p:nvPr/>
          </p:nvSpPr>
          <p:spPr>
            <a:xfrm>
              <a:off x="5233475" y="3283100"/>
              <a:ext cx="53275" cy="16675"/>
            </a:xfrm>
            <a:custGeom>
              <a:avLst/>
              <a:gdLst/>
              <a:ahLst/>
              <a:cxnLst/>
              <a:rect l="l" t="t" r="r" b="b"/>
              <a:pathLst>
                <a:path w="2131" h="667" extrusionOk="0">
                  <a:moveTo>
                    <a:pt x="0" y="1"/>
                  </a:moveTo>
                  <a:lnTo>
                    <a:pt x="29" y="579"/>
                  </a:lnTo>
                  <a:lnTo>
                    <a:pt x="2102" y="667"/>
                  </a:lnTo>
                  <a:lnTo>
                    <a:pt x="2131" y="147"/>
                  </a:lnTo>
                  <a:lnTo>
                    <a:pt x="2131" y="147"/>
                  </a:lnTo>
                  <a:cubicBezTo>
                    <a:pt x="1835" y="197"/>
                    <a:pt x="1539" y="227"/>
                    <a:pt x="1248" y="227"/>
                  </a:cubicBezTo>
                  <a:cubicBezTo>
                    <a:pt x="818" y="227"/>
                    <a:pt x="397" y="16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8"/>
            <p:cNvSpPr/>
            <p:nvPr/>
          </p:nvSpPr>
          <p:spPr>
            <a:xfrm>
              <a:off x="5231825" y="3281450"/>
              <a:ext cx="56575" cy="19975"/>
            </a:xfrm>
            <a:custGeom>
              <a:avLst/>
              <a:gdLst/>
              <a:ahLst/>
              <a:cxnLst/>
              <a:rect l="l" t="t" r="r" b="b"/>
              <a:pathLst>
                <a:path w="2263" h="799" extrusionOk="0">
                  <a:moveTo>
                    <a:pt x="30" y="1"/>
                  </a:moveTo>
                  <a:cubicBezTo>
                    <a:pt x="0" y="30"/>
                    <a:pt x="0" y="67"/>
                    <a:pt x="0" y="67"/>
                  </a:cubicBezTo>
                  <a:lnTo>
                    <a:pt x="30" y="645"/>
                  </a:lnTo>
                  <a:cubicBezTo>
                    <a:pt x="30" y="704"/>
                    <a:pt x="30" y="733"/>
                    <a:pt x="95" y="733"/>
                  </a:cubicBezTo>
                  <a:cubicBezTo>
                    <a:pt x="125" y="733"/>
                    <a:pt x="154" y="674"/>
                    <a:pt x="154" y="645"/>
                  </a:cubicBezTo>
                  <a:lnTo>
                    <a:pt x="125" y="154"/>
                  </a:lnTo>
                  <a:lnTo>
                    <a:pt x="125" y="154"/>
                  </a:lnTo>
                  <a:cubicBezTo>
                    <a:pt x="482" y="286"/>
                    <a:pt x="876" y="347"/>
                    <a:pt x="1305" y="347"/>
                  </a:cubicBezTo>
                  <a:cubicBezTo>
                    <a:pt x="1570" y="347"/>
                    <a:pt x="1848" y="324"/>
                    <a:pt x="2138" y="279"/>
                  </a:cubicBezTo>
                  <a:lnTo>
                    <a:pt x="2138" y="279"/>
                  </a:lnTo>
                  <a:lnTo>
                    <a:pt x="2109" y="733"/>
                  </a:lnTo>
                  <a:cubicBezTo>
                    <a:pt x="2109" y="762"/>
                    <a:pt x="2138" y="799"/>
                    <a:pt x="2168" y="799"/>
                  </a:cubicBezTo>
                  <a:cubicBezTo>
                    <a:pt x="2197" y="799"/>
                    <a:pt x="2226" y="762"/>
                    <a:pt x="2226" y="733"/>
                  </a:cubicBezTo>
                  <a:lnTo>
                    <a:pt x="2263" y="213"/>
                  </a:lnTo>
                  <a:cubicBezTo>
                    <a:pt x="2263" y="184"/>
                    <a:pt x="2263" y="154"/>
                    <a:pt x="2226" y="154"/>
                  </a:cubicBezTo>
                  <a:cubicBezTo>
                    <a:pt x="2226" y="125"/>
                    <a:pt x="2197" y="125"/>
                    <a:pt x="2197" y="125"/>
                  </a:cubicBezTo>
                  <a:cubicBezTo>
                    <a:pt x="1866" y="187"/>
                    <a:pt x="1554" y="219"/>
                    <a:pt x="1261" y="219"/>
                  </a:cubicBezTo>
                  <a:cubicBezTo>
                    <a:pt x="830" y="219"/>
                    <a:pt x="440" y="149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8"/>
            <p:cNvSpPr/>
            <p:nvPr/>
          </p:nvSpPr>
          <p:spPr>
            <a:xfrm>
              <a:off x="5168475" y="32060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E88B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8"/>
            <p:cNvSpPr/>
            <p:nvPr/>
          </p:nvSpPr>
          <p:spPr>
            <a:xfrm>
              <a:off x="5205100" y="3283100"/>
              <a:ext cx="44325" cy="47975"/>
            </a:xfrm>
            <a:custGeom>
              <a:avLst/>
              <a:gdLst/>
              <a:ahLst/>
              <a:cxnLst/>
              <a:rect l="l" t="t" r="r" b="b"/>
              <a:pathLst>
                <a:path w="1773" h="1919" extrusionOk="0">
                  <a:moveTo>
                    <a:pt x="1040" y="1"/>
                  </a:moveTo>
                  <a:cubicBezTo>
                    <a:pt x="1040" y="1"/>
                    <a:pt x="586" y="1"/>
                    <a:pt x="403" y="184"/>
                  </a:cubicBezTo>
                  <a:cubicBezTo>
                    <a:pt x="154" y="484"/>
                    <a:pt x="0" y="667"/>
                    <a:pt x="0" y="667"/>
                  </a:cubicBezTo>
                  <a:cubicBezTo>
                    <a:pt x="0" y="667"/>
                    <a:pt x="432" y="1611"/>
                    <a:pt x="1318" y="1919"/>
                  </a:cubicBezTo>
                  <a:cubicBezTo>
                    <a:pt x="1318" y="1919"/>
                    <a:pt x="1531" y="1282"/>
                    <a:pt x="1772" y="1157"/>
                  </a:cubicBezTo>
                  <a:cubicBezTo>
                    <a:pt x="1772" y="1157"/>
                    <a:pt x="1252" y="916"/>
                    <a:pt x="1099" y="608"/>
                  </a:cubicBezTo>
                  <a:cubicBezTo>
                    <a:pt x="1040" y="455"/>
                    <a:pt x="1040" y="1"/>
                    <a:pt x="1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8"/>
            <p:cNvSpPr/>
            <p:nvPr/>
          </p:nvSpPr>
          <p:spPr>
            <a:xfrm>
              <a:off x="5203625" y="3281450"/>
              <a:ext cx="48175" cy="51100"/>
            </a:xfrm>
            <a:custGeom>
              <a:avLst/>
              <a:gdLst/>
              <a:ahLst/>
              <a:cxnLst/>
              <a:rect l="l" t="t" r="r" b="b"/>
              <a:pathLst>
                <a:path w="1927" h="2044" extrusionOk="0">
                  <a:moveTo>
                    <a:pt x="1040" y="154"/>
                  </a:moveTo>
                  <a:cubicBezTo>
                    <a:pt x="1040" y="279"/>
                    <a:pt x="1040" y="579"/>
                    <a:pt x="1099" y="704"/>
                  </a:cubicBezTo>
                  <a:cubicBezTo>
                    <a:pt x="1223" y="945"/>
                    <a:pt x="1560" y="1128"/>
                    <a:pt x="1707" y="1223"/>
                  </a:cubicBezTo>
                  <a:cubicBezTo>
                    <a:pt x="1524" y="1407"/>
                    <a:pt x="1377" y="1743"/>
                    <a:pt x="1341" y="1897"/>
                  </a:cubicBezTo>
                  <a:cubicBezTo>
                    <a:pt x="608" y="1619"/>
                    <a:pt x="213" y="916"/>
                    <a:pt x="154" y="733"/>
                  </a:cubicBezTo>
                  <a:cubicBezTo>
                    <a:pt x="184" y="674"/>
                    <a:pt x="308" y="521"/>
                    <a:pt x="520" y="308"/>
                  </a:cubicBezTo>
                  <a:cubicBezTo>
                    <a:pt x="608" y="184"/>
                    <a:pt x="887" y="154"/>
                    <a:pt x="1040" y="154"/>
                  </a:cubicBezTo>
                  <a:close/>
                  <a:moveTo>
                    <a:pt x="1099" y="1"/>
                  </a:moveTo>
                  <a:cubicBezTo>
                    <a:pt x="1040" y="1"/>
                    <a:pt x="579" y="1"/>
                    <a:pt x="425" y="213"/>
                  </a:cubicBezTo>
                  <a:cubicBezTo>
                    <a:pt x="154" y="491"/>
                    <a:pt x="30" y="704"/>
                    <a:pt x="1" y="704"/>
                  </a:cubicBezTo>
                  <a:lnTo>
                    <a:pt x="1" y="762"/>
                  </a:lnTo>
                  <a:cubicBezTo>
                    <a:pt x="30" y="799"/>
                    <a:pt x="425" y="1714"/>
                    <a:pt x="1341" y="2044"/>
                  </a:cubicBezTo>
                  <a:lnTo>
                    <a:pt x="1406" y="2044"/>
                  </a:lnTo>
                  <a:cubicBezTo>
                    <a:pt x="1436" y="2044"/>
                    <a:pt x="1436" y="2014"/>
                    <a:pt x="1436" y="2014"/>
                  </a:cubicBezTo>
                  <a:cubicBezTo>
                    <a:pt x="1494" y="1831"/>
                    <a:pt x="1677" y="1377"/>
                    <a:pt x="1860" y="1282"/>
                  </a:cubicBezTo>
                  <a:cubicBezTo>
                    <a:pt x="1890" y="1282"/>
                    <a:pt x="1926" y="1253"/>
                    <a:pt x="1926" y="1223"/>
                  </a:cubicBezTo>
                  <a:cubicBezTo>
                    <a:pt x="1926" y="1194"/>
                    <a:pt x="1890" y="1194"/>
                    <a:pt x="1860" y="1165"/>
                  </a:cubicBezTo>
                  <a:cubicBezTo>
                    <a:pt x="1860" y="1165"/>
                    <a:pt x="1377" y="916"/>
                    <a:pt x="1223" y="645"/>
                  </a:cubicBezTo>
                  <a:cubicBezTo>
                    <a:pt x="1194" y="550"/>
                    <a:pt x="1158" y="250"/>
                    <a:pt x="1158" y="67"/>
                  </a:cubicBezTo>
                  <a:cubicBezTo>
                    <a:pt x="1158" y="30"/>
                    <a:pt x="1128" y="1"/>
                    <a:pt x="10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8"/>
            <p:cNvSpPr/>
            <p:nvPr/>
          </p:nvSpPr>
          <p:spPr>
            <a:xfrm>
              <a:off x="5269150" y="3284575"/>
              <a:ext cx="45075" cy="47975"/>
            </a:xfrm>
            <a:custGeom>
              <a:avLst/>
              <a:gdLst/>
              <a:ahLst/>
              <a:cxnLst/>
              <a:rect l="l" t="t" r="r" b="b"/>
              <a:pathLst>
                <a:path w="1803" h="1919" extrusionOk="0">
                  <a:moveTo>
                    <a:pt x="799" y="0"/>
                  </a:moveTo>
                  <a:cubicBezTo>
                    <a:pt x="799" y="0"/>
                    <a:pt x="799" y="491"/>
                    <a:pt x="733" y="608"/>
                  </a:cubicBezTo>
                  <a:cubicBezTo>
                    <a:pt x="550" y="915"/>
                    <a:pt x="1" y="1128"/>
                    <a:pt x="1" y="1128"/>
                  </a:cubicBezTo>
                  <a:cubicBezTo>
                    <a:pt x="250" y="1252"/>
                    <a:pt x="404" y="1919"/>
                    <a:pt x="404" y="1919"/>
                  </a:cubicBezTo>
                  <a:cubicBezTo>
                    <a:pt x="1319" y="1677"/>
                    <a:pt x="1802" y="762"/>
                    <a:pt x="1802" y="762"/>
                  </a:cubicBezTo>
                  <a:cubicBezTo>
                    <a:pt x="1802" y="762"/>
                    <a:pt x="1685" y="579"/>
                    <a:pt x="1436" y="242"/>
                  </a:cubicBezTo>
                  <a:cubicBezTo>
                    <a:pt x="1282" y="59"/>
                    <a:pt x="799" y="0"/>
                    <a:pt x="7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8"/>
            <p:cNvSpPr/>
            <p:nvPr/>
          </p:nvSpPr>
          <p:spPr>
            <a:xfrm>
              <a:off x="5266975" y="3283100"/>
              <a:ext cx="48900" cy="51100"/>
            </a:xfrm>
            <a:custGeom>
              <a:avLst/>
              <a:gdLst/>
              <a:ahLst/>
              <a:cxnLst/>
              <a:rect l="l" t="t" r="r" b="b"/>
              <a:pathLst>
                <a:path w="1956" h="2044" extrusionOk="0">
                  <a:moveTo>
                    <a:pt x="945" y="147"/>
                  </a:moveTo>
                  <a:cubicBezTo>
                    <a:pt x="1098" y="184"/>
                    <a:pt x="1406" y="242"/>
                    <a:pt x="1494" y="367"/>
                  </a:cubicBezTo>
                  <a:cubicBezTo>
                    <a:pt x="1648" y="579"/>
                    <a:pt x="1772" y="762"/>
                    <a:pt x="1801" y="821"/>
                  </a:cubicBezTo>
                  <a:cubicBezTo>
                    <a:pt x="1706" y="1004"/>
                    <a:pt x="1282" y="1648"/>
                    <a:pt x="549" y="1890"/>
                  </a:cubicBezTo>
                  <a:cubicBezTo>
                    <a:pt x="491" y="1736"/>
                    <a:pt x="396" y="1370"/>
                    <a:pt x="212" y="1187"/>
                  </a:cubicBezTo>
                  <a:cubicBezTo>
                    <a:pt x="396" y="1128"/>
                    <a:pt x="732" y="945"/>
                    <a:pt x="886" y="696"/>
                  </a:cubicBezTo>
                  <a:cubicBezTo>
                    <a:pt x="945" y="608"/>
                    <a:pt x="945" y="301"/>
                    <a:pt x="945" y="147"/>
                  </a:cubicBezTo>
                  <a:close/>
                  <a:moveTo>
                    <a:pt x="886" y="1"/>
                  </a:moveTo>
                  <a:cubicBezTo>
                    <a:pt x="857" y="1"/>
                    <a:pt x="820" y="1"/>
                    <a:pt x="820" y="30"/>
                  </a:cubicBezTo>
                  <a:lnTo>
                    <a:pt x="791" y="59"/>
                  </a:lnTo>
                  <a:cubicBezTo>
                    <a:pt x="820" y="271"/>
                    <a:pt x="791" y="579"/>
                    <a:pt x="762" y="638"/>
                  </a:cubicBezTo>
                  <a:cubicBezTo>
                    <a:pt x="579" y="916"/>
                    <a:pt x="59" y="1128"/>
                    <a:pt x="59" y="1128"/>
                  </a:cubicBezTo>
                  <a:cubicBezTo>
                    <a:pt x="29" y="1128"/>
                    <a:pt x="29" y="1157"/>
                    <a:pt x="29" y="1187"/>
                  </a:cubicBezTo>
                  <a:cubicBezTo>
                    <a:pt x="0" y="1216"/>
                    <a:pt x="29" y="1216"/>
                    <a:pt x="59" y="1245"/>
                  </a:cubicBezTo>
                  <a:cubicBezTo>
                    <a:pt x="242" y="1341"/>
                    <a:pt x="396" y="1831"/>
                    <a:pt x="425" y="1978"/>
                  </a:cubicBezTo>
                  <a:cubicBezTo>
                    <a:pt x="425" y="2014"/>
                    <a:pt x="454" y="2014"/>
                    <a:pt x="454" y="2043"/>
                  </a:cubicBezTo>
                  <a:lnTo>
                    <a:pt x="520" y="2043"/>
                  </a:lnTo>
                  <a:cubicBezTo>
                    <a:pt x="1465" y="1795"/>
                    <a:pt x="1919" y="916"/>
                    <a:pt x="1955" y="879"/>
                  </a:cubicBezTo>
                  <a:lnTo>
                    <a:pt x="1955" y="791"/>
                  </a:lnTo>
                  <a:cubicBezTo>
                    <a:pt x="1955" y="791"/>
                    <a:pt x="1831" y="579"/>
                    <a:pt x="1589" y="271"/>
                  </a:cubicBezTo>
                  <a:cubicBezTo>
                    <a:pt x="1435" y="59"/>
                    <a:pt x="945" y="1"/>
                    <a:pt x="8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8"/>
            <p:cNvSpPr/>
            <p:nvPr/>
          </p:nvSpPr>
          <p:spPr>
            <a:xfrm>
              <a:off x="5292050" y="3380675"/>
              <a:ext cx="46700" cy="44325"/>
            </a:xfrm>
            <a:custGeom>
              <a:avLst/>
              <a:gdLst/>
              <a:ahLst/>
              <a:cxnLst/>
              <a:rect l="l" t="t" r="r" b="b"/>
              <a:pathLst>
                <a:path w="1868" h="1773" extrusionOk="0">
                  <a:moveTo>
                    <a:pt x="66" y="30"/>
                  </a:moveTo>
                  <a:lnTo>
                    <a:pt x="1772" y="59"/>
                  </a:lnTo>
                  <a:lnTo>
                    <a:pt x="1802" y="1223"/>
                  </a:lnTo>
                  <a:cubicBezTo>
                    <a:pt x="1743" y="1282"/>
                    <a:pt x="1348" y="1677"/>
                    <a:pt x="1011" y="1706"/>
                  </a:cubicBezTo>
                  <a:cubicBezTo>
                    <a:pt x="992" y="1710"/>
                    <a:pt x="972" y="1712"/>
                    <a:pt x="952" y="1712"/>
                  </a:cubicBezTo>
                  <a:cubicBezTo>
                    <a:pt x="614" y="1712"/>
                    <a:pt x="121" y="1219"/>
                    <a:pt x="66" y="1157"/>
                  </a:cubicBezTo>
                  <a:lnTo>
                    <a:pt x="66" y="30"/>
                  </a:lnTo>
                  <a:close/>
                  <a:moveTo>
                    <a:pt x="0" y="0"/>
                  </a:moveTo>
                  <a:lnTo>
                    <a:pt x="0" y="1157"/>
                  </a:lnTo>
                  <a:cubicBezTo>
                    <a:pt x="37" y="1187"/>
                    <a:pt x="586" y="1772"/>
                    <a:pt x="952" y="1772"/>
                  </a:cubicBezTo>
                  <a:lnTo>
                    <a:pt x="1011" y="1772"/>
                  </a:lnTo>
                  <a:cubicBezTo>
                    <a:pt x="1377" y="1706"/>
                    <a:pt x="1831" y="1252"/>
                    <a:pt x="1868" y="1252"/>
                  </a:cubicBezTo>
                  <a:lnTo>
                    <a:pt x="1868" y="1223"/>
                  </a:lnTo>
                  <a:lnTo>
                    <a:pt x="1802" y="30"/>
                  </a:lnTo>
                  <a:cubicBezTo>
                    <a:pt x="1802" y="30"/>
                    <a:pt x="1802" y="0"/>
                    <a:pt x="17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8"/>
            <p:cNvSpPr/>
            <p:nvPr/>
          </p:nvSpPr>
          <p:spPr>
            <a:xfrm>
              <a:off x="5291325" y="3379950"/>
              <a:ext cx="48150" cy="45775"/>
            </a:xfrm>
            <a:custGeom>
              <a:avLst/>
              <a:gdLst/>
              <a:ahLst/>
              <a:cxnLst/>
              <a:rect l="l" t="t" r="r" b="b"/>
              <a:pathLst>
                <a:path w="1926" h="1831" extrusionOk="0">
                  <a:moveTo>
                    <a:pt x="124" y="88"/>
                  </a:moveTo>
                  <a:lnTo>
                    <a:pt x="1772" y="117"/>
                  </a:lnTo>
                  <a:lnTo>
                    <a:pt x="1801" y="1216"/>
                  </a:lnTo>
                  <a:cubicBezTo>
                    <a:pt x="1743" y="1311"/>
                    <a:pt x="1347" y="1677"/>
                    <a:pt x="1040" y="1706"/>
                  </a:cubicBezTo>
                  <a:cubicBezTo>
                    <a:pt x="1023" y="1709"/>
                    <a:pt x="1006" y="1711"/>
                    <a:pt x="988" y="1711"/>
                  </a:cubicBezTo>
                  <a:cubicBezTo>
                    <a:pt x="678" y="1711"/>
                    <a:pt x="208" y="1247"/>
                    <a:pt x="124" y="1157"/>
                  </a:cubicBezTo>
                  <a:lnTo>
                    <a:pt x="124" y="88"/>
                  </a:lnTo>
                  <a:close/>
                  <a:moveTo>
                    <a:pt x="66" y="0"/>
                  </a:moveTo>
                  <a:cubicBezTo>
                    <a:pt x="29" y="0"/>
                    <a:pt x="0" y="0"/>
                    <a:pt x="0" y="29"/>
                  </a:cubicBezTo>
                  <a:lnTo>
                    <a:pt x="0" y="1186"/>
                  </a:lnTo>
                  <a:lnTo>
                    <a:pt x="0" y="1216"/>
                  </a:lnTo>
                  <a:cubicBezTo>
                    <a:pt x="29" y="1252"/>
                    <a:pt x="578" y="1831"/>
                    <a:pt x="981" y="1831"/>
                  </a:cubicBezTo>
                  <a:lnTo>
                    <a:pt x="1040" y="1831"/>
                  </a:lnTo>
                  <a:cubicBezTo>
                    <a:pt x="1435" y="1765"/>
                    <a:pt x="1897" y="1311"/>
                    <a:pt x="1926" y="1281"/>
                  </a:cubicBezTo>
                  <a:lnTo>
                    <a:pt x="1926" y="1252"/>
                  </a:lnTo>
                  <a:lnTo>
                    <a:pt x="1860" y="59"/>
                  </a:lnTo>
                  <a:cubicBezTo>
                    <a:pt x="1860" y="29"/>
                    <a:pt x="1860" y="0"/>
                    <a:pt x="180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8"/>
            <p:cNvSpPr/>
            <p:nvPr/>
          </p:nvSpPr>
          <p:spPr>
            <a:xfrm>
              <a:off x="5292950" y="3389825"/>
              <a:ext cx="44875" cy="2225"/>
            </a:xfrm>
            <a:custGeom>
              <a:avLst/>
              <a:gdLst/>
              <a:ahLst/>
              <a:cxnLst/>
              <a:rect l="l" t="t" r="r" b="b"/>
              <a:pathLst>
                <a:path w="1795" h="89" extrusionOk="0">
                  <a:moveTo>
                    <a:pt x="30" y="0"/>
                  </a:moveTo>
                  <a:cubicBezTo>
                    <a:pt x="30" y="0"/>
                    <a:pt x="1" y="0"/>
                    <a:pt x="1" y="30"/>
                  </a:cubicBezTo>
                  <a:lnTo>
                    <a:pt x="30" y="59"/>
                  </a:lnTo>
                  <a:lnTo>
                    <a:pt x="1766" y="88"/>
                  </a:lnTo>
                  <a:cubicBezTo>
                    <a:pt x="1766" y="88"/>
                    <a:pt x="1795" y="88"/>
                    <a:pt x="1795" y="59"/>
                  </a:cubicBezTo>
                  <a:lnTo>
                    <a:pt x="1766" y="59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8"/>
            <p:cNvSpPr/>
            <p:nvPr/>
          </p:nvSpPr>
          <p:spPr>
            <a:xfrm>
              <a:off x="5292050" y="3389100"/>
              <a:ext cx="46700" cy="3850"/>
            </a:xfrm>
            <a:custGeom>
              <a:avLst/>
              <a:gdLst/>
              <a:ahLst/>
              <a:cxnLst/>
              <a:rect l="l" t="t" r="r" b="b"/>
              <a:pathLst>
                <a:path w="1868" h="154" extrusionOk="0">
                  <a:moveTo>
                    <a:pt x="66" y="0"/>
                  </a:moveTo>
                  <a:cubicBezTo>
                    <a:pt x="66" y="0"/>
                    <a:pt x="37" y="0"/>
                    <a:pt x="37" y="29"/>
                  </a:cubicBezTo>
                  <a:cubicBezTo>
                    <a:pt x="37" y="29"/>
                    <a:pt x="0" y="29"/>
                    <a:pt x="0" y="59"/>
                  </a:cubicBezTo>
                  <a:cubicBezTo>
                    <a:pt x="0" y="88"/>
                    <a:pt x="37" y="117"/>
                    <a:pt x="66" y="117"/>
                  </a:cubicBezTo>
                  <a:lnTo>
                    <a:pt x="1802" y="154"/>
                  </a:lnTo>
                  <a:cubicBezTo>
                    <a:pt x="1831" y="154"/>
                    <a:pt x="1868" y="117"/>
                    <a:pt x="1868" y="88"/>
                  </a:cubicBezTo>
                  <a:cubicBezTo>
                    <a:pt x="1868" y="59"/>
                    <a:pt x="1831" y="59"/>
                    <a:pt x="1802" y="59"/>
                  </a:cubicBezTo>
                  <a:lnTo>
                    <a:pt x="6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8"/>
            <p:cNvSpPr/>
            <p:nvPr/>
          </p:nvSpPr>
          <p:spPr>
            <a:xfrm>
              <a:off x="5264575" y="3329600"/>
              <a:ext cx="7000" cy="6800"/>
            </a:xfrm>
            <a:custGeom>
              <a:avLst/>
              <a:gdLst/>
              <a:ahLst/>
              <a:cxnLst/>
              <a:rect l="l" t="t" r="r" b="b"/>
              <a:pathLst>
                <a:path w="280" h="272" extrusionOk="0">
                  <a:moveTo>
                    <a:pt x="125" y="0"/>
                  </a:moveTo>
                  <a:cubicBezTo>
                    <a:pt x="67" y="0"/>
                    <a:pt x="1" y="59"/>
                    <a:pt x="1" y="118"/>
                  </a:cubicBezTo>
                  <a:cubicBezTo>
                    <a:pt x="1" y="213"/>
                    <a:pt x="67" y="271"/>
                    <a:pt x="125" y="271"/>
                  </a:cubicBezTo>
                  <a:cubicBezTo>
                    <a:pt x="221" y="271"/>
                    <a:pt x="279" y="213"/>
                    <a:pt x="279" y="118"/>
                  </a:cubicBezTo>
                  <a:cubicBezTo>
                    <a:pt x="279" y="59"/>
                    <a:pt x="221" y="0"/>
                    <a:pt x="1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8"/>
            <p:cNvSpPr/>
            <p:nvPr/>
          </p:nvSpPr>
          <p:spPr>
            <a:xfrm>
              <a:off x="5257075" y="3374625"/>
              <a:ext cx="7525" cy="6800"/>
            </a:xfrm>
            <a:custGeom>
              <a:avLst/>
              <a:gdLst/>
              <a:ahLst/>
              <a:cxnLst/>
              <a:rect l="l" t="t" r="r" b="b"/>
              <a:pathLst>
                <a:path w="301" h="272" extrusionOk="0">
                  <a:moveTo>
                    <a:pt x="154" y="1"/>
                  </a:moveTo>
                  <a:cubicBezTo>
                    <a:pt x="89" y="1"/>
                    <a:pt x="30" y="59"/>
                    <a:pt x="30" y="118"/>
                  </a:cubicBezTo>
                  <a:cubicBezTo>
                    <a:pt x="1" y="213"/>
                    <a:pt x="59" y="272"/>
                    <a:pt x="154" y="272"/>
                  </a:cubicBezTo>
                  <a:cubicBezTo>
                    <a:pt x="213" y="272"/>
                    <a:pt x="301" y="213"/>
                    <a:pt x="301" y="147"/>
                  </a:cubicBezTo>
                  <a:cubicBezTo>
                    <a:pt x="301" y="59"/>
                    <a:pt x="242" y="1"/>
                    <a:pt x="1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8"/>
            <p:cNvSpPr/>
            <p:nvPr/>
          </p:nvSpPr>
          <p:spPr>
            <a:xfrm>
              <a:off x="5255425" y="3425700"/>
              <a:ext cx="7000" cy="6800"/>
            </a:xfrm>
            <a:custGeom>
              <a:avLst/>
              <a:gdLst/>
              <a:ahLst/>
              <a:cxnLst/>
              <a:rect l="l" t="t" r="r" b="b"/>
              <a:pathLst>
                <a:path w="280" h="272" extrusionOk="0">
                  <a:moveTo>
                    <a:pt x="155" y="1"/>
                  </a:moveTo>
                  <a:cubicBezTo>
                    <a:pt x="67" y="1"/>
                    <a:pt x="1" y="59"/>
                    <a:pt x="1" y="118"/>
                  </a:cubicBezTo>
                  <a:cubicBezTo>
                    <a:pt x="1" y="213"/>
                    <a:pt x="67" y="272"/>
                    <a:pt x="155" y="272"/>
                  </a:cubicBezTo>
                  <a:cubicBezTo>
                    <a:pt x="220" y="272"/>
                    <a:pt x="279" y="213"/>
                    <a:pt x="279" y="154"/>
                  </a:cubicBezTo>
                  <a:cubicBezTo>
                    <a:pt x="279" y="59"/>
                    <a:pt x="220" y="1"/>
                    <a:pt x="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8"/>
            <p:cNvSpPr/>
            <p:nvPr/>
          </p:nvSpPr>
          <p:spPr>
            <a:xfrm>
              <a:off x="5254700" y="3476050"/>
              <a:ext cx="6975" cy="6800"/>
            </a:xfrm>
            <a:custGeom>
              <a:avLst/>
              <a:gdLst/>
              <a:ahLst/>
              <a:cxnLst/>
              <a:rect l="l" t="t" r="r" b="b"/>
              <a:pathLst>
                <a:path w="279" h="272" extrusionOk="0">
                  <a:moveTo>
                    <a:pt x="154" y="0"/>
                  </a:moveTo>
                  <a:cubicBezTo>
                    <a:pt x="66" y="0"/>
                    <a:pt x="1" y="59"/>
                    <a:pt x="1" y="117"/>
                  </a:cubicBezTo>
                  <a:cubicBezTo>
                    <a:pt x="1" y="213"/>
                    <a:pt x="66" y="271"/>
                    <a:pt x="125" y="271"/>
                  </a:cubicBezTo>
                  <a:cubicBezTo>
                    <a:pt x="213" y="271"/>
                    <a:pt x="279" y="213"/>
                    <a:pt x="279" y="154"/>
                  </a:cubicBezTo>
                  <a:cubicBezTo>
                    <a:pt x="279" y="59"/>
                    <a:pt x="213" y="0"/>
                    <a:pt x="1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8"/>
            <p:cNvSpPr/>
            <p:nvPr/>
          </p:nvSpPr>
          <p:spPr>
            <a:xfrm>
              <a:off x="5252500" y="3533900"/>
              <a:ext cx="6800" cy="6975"/>
            </a:xfrm>
            <a:custGeom>
              <a:avLst/>
              <a:gdLst/>
              <a:ahLst/>
              <a:cxnLst/>
              <a:rect l="l" t="t" r="r" b="b"/>
              <a:pathLst>
                <a:path w="272" h="279" extrusionOk="0">
                  <a:moveTo>
                    <a:pt x="154" y="0"/>
                  </a:moveTo>
                  <a:cubicBezTo>
                    <a:pt x="59" y="0"/>
                    <a:pt x="1" y="37"/>
                    <a:pt x="1" y="125"/>
                  </a:cubicBezTo>
                  <a:cubicBezTo>
                    <a:pt x="1" y="220"/>
                    <a:pt x="59" y="278"/>
                    <a:pt x="118" y="278"/>
                  </a:cubicBezTo>
                  <a:cubicBezTo>
                    <a:pt x="213" y="278"/>
                    <a:pt x="272" y="220"/>
                    <a:pt x="272" y="125"/>
                  </a:cubicBezTo>
                  <a:cubicBezTo>
                    <a:pt x="272" y="66"/>
                    <a:pt x="213" y="0"/>
                    <a:pt x="1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8"/>
            <p:cNvSpPr/>
            <p:nvPr/>
          </p:nvSpPr>
          <p:spPr>
            <a:xfrm>
              <a:off x="5012875" y="3428900"/>
              <a:ext cx="293850" cy="250675"/>
            </a:xfrm>
            <a:custGeom>
              <a:avLst/>
              <a:gdLst/>
              <a:ahLst/>
              <a:cxnLst/>
              <a:rect l="l" t="t" r="r" b="b"/>
              <a:pathLst>
                <a:path w="11754" h="10027" extrusionOk="0">
                  <a:moveTo>
                    <a:pt x="9009" y="1"/>
                  </a:moveTo>
                  <a:cubicBezTo>
                    <a:pt x="8916" y="1"/>
                    <a:pt x="8823" y="9"/>
                    <a:pt x="8729" y="26"/>
                  </a:cubicBezTo>
                  <a:lnTo>
                    <a:pt x="1348" y="1454"/>
                  </a:lnTo>
                  <a:cubicBezTo>
                    <a:pt x="550" y="1637"/>
                    <a:pt x="1" y="2406"/>
                    <a:pt x="154" y="3226"/>
                  </a:cubicBezTo>
                  <a:lnTo>
                    <a:pt x="1253" y="8813"/>
                  </a:lnTo>
                  <a:cubicBezTo>
                    <a:pt x="1388" y="9537"/>
                    <a:pt x="2020" y="10026"/>
                    <a:pt x="2734" y="10026"/>
                  </a:cubicBezTo>
                  <a:cubicBezTo>
                    <a:pt x="2830" y="10026"/>
                    <a:pt x="2927" y="10018"/>
                    <a:pt x="3025" y="10000"/>
                  </a:cubicBezTo>
                  <a:lnTo>
                    <a:pt x="10406" y="8564"/>
                  </a:lnTo>
                  <a:cubicBezTo>
                    <a:pt x="11204" y="8411"/>
                    <a:pt x="11753" y="7620"/>
                    <a:pt x="11599" y="6800"/>
                  </a:cubicBezTo>
                  <a:lnTo>
                    <a:pt x="10501" y="1213"/>
                  </a:lnTo>
                  <a:cubicBezTo>
                    <a:pt x="10365" y="512"/>
                    <a:pt x="9728" y="1"/>
                    <a:pt x="90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8"/>
            <p:cNvSpPr/>
            <p:nvPr/>
          </p:nvSpPr>
          <p:spPr>
            <a:xfrm>
              <a:off x="5013618" y="3425256"/>
              <a:ext cx="294375" cy="253825"/>
            </a:xfrm>
            <a:custGeom>
              <a:avLst/>
              <a:gdLst/>
              <a:ahLst/>
              <a:cxnLst/>
              <a:rect l="l" t="t" r="r" b="b"/>
              <a:pathLst>
                <a:path w="11775" h="10153" extrusionOk="0">
                  <a:moveTo>
                    <a:pt x="9094" y="114"/>
                  </a:moveTo>
                  <a:cubicBezTo>
                    <a:pt x="9365" y="114"/>
                    <a:pt x="9644" y="202"/>
                    <a:pt x="9885" y="385"/>
                  </a:cubicBezTo>
                  <a:cubicBezTo>
                    <a:pt x="10193" y="597"/>
                    <a:pt x="10434" y="905"/>
                    <a:pt x="10493" y="1300"/>
                  </a:cubicBezTo>
                  <a:lnTo>
                    <a:pt x="11591" y="6887"/>
                  </a:lnTo>
                  <a:cubicBezTo>
                    <a:pt x="11657" y="7253"/>
                    <a:pt x="11562" y="7648"/>
                    <a:pt x="11350" y="7956"/>
                  </a:cubicBezTo>
                  <a:cubicBezTo>
                    <a:pt x="11137" y="8256"/>
                    <a:pt x="10830" y="8505"/>
                    <a:pt x="10434" y="8564"/>
                  </a:cubicBezTo>
                  <a:lnTo>
                    <a:pt x="3053" y="9999"/>
                  </a:lnTo>
                  <a:cubicBezTo>
                    <a:pt x="2963" y="10017"/>
                    <a:pt x="2873" y="10026"/>
                    <a:pt x="2783" y="10026"/>
                  </a:cubicBezTo>
                  <a:cubicBezTo>
                    <a:pt x="2118" y="10026"/>
                    <a:pt x="1506" y="9542"/>
                    <a:pt x="1377" y="8871"/>
                  </a:cubicBezTo>
                  <a:lnTo>
                    <a:pt x="278" y="3284"/>
                  </a:lnTo>
                  <a:cubicBezTo>
                    <a:pt x="125" y="2494"/>
                    <a:pt x="644" y="1732"/>
                    <a:pt x="1435" y="1578"/>
                  </a:cubicBezTo>
                  <a:lnTo>
                    <a:pt x="8816" y="143"/>
                  </a:lnTo>
                  <a:cubicBezTo>
                    <a:pt x="8911" y="143"/>
                    <a:pt x="8999" y="114"/>
                    <a:pt x="9094" y="114"/>
                  </a:cubicBezTo>
                  <a:close/>
                  <a:moveTo>
                    <a:pt x="9030" y="1"/>
                  </a:moveTo>
                  <a:cubicBezTo>
                    <a:pt x="8948" y="1"/>
                    <a:pt x="8867" y="7"/>
                    <a:pt x="8787" y="19"/>
                  </a:cubicBezTo>
                  <a:lnTo>
                    <a:pt x="1406" y="1483"/>
                  </a:lnTo>
                  <a:cubicBezTo>
                    <a:pt x="549" y="1637"/>
                    <a:pt x="0" y="2464"/>
                    <a:pt x="154" y="3314"/>
                  </a:cubicBezTo>
                  <a:lnTo>
                    <a:pt x="1252" y="8901"/>
                  </a:lnTo>
                  <a:cubicBezTo>
                    <a:pt x="1406" y="9633"/>
                    <a:pt x="2043" y="10153"/>
                    <a:pt x="2775" y="10153"/>
                  </a:cubicBezTo>
                  <a:cubicBezTo>
                    <a:pt x="2870" y="10153"/>
                    <a:pt x="2988" y="10153"/>
                    <a:pt x="3083" y="10116"/>
                  </a:cubicBezTo>
                  <a:lnTo>
                    <a:pt x="10464" y="8688"/>
                  </a:lnTo>
                  <a:cubicBezTo>
                    <a:pt x="10859" y="8593"/>
                    <a:pt x="11225" y="8381"/>
                    <a:pt x="11474" y="8015"/>
                  </a:cubicBezTo>
                  <a:cubicBezTo>
                    <a:pt x="11687" y="7678"/>
                    <a:pt x="11774" y="7253"/>
                    <a:pt x="11687" y="6858"/>
                  </a:cubicBezTo>
                  <a:lnTo>
                    <a:pt x="10618" y="1271"/>
                  </a:lnTo>
                  <a:cubicBezTo>
                    <a:pt x="10530" y="846"/>
                    <a:pt x="10310" y="509"/>
                    <a:pt x="9944" y="268"/>
                  </a:cubicBezTo>
                  <a:cubicBezTo>
                    <a:pt x="9681" y="92"/>
                    <a:pt x="9353" y="1"/>
                    <a:pt x="90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8"/>
            <p:cNvSpPr/>
            <p:nvPr/>
          </p:nvSpPr>
          <p:spPr>
            <a:xfrm>
              <a:off x="5042725" y="3450775"/>
              <a:ext cx="205950" cy="61175"/>
            </a:xfrm>
            <a:custGeom>
              <a:avLst/>
              <a:gdLst/>
              <a:ahLst/>
              <a:cxnLst/>
              <a:rect l="l" t="t" r="r" b="b"/>
              <a:pathLst>
                <a:path w="8238" h="2447" extrusionOk="0">
                  <a:moveTo>
                    <a:pt x="8055" y="1"/>
                  </a:moveTo>
                  <a:lnTo>
                    <a:pt x="0" y="1590"/>
                  </a:lnTo>
                  <a:lnTo>
                    <a:pt x="154" y="2447"/>
                  </a:lnTo>
                  <a:lnTo>
                    <a:pt x="8238" y="858"/>
                  </a:lnTo>
                  <a:lnTo>
                    <a:pt x="80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8"/>
            <p:cNvSpPr/>
            <p:nvPr/>
          </p:nvSpPr>
          <p:spPr>
            <a:xfrm>
              <a:off x="5040325" y="3449325"/>
              <a:ext cx="209825" cy="64100"/>
            </a:xfrm>
            <a:custGeom>
              <a:avLst/>
              <a:gdLst/>
              <a:ahLst/>
              <a:cxnLst/>
              <a:rect l="l" t="t" r="r" b="b"/>
              <a:pathLst>
                <a:path w="8393" h="2564" extrusionOk="0">
                  <a:moveTo>
                    <a:pt x="8122" y="154"/>
                  </a:moveTo>
                  <a:lnTo>
                    <a:pt x="8275" y="886"/>
                  </a:lnTo>
                  <a:lnTo>
                    <a:pt x="309" y="2439"/>
                  </a:lnTo>
                  <a:lnTo>
                    <a:pt x="155" y="1677"/>
                  </a:lnTo>
                  <a:lnTo>
                    <a:pt x="8122" y="154"/>
                  </a:lnTo>
                  <a:close/>
                  <a:moveTo>
                    <a:pt x="8209" y="0"/>
                  </a:moveTo>
                  <a:lnTo>
                    <a:pt x="1" y="1589"/>
                  </a:lnTo>
                  <a:lnTo>
                    <a:pt x="221" y="2563"/>
                  </a:lnTo>
                  <a:lnTo>
                    <a:pt x="8392" y="974"/>
                  </a:lnTo>
                  <a:lnTo>
                    <a:pt x="82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8"/>
            <p:cNvSpPr/>
            <p:nvPr/>
          </p:nvSpPr>
          <p:spPr>
            <a:xfrm>
              <a:off x="5050400" y="3503500"/>
              <a:ext cx="134225" cy="39575"/>
            </a:xfrm>
            <a:custGeom>
              <a:avLst/>
              <a:gdLst/>
              <a:ahLst/>
              <a:cxnLst/>
              <a:rect l="l" t="t" r="r" b="b"/>
              <a:pathLst>
                <a:path w="5369" h="1583" extrusionOk="0">
                  <a:moveTo>
                    <a:pt x="5273" y="1"/>
                  </a:moveTo>
                  <a:lnTo>
                    <a:pt x="1" y="1033"/>
                  </a:lnTo>
                  <a:lnTo>
                    <a:pt x="89" y="1582"/>
                  </a:lnTo>
                  <a:lnTo>
                    <a:pt x="5368" y="550"/>
                  </a:lnTo>
                  <a:lnTo>
                    <a:pt x="5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8"/>
            <p:cNvSpPr/>
            <p:nvPr/>
          </p:nvSpPr>
          <p:spPr>
            <a:xfrm>
              <a:off x="5048025" y="3501850"/>
              <a:ext cx="138775" cy="42875"/>
            </a:xfrm>
            <a:custGeom>
              <a:avLst/>
              <a:gdLst/>
              <a:ahLst/>
              <a:cxnLst/>
              <a:rect l="l" t="t" r="r" b="b"/>
              <a:pathLst>
                <a:path w="5551" h="1715" extrusionOk="0">
                  <a:moveTo>
                    <a:pt x="5309" y="155"/>
                  </a:moveTo>
                  <a:lnTo>
                    <a:pt x="5404" y="550"/>
                  </a:lnTo>
                  <a:lnTo>
                    <a:pt x="242" y="1560"/>
                  </a:lnTo>
                  <a:lnTo>
                    <a:pt x="154" y="1136"/>
                  </a:lnTo>
                  <a:lnTo>
                    <a:pt x="5309" y="155"/>
                  </a:lnTo>
                  <a:close/>
                  <a:moveTo>
                    <a:pt x="5434" y="1"/>
                  </a:moveTo>
                  <a:lnTo>
                    <a:pt x="1" y="1041"/>
                  </a:lnTo>
                  <a:lnTo>
                    <a:pt x="154" y="1714"/>
                  </a:lnTo>
                  <a:lnTo>
                    <a:pt x="5551" y="645"/>
                  </a:lnTo>
                  <a:lnTo>
                    <a:pt x="54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8"/>
            <p:cNvSpPr/>
            <p:nvPr/>
          </p:nvSpPr>
          <p:spPr>
            <a:xfrm>
              <a:off x="5054075" y="3512650"/>
              <a:ext cx="199175" cy="51850"/>
            </a:xfrm>
            <a:custGeom>
              <a:avLst/>
              <a:gdLst/>
              <a:ahLst/>
              <a:cxnLst/>
              <a:rect l="l" t="t" r="r" b="b"/>
              <a:pathLst>
                <a:path w="7967" h="2074" extrusionOk="0">
                  <a:moveTo>
                    <a:pt x="7872" y="1"/>
                  </a:moveTo>
                  <a:lnTo>
                    <a:pt x="0" y="1553"/>
                  </a:lnTo>
                  <a:lnTo>
                    <a:pt x="125" y="2073"/>
                  </a:lnTo>
                  <a:lnTo>
                    <a:pt x="7967" y="550"/>
                  </a:lnTo>
                  <a:lnTo>
                    <a:pt x="78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8"/>
            <p:cNvSpPr/>
            <p:nvPr/>
          </p:nvSpPr>
          <p:spPr>
            <a:xfrm>
              <a:off x="5052600" y="3511000"/>
              <a:ext cx="202125" cy="55875"/>
            </a:xfrm>
            <a:custGeom>
              <a:avLst/>
              <a:gdLst/>
              <a:ahLst/>
              <a:cxnLst/>
              <a:rect l="l" t="t" r="r" b="b"/>
              <a:pathLst>
                <a:path w="8085" h="2235" extrusionOk="0">
                  <a:moveTo>
                    <a:pt x="7872" y="155"/>
                  </a:moveTo>
                  <a:lnTo>
                    <a:pt x="7967" y="587"/>
                  </a:lnTo>
                  <a:lnTo>
                    <a:pt x="213" y="2080"/>
                  </a:lnTo>
                  <a:lnTo>
                    <a:pt x="154" y="1648"/>
                  </a:lnTo>
                  <a:lnTo>
                    <a:pt x="7872" y="155"/>
                  </a:lnTo>
                  <a:close/>
                  <a:moveTo>
                    <a:pt x="7967" y="1"/>
                  </a:moveTo>
                  <a:lnTo>
                    <a:pt x="1" y="1561"/>
                  </a:lnTo>
                  <a:lnTo>
                    <a:pt x="125" y="2234"/>
                  </a:lnTo>
                  <a:lnTo>
                    <a:pt x="8085" y="675"/>
                  </a:lnTo>
                  <a:lnTo>
                    <a:pt x="79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8"/>
            <p:cNvSpPr/>
            <p:nvPr/>
          </p:nvSpPr>
          <p:spPr>
            <a:xfrm>
              <a:off x="5058650" y="3539375"/>
              <a:ext cx="174850" cy="47275"/>
            </a:xfrm>
            <a:custGeom>
              <a:avLst/>
              <a:gdLst/>
              <a:ahLst/>
              <a:cxnLst/>
              <a:rect l="l" t="t" r="r" b="b"/>
              <a:pathLst>
                <a:path w="6994" h="1891" extrusionOk="0">
                  <a:moveTo>
                    <a:pt x="6869" y="1"/>
                  </a:moveTo>
                  <a:lnTo>
                    <a:pt x="0" y="1341"/>
                  </a:lnTo>
                  <a:lnTo>
                    <a:pt x="95" y="1890"/>
                  </a:lnTo>
                  <a:lnTo>
                    <a:pt x="6993" y="550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8"/>
            <p:cNvSpPr/>
            <p:nvPr/>
          </p:nvSpPr>
          <p:spPr>
            <a:xfrm>
              <a:off x="5057175" y="3537725"/>
              <a:ext cx="177775" cy="50375"/>
            </a:xfrm>
            <a:custGeom>
              <a:avLst/>
              <a:gdLst/>
              <a:ahLst/>
              <a:cxnLst/>
              <a:rect l="l" t="t" r="r" b="b"/>
              <a:pathLst>
                <a:path w="7111" h="2015" extrusionOk="0">
                  <a:moveTo>
                    <a:pt x="6898" y="155"/>
                  </a:moveTo>
                  <a:lnTo>
                    <a:pt x="6986" y="550"/>
                  </a:lnTo>
                  <a:lnTo>
                    <a:pt x="213" y="1897"/>
                  </a:lnTo>
                  <a:lnTo>
                    <a:pt x="125" y="1465"/>
                  </a:lnTo>
                  <a:lnTo>
                    <a:pt x="6898" y="155"/>
                  </a:lnTo>
                  <a:close/>
                  <a:moveTo>
                    <a:pt x="6986" y="1"/>
                  </a:moveTo>
                  <a:lnTo>
                    <a:pt x="1" y="1378"/>
                  </a:lnTo>
                  <a:lnTo>
                    <a:pt x="125" y="2015"/>
                  </a:lnTo>
                  <a:lnTo>
                    <a:pt x="7111" y="675"/>
                  </a:lnTo>
                  <a:lnTo>
                    <a:pt x="69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8"/>
            <p:cNvSpPr/>
            <p:nvPr/>
          </p:nvSpPr>
          <p:spPr>
            <a:xfrm>
              <a:off x="5062475" y="3558425"/>
              <a:ext cx="189325" cy="50375"/>
            </a:xfrm>
            <a:custGeom>
              <a:avLst/>
              <a:gdLst/>
              <a:ahLst/>
              <a:cxnLst/>
              <a:rect l="l" t="t" r="r" b="b"/>
              <a:pathLst>
                <a:path w="7573" h="2015" extrusionOk="0">
                  <a:moveTo>
                    <a:pt x="7448" y="0"/>
                  </a:moveTo>
                  <a:lnTo>
                    <a:pt x="1" y="1465"/>
                  </a:lnTo>
                  <a:lnTo>
                    <a:pt x="125" y="2014"/>
                  </a:lnTo>
                  <a:lnTo>
                    <a:pt x="7572" y="550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8"/>
            <p:cNvSpPr/>
            <p:nvPr/>
          </p:nvSpPr>
          <p:spPr>
            <a:xfrm>
              <a:off x="5061025" y="3556775"/>
              <a:ext cx="192225" cy="53475"/>
            </a:xfrm>
            <a:custGeom>
              <a:avLst/>
              <a:gdLst/>
              <a:ahLst/>
              <a:cxnLst/>
              <a:rect l="l" t="t" r="r" b="b"/>
              <a:pathLst>
                <a:path w="7689" h="2139" extrusionOk="0">
                  <a:moveTo>
                    <a:pt x="7477" y="154"/>
                  </a:moveTo>
                  <a:lnTo>
                    <a:pt x="7535" y="550"/>
                  </a:lnTo>
                  <a:lnTo>
                    <a:pt x="242" y="1985"/>
                  </a:lnTo>
                  <a:lnTo>
                    <a:pt x="154" y="1560"/>
                  </a:lnTo>
                  <a:lnTo>
                    <a:pt x="7477" y="154"/>
                  </a:lnTo>
                  <a:close/>
                  <a:moveTo>
                    <a:pt x="7564" y="0"/>
                  </a:moveTo>
                  <a:lnTo>
                    <a:pt x="0" y="1465"/>
                  </a:lnTo>
                  <a:lnTo>
                    <a:pt x="125" y="2139"/>
                  </a:lnTo>
                  <a:lnTo>
                    <a:pt x="7689" y="674"/>
                  </a:lnTo>
                  <a:lnTo>
                    <a:pt x="756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8"/>
            <p:cNvSpPr/>
            <p:nvPr/>
          </p:nvSpPr>
          <p:spPr>
            <a:xfrm>
              <a:off x="5067075" y="3583500"/>
              <a:ext cx="174650" cy="46525"/>
            </a:xfrm>
            <a:custGeom>
              <a:avLst/>
              <a:gdLst/>
              <a:ahLst/>
              <a:cxnLst/>
              <a:rect l="l" t="t" r="r" b="b"/>
              <a:pathLst>
                <a:path w="6986" h="1861" extrusionOk="0">
                  <a:moveTo>
                    <a:pt x="6898" y="1"/>
                  </a:moveTo>
                  <a:lnTo>
                    <a:pt x="0" y="1311"/>
                  </a:lnTo>
                  <a:lnTo>
                    <a:pt x="125" y="1860"/>
                  </a:lnTo>
                  <a:lnTo>
                    <a:pt x="6986" y="520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8"/>
            <p:cNvSpPr/>
            <p:nvPr/>
          </p:nvSpPr>
          <p:spPr>
            <a:xfrm>
              <a:off x="5065600" y="3581300"/>
              <a:ext cx="177775" cy="51100"/>
            </a:xfrm>
            <a:custGeom>
              <a:avLst/>
              <a:gdLst/>
              <a:ahLst/>
              <a:cxnLst/>
              <a:rect l="l" t="t" r="r" b="b"/>
              <a:pathLst>
                <a:path w="7111" h="2044" extrusionOk="0">
                  <a:moveTo>
                    <a:pt x="6898" y="154"/>
                  </a:moveTo>
                  <a:lnTo>
                    <a:pt x="6986" y="579"/>
                  </a:lnTo>
                  <a:lnTo>
                    <a:pt x="213" y="1890"/>
                  </a:lnTo>
                  <a:lnTo>
                    <a:pt x="125" y="1465"/>
                  </a:lnTo>
                  <a:lnTo>
                    <a:pt x="6898" y="154"/>
                  </a:lnTo>
                  <a:close/>
                  <a:moveTo>
                    <a:pt x="6986" y="1"/>
                  </a:moveTo>
                  <a:lnTo>
                    <a:pt x="0" y="1370"/>
                  </a:lnTo>
                  <a:lnTo>
                    <a:pt x="125" y="2044"/>
                  </a:lnTo>
                  <a:lnTo>
                    <a:pt x="7111" y="667"/>
                  </a:lnTo>
                  <a:lnTo>
                    <a:pt x="698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8"/>
            <p:cNvSpPr/>
            <p:nvPr/>
          </p:nvSpPr>
          <p:spPr>
            <a:xfrm>
              <a:off x="5071650" y="3599600"/>
              <a:ext cx="204500" cy="52575"/>
            </a:xfrm>
            <a:custGeom>
              <a:avLst/>
              <a:gdLst/>
              <a:ahLst/>
              <a:cxnLst/>
              <a:rect l="l" t="t" r="r" b="b"/>
              <a:pathLst>
                <a:path w="8180" h="2103" extrusionOk="0">
                  <a:moveTo>
                    <a:pt x="8055" y="1"/>
                  </a:moveTo>
                  <a:lnTo>
                    <a:pt x="0" y="1553"/>
                  </a:lnTo>
                  <a:lnTo>
                    <a:pt x="95" y="2102"/>
                  </a:lnTo>
                  <a:lnTo>
                    <a:pt x="8179" y="521"/>
                  </a:lnTo>
                  <a:lnTo>
                    <a:pt x="80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8"/>
            <p:cNvSpPr/>
            <p:nvPr/>
          </p:nvSpPr>
          <p:spPr>
            <a:xfrm>
              <a:off x="5069450" y="3597225"/>
              <a:ext cx="208150" cy="56600"/>
            </a:xfrm>
            <a:custGeom>
              <a:avLst/>
              <a:gdLst/>
              <a:ahLst/>
              <a:cxnLst/>
              <a:rect l="l" t="t" r="r" b="b"/>
              <a:pathLst>
                <a:path w="8326" h="2264" extrusionOk="0">
                  <a:moveTo>
                    <a:pt x="8113" y="155"/>
                  </a:moveTo>
                  <a:lnTo>
                    <a:pt x="8172" y="579"/>
                  </a:lnTo>
                  <a:lnTo>
                    <a:pt x="242" y="2110"/>
                  </a:lnTo>
                  <a:lnTo>
                    <a:pt x="154" y="1714"/>
                  </a:lnTo>
                  <a:lnTo>
                    <a:pt x="8113" y="155"/>
                  </a:lnTo>
                  <a:close/>
                  <a:moveTo>
                    <a:pt x="8209" y="1"/>
                  </a:moveTo>
                  <a:lnTo>
                    <a:pt x="0" y="1619"/>
                  </a:lnTo>
                  <a:lnTo>
                    <a:pt x="117" y="2263"/>
                  </a:lnTo>
                  <a:lnTo>
                    <a:pt x="8326" y="674"/>
                  </a:lnTo>
                  <a:lnTo>
                    <a:pt x="8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8"/>
            <p:cNvSpPr/>
            <p:nvPr/>
          </p:nvSpPr>
          <p:spPr>
            <a:xfrm>
              <a:off x="5072375" y="3360900"/>
              <a:ext cx="145950" cy="220700"/>
            </a:xfrm>
            <a:custGeom>
              <a:avLst/>
              <a:gdLst/>
              <a:ahLst/>
              <a:cxnLst/>
              <a:rect l="l" t="t" r="r" b="b"/>
              <a:pathLst>
                <a:path w="5838" h="8828" extrusionOk="0">
                  <a:moveTo>
                    <a:pt x="1868" y="1"/>
                  </a:moveTo>
                  <a:cubicBezTo>
                    <a:pt x="1868" y="1"/>
                    <a:pt x="1531" y="550"/>
                    <a:pt x="857" y="2102"/>
                  </a:cubicBezTo>
                  <a:cubicBezTo>
                    <a:pt x="703" y="2410"/>
                    <a:pt x="96" y="4145"/>
                    <a:pt x="66" y="4423"/>
                  </a:cubicBezTo>
                  <a:cubicBezTo>
                    <a:pt x="0" y="4877"/>
                    <a:pt x="183" y="5339"/>
                    <a:pt x="491" y="5705"/>
                  </a:cubicBezTo>
                  <a:cubicBezTo>
                    <a:pt x="1436" y="6679"/>
                    <a:pt x="2929" y="7565"/>
                    <a:pt x="2929" y="7565"/>
                  </a:cubicBezTo>
                  <a:cubicBezTo>
                    <a:pt x="3545" y="8401"/>
                    <a:pt x="4718" y="8828"/>
                    <a:pt x="4965" y="8828"/>
                  </a:cubicBezTo>
                  <a:cubicBezTo>
                    <a:pt x="4988" y="8828"/>
                    <a:pt x="5003" y="8824"/>
                    <a:pt x="5009" y="8817"/>
                  </a:cubicBezTo>
                  <a:cubicBezTo>
                    <a:pt x="5097" y="8634"/>
                    <a:pt x="4277" y="8238"/>
                    <a:pt x="4277" y="8238"/>
                  </a:cubicBezTo>
                  <a:lnTo>
                    <a:pt x="4277" y="8238"/>
                  </a:lnTo>
                  <a:cubicBezTo>
                    <a:pt x="4277" y="8238"/>
                    <a:pt x="5034" y="8574"/>
                    <a:pt x="5339" y="8574"/>
                  </a:cubicBezTo>
                  <a:cubicBezTo>
                    <a:pt x="5411" y="8574"/>
                    <a:pt x="5457" y="8555"/>
                    <a:pt x="5463" y="8509"/>
                  </a:cubicBezTo>
                  <a:cubicBezTo>
                    <a:pt x="5529" y="8268"/>
                    <a:pt x="4519" y="7902"/>
                    <a:pt x="4518" y="7901"/>
                  </a:cubicBezTo>
                  <a:lnTo>
                    <a:pt x="4518" y="7901"/>
                  </a:lnTo>
                  <a:cubicBezTo>
                    <a:pt x="4519" y="7902"/>
                    <a:pt x="5399" y="8200"/>
                    <a:pt x="5717" y="8200"/>
                  </a:cubicBezTo>
                  <a:cubicBezTo>
                    <a:pt x="5791" y="8200"/>
                    <a:pt x="5835" y="8183"/>
                    <a:pt x="5829" y="8143"/>
                  </a:cubicBezTo>
                  <a:cubicBezTo>
                    <a:pt x="5800" y="7989"/>
                    <a:pt x="5280" y="7718"/>
                    <a:pt x="4943" y="7565"/>
                  </a:cubicBezTo>
                  <a:lnTo>
                    <a:pt x="4943" y="7565"/>
                  </a:lnTo>
                  <a:cubicBezTo>
                    <a:pt x="5178" y="7672"/>
                    <a:pt x="5531" y="7808"/>
                    <a:pt x="5713" y="7808"/>
                  </a:cubicBezTo>
                  <a:cubicBezTo>
                    <a:pt x="5791" y="7808"/>
                    <a:pt x="5838" y="7782"/>
                    <a:pt x="5829" y="7718"/>
                  </a:cubicBezTo>
                  <a:cubicBezTo>
                    <a:pt x="5770" y="7411"/>
                    <a:pt x="4460" y="6920"/>
                    <a:pt x="4460" y="6920"/>
                  </a:cubicBezTo>
                  <a:cubicBezTo>
                    <a:pt x="4460" y="6920"/>
                    <a:pt x="5529" y="6774"/>
                    <a:pt x="5126" y="6496"/>
                  </a:cubicBezTo>
                  <a:cubicBezTo>
                    <a:pt x="4731" y="6254"/>
                    <a:pt x="3728" y="6225"/>
                    <a:pt x="3728" y="6225"/>
                  </a:cubicBezTo>
                  <a:cubicBezTo>
                    <a:pt x="3728" y="6225"/>
                    <a:pt x="3382" y="5741"/>
                    <a:pt x="2476" y="4723"/>
                  </a:cubicBezTo>
                  <a:lnTo>
                    <a:pt x="2476" y="4723"/>
                  </a:lnTo>
                  <a:cubicBezTo>
                    <a:pt x="2502" y="4682"/>
                    <a:pt x="3607" y="2946"/>
                    <a:pt x="3940" y="1890"/>
                  </a:cubicBezTo>
                  <a:lnTo>
                    <a:pt x="18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8"/>
            <p:cNvSpPr/>
            <p:nvPr/>
          </p:nvSpPr>
          <p:spPr>
            <a:xfrm>
              <a:off x="5070900" y="3359250"/>
              <a:ext cx="148850" cy="223550"/>
            </a:xfrm>
            <a:custGeom>
              <a:avLst/>
              <a:gdLst/>
              <a:ahLst/>
              <a:cxnLst/>
              <a:rect l="l" t="t" r="r" b="b"/>
              <a:pathLst>
                <a:path w="5954" h="8942" extrusionOk="0">
                  <a:moveTo>
                    <a:pt x="1956" y="1"/>
                  </a:moveTo>
                  <a:cubicBezTo>
                    <a:pt x="1927" y="1"/>
                    <a:pt x="1890" y="1"/>
                    <a:pt x="1890" y="30"/>
                  </a:cubicBezTo>
                  <a:cubicBezTo>
                    <a:pt x="1861" y="67"/>
                    <a:pt x="1524" y="616"/>
                    <a:pt x="858" y="2139"/>
                  </a:cubicBezTo>
                  <a:cubicBezTo>
                    <a:pt x="704" y="2446"/>
                    <a:pt x="96" y="4211"/>
                    <a:pt x="59" y="4489"/>
                  </a:cubicBezTo>
                  <a:cubicBezTo>
                    <a:pt x="1" y="4943"/>
                    <a:pt x="184" y="5434"/>
                    <a:pt x="521" y="5800"/>
                  </a:cubicBezTo>
                  <a:cubicBezTo>
                    <a:pt x="1407" y="6745"/>
                    <a:pt x="2805" y="7601"/>
                    <a:pt x="2930" y="7660"/>
                  </a:cubicBezTo>
                  <a:cubicBezTo>
                    <a:pt x="3538" y="8517"/>
                    <a:pt x="4731" y="8941"/>
                    <a:pt x="5002" y="8941"/>
                  </a:cubicBezTo>
                  <a:lnTo>
                    <a:pt x="5039" y="8941"/>
                  </a:lnTo>
                  <a:cubicBezTo>
                    <a:pt x="5068" y="8941"/>
                    <a:pt x="5097" y="8941"/>
                    <a:pt x="5127" y="8912"/>
                  </a:cubicBezTo>
                  <a:lnTo>
                    <a:pt x="5127" y="8788"/>
                  </a:lnTo>
                  <a:cubicBezTo>
                    <a:pt x="5127" y="8729"/>
                    <a:pt x="5068" y="8670"/>
                    <a:pt x="5002" y="8634"/>
                  </a:cubicBezTo>
                  <a:lnTo>
                    <a:pt x="5002" y="8634"/>
                  </a:lnTo>
                  <a:cubicBezTo>
                    <a:pt x="5164" y="8682"/>
                    <a:pt x="5322" y="8711"/>
                    <a:pt x="5429" y="8711"/>
                  </a:cubicBezTo>
                  <a:cubicBezTo>
                    <a:pt x="5467" y="8711"/>
                    <a:pt x="5499" y="8707"/>
                    <a:pt x="5522" y="8700"/>
                  </a:cubicBezTo>
                  <a:cubicBezTo>
                    <a:pt x="5588" y="8670"/>
                    <a:pt x="5588" y="8634"/>
                    <a:pt x="5588" y="8604"/>
                  </a:cubicBezTo>
                  <a:cubicBezTo>
                    <a:pt x="5617" y="8487"/>
                    <a:pt x="5493" y="8363"/>
                    <a:pt x="5310" y="8238"/>
                  </a:cubicBezTo>
                  <a:lnTo>
                    <a:pt x="5310" y="8238"/>
                  </a:lnTo>
                  <a:cubicBezTo>
                    <a:pt x="5478" y="8278"/>
                    <a:pt x="5633" y="8305"/>
                    <a:pt x="5749" y="8305"/>
                  </a:cubicBezTo>
                  <a:cubicBezTo>
                    <a:pt x="5824" y="8305"/>
                    <a:pt x="5883" y="8294"/>
                    <a:pt x="5917" y="8268"/>
                  </a:cubicBezTo>
                  <a:cubicBezTo>
                    <a:pt x="5954" y="8268"/>
                    <a:pt x="5954" y="8238"/>
                    <a:pt x="5954" y="8180"/>
                  </a:cubicBezTo>
                  <a:cubicBezTo>
                    <a:pt x="5954" y="8150"/>
                    <a:pt x="5917" y="8085"/>
                    <a:pt x="5676" y="7938"/>
                  </a:cubicBezTo>
                  <a:cubicBezTo>
                    <a:pt x="5829" y="7938"/>
                    <a:pt x="5888" y="7901"/>
                    <a:pt x="5888" y="7901"/>
                  </a:cubicBezTo>
                  <a:cubicBezTo>
                    <a:pt x="5917" y="7872"/>
                    <a:pt x="5954" y="7843"/>
                    <a:pt x="5954" y="7784"/>
                  </a:cubicBezTo>
                  <a:cubicBezTo>
                    <a:pt x="5888" y="7506"/>
                    <a:pt x="5127" y="7169"/>
                    <a:pt x="4731" y="7023"/>
                  </a:cubicBezTo>
                  <a:cubicBezTo>
                    <a:pt x="4973" y="6957"/>
                    <a:pt x="5310" y="6869"/>
                    <a:pt x="5339" y="6715"/>
                  </a:cubicBezTo>
                  <a:cubicBezTo>
                    <a:pt x="5339" y="6657"/>
                    <a:pt x="5310" y="6591"/>
                    <a:pt x="5222" y="6532"/>
                  </a:cubicBezTo>
                  <a:cubicBezTo>
                    <a:pt x="4856" y="6254"/>
                    <a:pt x="3999" y="6225"/>
                    <a:pt x="3816" y="6225"/>
                  </a:cubicBezTo>
                  <a:cubicBezTo>
                    <a:pt x="3721" y="6108"/>
                    <a:pt x="3391" y="5646"/>
                    <a:pt x="2622" y="4789"/>
                  </a:cubicBezTo>
                  <a:cubicBezTo>
                    <a:pt x="2776" y="4519"/>
                    <a:pt x="3757" y="2930"/>
                    <a:pt x="4057" y="1956"/>
                  </a:cubicBezTo>
                  <a:cubicBezTo>
                    <a:pt x="4057" y="1926"/>
                    <a:pt x="4057" y="1897"/>
                    <a:pt x="4028" y="1897"/>
                  </a:cubicBezTo>
                  <a:cubicBezTo>
                    <a:pt x="4019" y="1886"/>
                    <a:pt x="4011" y="1882"/>
                    <a:pt x="4002" y="1882"/>
                  </a:cubicBezTo>
                  <a:cubicBezTo>
                    <a:pt x="3981" y="1882"/>
                    <a:pt x="3961" y="1906"/>
                    <a:pt x="3940" y="1926"/>
                  </a:cubicBezTo>
                  <a:cubicBezTo>
                    <a:pt x="3662" y="2871"/>
                    <a:pt x="2747" y="4365"/>
                    <a:pt x="2534" y="4702"/>
                  </a:cubicBezTo>
                  <a:cubicBezTo>
                    <a:pt x="2410" y="4548"/>
                    <a:pt x="2256" y="4394"/>
                    <a:pt x="2110" y="4211"/>
                  </a:cubicBezTo>
                  <a:lnTo>
                    <a:pt x="2014" y="4211"/>
                  </a:lnTo>
                  <a:cubicBezTo>
                    <a:pt x="1985" y="4240"/>
                    <a:pt x="1985" y="4277"/>
                    <a:pt x="2014" y="4306"/>
                  </a:cubicBezTo>
                  <a:lnTo>
                    <a:pt x="2505" y="4826"/>
                  </a:lnTo>
                  <a:cubicBezTo>
                    <a:pt x="3391" y="5829"/>
                    <a:pt x="3721" y="6320"/>
                    <a:pt x="3721" y="6320"/>
                  </a:cubicBezTo>
                  <a:cubicBezTo>
                    <a:pt x="3757" y="6349"/>
                    <a:pt x="3757" y="6349"/>
                    <a:pt x="3787" y="6349"/>
                  </a:cubicBezTo>
                  <a:cubicBezTo>
                    <a:pt x="3787" y="6349"/>
                    <a:pt x="4790" y="6378"/>
                    <a:pt x="5156" y="6620"/>
                  </a:cubicBezTo>
                  <a:cubicBezTo>
                    <a:pt x="5185" y="6657"/>
                    <a:pt x="5222" y="6686"/>
                    <a:pt x="5222" y="6686"/>
                  </a:cubicBezTo>
                  <a:cubicBezTo>
                    <a:pt x="5185" y="6774"/>
                    <a:pt x="4819" y="6898"/>
                    <a:pt x="4489" y="6928"/>
                  </a:cubicBezTo>
                  <a:cubicBezTo>
                    <a:pt x="4489" y="6928"/>
                    <a:pt x="4453" y="6957"/>
                    <a:pt x="4453" y="6986"/>
                  </a:cubicBezTo>
                  <a:cubicBezTo>
                    <a:pt x="4453" y="7023"/>
                    <a:pt x="4453" y="7052"/>
                    <a:pt x="4489" y="7052"/>
                  </a:cubicBezTo>
                  <a:cubicBezTo>
                    <a:pt x="5039" y="7264"/>
                    <a:pt x="5800" y="7631"/>
                    <a:pt x="5829" y="7814"/>
                  </a:cubicBezTo>
                  <a:cubicBezTo>
                    <a:pt x="5829" y="7814"/>
                    <a:pt x="5822" y="7818"/>
                    <a:pt x="5795" y="7818"/>
                  </a:cubicBezTo>
                  <a:cubicBezTo>
                    <a:pt x="5726" y="7818"/>
                    <a:pt x="5529" y="7788"/>
                    <a:pt x="5002" y="7572"/>
                  </a:cubicBezTo>
                  <a:cubicBezTo>
                    <a:pt x="4856" y="7506"/>
                    <a:pt x="4760" y="7448"/>
                    <a:pt x="4760" y="7448"/>
                  </a:cubicBezTo>
                  <a:cubicBezTo>
                    <a:pt x="4731" y="7448"/>
                    <a:pt x="4702" y="7448"/>
                    <a:pt x="4673" y="7477"/>
                  </a:cubicBezTo>
                  <a:cubicBezTo>
                    <a:pt x="4673" y="7506"/>
                    <a:pt x="4673" y="7535"/>
                    <a:pt x="4702" y="7572"/>
                  </a:cubicBezTo>
                  <a:cubicBezTo>
                    <a:pt x="4702" y="7572"/>
                    <a:pt x="4819" y="7631"/>
                    <a:pt x="4973" y="7689"/>
                  </a:cubicBezTo>
                  <a:cubicBezTo>
                    <a:pt x="5588" y="7967"/>
                    <a:pt x="5800" y="8121"/>
                    <a:pt x="5829" y="8180"/>
                  </a:cubicBezTo>
                  <a:cubicBezTo>
                    <a:pt x="5817" y="8183"/>
                    <a:pt x="5800" y="8184"/>
                    <a:pt x="5779" y="8184"/>
                  </a:cubicBezTo>
                  <a:cubicBezTo>
                    <a:pt x="5587" y="8184"/>
                    <a:pt x="5049" y="8067"/>
                    <a:pt x="4607" y="7901"/>
                  </a:cubicBezTo>
                  <a:cubicBezTo>
                    <a:pt x="4577" y="7901"/>
                    <a:pt x="4548" y="7901"/>
                    <a:pt x="4519" y="7938"/>
                  </a:cubicBezTo>
                  <a:cubicBezTo>
                    <a:pt x="4519" y="7967"/>
                    <a:pt x="4548" y="7997"/>
                    <a:pt x="4577" y="8026"/>
                  </a:cubicBezTo>
                  <a:cubicBezTo>
                    <a:pt x="5039" y="8180"/>
                    <a:pt x="5493" y="8451"/>
                    <a:pt x="5463" y="8575"/>
                  </a:cubicBezTo>
                  <a:cubicBezTo>
                    <a:pt x="5455" y="8584"/>
                    <a:pt x="5435" y="8588"/>
                    <a:pt x="5407" y="8588"/>
                  </a:cubicBezTo>
                  <a:cubicBezTo>
                    <a:pt x="5249" y="8588"/>
                    <a:pt x="4807" y="8454"/>
                    <a:pt x="4365" y="8268"/>
                  </a:cubicBezTo>
                  <a:cubicBezTo>
                    <a:pt x="4357" y="8259"/>
                    <a:pt x="4348" y="8256"/>
                    <a:pt x="4341" y="8256"/>
                  </a:cubicBezTo>
                  <a:cubicBezTo>
                    <a:pt x="4321" y="8256"/>
                    <a:pt x="4306" y="8278"/>
                    <a:pt x="4306" y="8304"/>
                  </a:cubicBezTo>
                  <a:cubicBezTo>
                    <a:pt x="4270" y="8334"/>
                    <a:pt x="4306" y="8363"/>
                    <a:pt x="4336" y="8363"/>
                  </a:cubicBezTo>
                  <a:cubicBezTo>
                    <a:pt x="4577" y="8487"/>
                    <a:pt x="4973" y="8700"/>
                    <a:pt x="5002" y="8817"/>
                  </a:cubicBezTo>
                  <a:cubicBezTo>
                    <a:pt x="4760" y="8817"/>
                    <a:pt x="3633" y="8392"/>
                    <a:pt x="3025" y="7601"/>
                  </a:cubicBezTo>
                  <a:lnTo>
                    <a:pt x="3025" y="7572"/>
                  </a:lnTo>
                  <a:cubicBezTo>
                    <a:pt x="2988" y="7572"/>
                    <a:pt x="1524" y="6686"/>
                    <a:pt x="609" y="5705"/>
                  </a:cubicBezTo>
                  <a:cubicBezTo>
                    <a:pt x="279" y="5375"/>
                    <a:pt x="125" y="4914"/>
                    <a:pt x="184" y="4489"/>
                  </a:cubicBezTo>
                  <a:cubicBezTo>
                    <a:pt x="213" y="4240"/>
                    <a:pt x="828" y="2505"/>
                    <a:pt x="945" y="2168"/>
                  </a:cubicBezTo>
                  <a:cubicBezTo>
                    <a:pt x="1619" y="674"/>
                    <a:pt x="1985" y="96"/>
                    <a:pt x="1985" y="96"/>
                  </a:cubicBezTo>
                  <a:cubicBezTo>
                    <a:pt x="2014" y="67"/>
                    <a:pt x="1985" y="30"/>
                    <a:pt x="195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8"/>
            <p:cNvSpPr/>
            <p:nvPr/>
          </p:nvSpPr>
          <p:spPr>
            <a:xfrm>
              <a:off x="5115200" y="3489775"/>
              <a:ext cx="45800" cy="47250"/>
            </a:xfrm>
            <a:custGeom>
              <a:avLst/>
              <a:gdLst/>
              <a:ahLst/>
              <a:cxnLst/>
              <a:rect l="l" t="t" r="r" b="b"/>
              <a:pathLst>
                <a:path w="1832" h="1890" extrusionOk="0">
                  <a:moveTo>
                    <a:pt x="1128" y="1"/>
                  </a:moveTo>
                  <a:cubicBezTo>
                    <a:pt x="367" y="484"/>
                    <a:pt x="1" y="1311"/>
                    <a:pt x="1" y="1311"/>
                  </a:cubicBezTo>
                  <a:lnTo>
                    <a:pt x="821" y="1890"/>
                  </a:lnTo>
                  <a:cubicBezTo>
                    <a:pt x="1187" y="1216"/>
                    <a:pt x="1831" y="579"/>
                    <a:pt x="1831" y="579"/>
                  </a:cubicBezTo>
                  <a:lnTo>
                    <a:pt x="1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8"/>
            <p:cNvSpPr/>
            <p:nvPr/>
          </p:nvSpPr>
          <p:spPr>
            <a:xfrm>
              <a:off x="5112825" y="3488125"/>
              <a:ext cx="49650" cy="50375"/>
            </a:xfrm>
            <a:custGeom>
              <a:avLst/>
              <a:gdLst/>
              <a:ahLst/>
              <a:cxnLst/>
              <a:rect l="l" t="t" r="r" b="b"/>
              <a:pathLst>
                <a:path w="1986" h="2015" extrusionOk="0">
                  <a:moveTo>
                    <a:pt x="1223" y="154"/>
                  </a:moveTo>
                  <a:lnTo>
                    <a:pt x="1802" y="645"/>
                  </a:lnTo>
                  <a:cubicBezTo>
                    <a:pt x="1648" y="799"/>
                    <a:pt x="1194" y="1319"/>
                    <a:pt x="916" y="1868"/>
                  </a:cubicBezTo>
                  <a:lnTo>
                    <a:pt x="184" y="1348"/>
                  </a:lnTo>
                  <a:cubicBezTo>
                    <a:pt x="279" y="1165"/>
                    <a:pt x="616" y="550"/>
                    <a:pt x="1223" y="154"/>
                  </a:cubicBezTo>
                  <a:close/>
                  <a:moveTo>
                    <a:pt x="1194" y="1"/>
                  </a:moveTo>
                  <a:cubicBezTo>
                    <a:pt x="433" y="491"/>
                    <a:pt x="30" y="1319"/>
                    <a:pt x="30" y="1348"/>
                  </a:cubicBezTo>
                  <a:cubicBezTo>
                    <a:pt x="1" y="1377"/>
                    <a:pt x="30" y="1407"/>
                    <a:pt x="30" y="1436"/>
                  </a:cubicBezTo>
                  <a:lnTo>
                    <a:pt x="887" y="2014"/>
                  </a:lnTo>
                  <a:lnTo>
                    <a:pt x="945" y="2014"/>
                  </a:lnTo>
                  <a:cubicBezTo>
                    <a:pt x="982" y="2014"/>
                    <a:pt x="982" y="2014"/>
                    <a:pt x="982" y="1985"/>
                  </a:cubicBezTo>
                  <a:cubicBezTo>
                    <a:pt x="1311" y="1348"/>
                    <a:pt x="1956" y="704"/>
                    <a:pt x="1956" y="674"/>
                  </a:cubicBezTo>
                  <a:cubicBezTo>
                    <a:pt x="1985" y="674"/>
                    <a:pt x="1985" y="645"/>
                    <a:pt x="1985" y="645"/>
                  </a:cubicBezTo>
                  <a:cubicBezTo>
                    <a:pt x="1985" y="616"/>
                    <a:pt x="1985" y="616"/>
                    <a:pt x="1956" y="586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8"/>
            <p:cNvSpPr/>
            <p:nvPr/>
          </p:nvSpPr>
          <p:spPr>
            <a:xfrm>
              <a:off x="5111375" y="3533150"/>
              <a:ext cx="24350" cy="12300"/>
            </a:xfrm>
            <a:custGeom>
              <a:avLst/>
              <a:gdLst/>
              <a:ahLst/>
              <a:cxnLst/>
              <a:rect l="l" t="t" r="r" b="b"/>
              <a:pathLst>
                <a:path w="974" h="492" extrusionOk="0">
                  <a:moveTo>
                    <a:pt x="29" y="1"/>
                  </a:moveTo>
                  <a:cubicBezTo>
                    <a:pt x="29" y="1"/>
                    <a:pt x="0" y="279"/>
                    <a:pt x="59" y="396"/>
                  </a:cubicBezTo>
                  <a:lnTo>
                    <a:pt x="915" y="492"/>
                  </a:lnTo>
                  <a:cubicBezTo>
                    <a:pt x="915" y="492"/>
                    <a:pt x="915" y="308"/>
                    <a:pt x="974" y="155"/>
                  </a:cubicBezTo>
                  <a:lnTo>
                    <a:pt x="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8"/>
            <p:cNvSpPr/>
            <p:nvPr/>
          </p:nvSpPr>
          <p:spPr>
            <a:xfrm>
              <a:off x="5109900" y="3531700"/>
              <a:ext cx="28225" cy="15225"/>
            </a:xfrm>
            <a:custGeom>
              <a:avLst/>
              <a:gdLst/>
              <a:ahLst/>
              <a:cxnLst/>
              <a:rect l="l" t="t" r="r" b="b"/>
              <a:pathLst>
                <a:path w="1129" h="609" extrusionOk="0">
                  <a:moveTo>
                    <a:pt x="147" y="154"/>
                  </a:moveTo>
                  <a:lnTo>
                    <a:pt x="945" y="271"/>
                  </a:lnTo>
                  <a:cubicBezTo>
                    <a:pt x="916" y="337"/>
                    <a:pt x="916" y="425"/>
                    <a:pt x="916" y="454"/>
                  </a:cubicBezTo>
                  <a:lnTo>
                    <a:pt x="184" y="396"/>
                  </a:lnTo>
                  <a:cubicBezTo>
                    <a:pt x="147" y="337"/>
                    <a:pt x="147" y="213"/>
                    <a:pt x="147" y="154"/>
                  </a:cubicBezTo>
                  <a:close/>
                  <a:moveTo>
                    <a:pt x="88" y="0"/>
                  </a:moveTo>
                  <a:cubicBezTo>
                    <a:pt x="59" y="0"/>
                    <a:pt x="59" y="0"/>
                    <a:pt x="30" y="30"/>
                  </a:cubicBezTo>
                  <a:cubicBezTo>
                    <a:pt x="30" y="30"/>
                    <a:pt x="30" y="59"/>
                    <a:pt x="0" y="59"/>
                  </a:cubicBezTo>
                  <a:cubicBezTo>
                    <a:pt x="0" y="88"/>
                    <a:pt x="0" y="337"/>
                    <a:pt x="59" y="491"/>
                  </a:cubicBezTo>
                  <a:cubicBezTo>
                    <a:pt x="88" y="520"/>
                    <a:pt x="88" y="520"/>
                    <a:pt x="118" y="520"/>
                  </a:cubicBezTo>
                  <a:lnTo>
                    <a:pt x="974" y="608"/>
                  </a:lnTo>
                  <a:cubicBezTo>
                    <a:pt x="974" y="608"/>
                    <a:pt x="1004" y="608"/>
                    <a:pt x="1004" y="579"/>
                  </a:cubicBezTo>
                  <a:cubicBezTo>
                    <a:pt x="1033" y="579"/>
                    <a:pt x="1033" y="550"/>
                    <a:pt x="1033" y="550"/>
                  </a:cubicBezTo>
                  <a:cubicBezTo>
                    <a:pt x="1033" y="550"/>
                    <a:pt x="1033" y="396"/>
                    <a:pt x="1099" y="242"/>
                  </a:cubicBezTo>
                  <a:cubicBezTo>
                    <a:pt x="1128" y="242"/>
                    <a:pt x="1128" y="213"/>
                    <a:pt x="1099" y="183"/>
                  </a:cubicBezTo>
                  <a:lnTo>
                    <a:pt x="1062" y="154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8"/>
            <p:cNvSpPr/>
            <p:nvPr/>
          </p:nvSpPr>
          <p:spPr>
            <a:xfrm>
              <a:off x="5131875" y="3056425"/>
              <a:ext cx="219700" cy="219000"/>
            </a:xfrm>
            <a:custGeom>
              <a:avLst/>
              <a:gdLst/>
              <a:ahLst/>
              <a:cxnLst/>
              <a:rect l="l" t="t" r="r" b="b"/>
              <a:pathLst>
                <a:path w="8788" h="8760" extrusionOk="0">
                  <a:moveTo>
                    <a:pt x="4560" y="0"/>
                  </a:moveTo>
                  <a:cubicBezTo>
                    <a:pt x="4043" y="0"/>
                    <a:pt x="3485" y="91"/>
                    <a:pt x="2900" y="310"/>
                  </a:cubicBezTo>
                  <a:cubicBezTo>
                    <a:pt x="586" y="1196"/>
                    <a:pt x="0" y="3393"/>
                    <a:pt x="915" y="5956"/>
                  </a:cubicBezTo>
                  <a:cubicBezTo>
                    <a:pt x="1666" y="8056"/>
                    <a:pt x="3154" y="8760"/>
                    <a:pt x="4694" y="8760"/>
                  </a:cubicBezTo>
                  <a:cubicBezTo>
                    <a:pt x="5033" y="8760"/>
                    <a:pt x="5375" y="8726"/>
                    <a:pt x="5712" y="8665"/>
                  </a:cubicBezTo>
                  <a:cubicBezTo>
                    <a:pt x="7689" y="8299"/>
                    <a:pt x="8787" y="6534"/>
                    <a:pt x="8604" y="4886"/>
                  </a:cubicBezTo>
                  <a:cubicBezTo>
                    <a:pt x="8333" y="2807"/>
                    <a:pt x="8091" y="2199"/>
                    <a:pt x="7630" y="1438"/>
                  </a:cubicBezTo>
                  <a:cubicBezTo>
                    <a:pt x="7221" y="778"/>
                    <a:pt x="6069" y="0"/>
                    <a:pt x="4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8"/>
            <p:cNvSpPr/>
            <p:nvPr/>
          </p:nvSpPr>
          <p:spPr>
            <a:xfrm>
              <a:off x="5128200" y="3054325"/>
              <a:ext cx="225750" cy="223300"/>
            </a:xfrm>
            <a:custGeom>
              <a:avLst/>
              <a:gdLst/>
              <a:ahLst/>
              <a:cxnLst/>
              <a:rect l="l" t="t" r="r" b="b"/>
              <a:pathLst>
                <a:path w="9030" h="8932" extrusionOk="0">
                  <a:moveTo>
                    <a:pt x="4724" y="182"/>
                  </a:moveTo>
                  <a:cubicBezTo>
                    <a:pt x="6159" y="182"/>
                    <a:pt x="7287" y="877"/>
                    <a:pt x="7689" y="1580"/>
                  </a:cubicBezTo>
                  <a:cubicBezTo>
                    <a:pt x="8143" y="2342"/>
                    <a:pt x="8422" y="2928"/>
                    <a:pt x="8663" y="5000"/>
                  </a:cubicBezTo>
                  <a:cubicBezTo>
                    <a:pt x="8846" y="6494"/>
                    <a:pt x="7836" y="8295"/>
                    <a:pt x="5859" y="8661"/>
                  </a:cubicBezTo>
                  <a:cubicBezTo>
                    <a:pt x="5563" y="8715"/>
                    <a:pt x="5215" y="8757"/>
                    <a:pt x="4840" y="8757"/>
                  </a:cubicBezTo>
                  <a:cubicBezTo>
                    <a:pt x="3544" y="8757"/>
                    <a:pt x="1936" y="8253"/>
                    <a:pt x="1158" y="6003"/>
                  </a:cubicBezTo>
                  <a:cubicBezTo>
                    <a:pt x="213" y="3352"/>
                    <a:pt x="916" y="1309"/>
                    <a:pt x="3076" y="482"/>
                  </a:cubicBezTo>
                  <a:cubicBezTo>
                    <a:pt x="3662" y="269"/>
                    <a:pt x="4211" y="182"/>
                    <a:pt x="4724" y="182"/>
                  </a:cubicBezTo>
                  <a:close/>
                  <a:moveTo>
                    <a:pt x="4731" y="1"/>
                  </a:moveTo>
                  <a:cubicBezTo>
                    <a:pt x="4196" y="1"/>
                    <a:pt x="3619" y="98"/>
                    <a:pt x="3018" y="328"/>
                  </a:cubicBezTo>
                  <a:cubicBezTo>
                    <a:pt x="762" y="1185"/>
                    <a:pt x="1" y="3323"/>
                    <a:pt x="975" y="6069"/>
                  </a:cubicBezTo>
                  <a:cubicBezTo>
                    <a:pt x="1648" y="7929"/>
                    <a:pt x="3018" y="8932"/>
                    <a:pt x="4848" y="8932"/>
                  </a:cubicBezTo>
                  <a:cubicBezTo>
                    <a:pt x="5185" y="8932"/>
                    <a:pt x="5522" y="8903"/>
                    <a:pt x="5888" y="8844"/>
                  </a:cubicBezTo>
                  <a:cubicBezTo>
                    <a:pt x="7989" y="8449"/>
                    <a:pt x="9029" y="6552"/>
                    <a:pt x="8846" y="4970"/>
                  </a:cubicBezTo>
                  <a:cubicBezTo>
                    <a:pt x="8568" y="2862"/>
                    <a:pt x="8326" y="2283"/>
                    <a:pt x="7836" y="1492"/>
                  </a:cubicBezTo>
                  <a:cubicBezTo>
                    <a:pt x="7409" y="768"/>
                    <a:pt x="6237" y="1"/>
                    <a:pt x="473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8"/>
            <p:cNvSpPr/>
            <p:nvPr/>
          </p:nvSpPr>
          <p:spPr>
            <a:xfrm>
              <a:off x="5282150" y="3048775"/>
              <a:ext cx="83900" cy="136325"/>
            </a:xfrm>
            <a:custGeom>
              <a:avLst/>
              <a:gdLst/>
              <a:ahLst/>
              <a:cxnLst/>
              <a:rect l="l" t="t" r="r" b="b"/>
              <a:pathLst>
                <a:path w="3356" h="5453" extrusionOk="0">
                  <a:moveTo>
                    <a:pt x="521" y="1"/>
                  </a:moveTo>
                  <a:cubicBezTo>
                    <a:pt x="213" y="1"/>
                    <a:pt x="1" y="367"/>
                    <a:pt x="1" y="704"/>
                  </a:cubicBezTo>
                  <a:cubicBezTo>
                    <a:pt x="1" y="1041"/>
                    <a:pt x="799" y="1619"/>
                    <a:pt x="982" y="1897"/>
                  </a:cubicBezTo>
                  <a:cubicBezTo>
                    <a:pt x="982" y="1897"/>
                    <a:pt x="1561" y="3816"/>
                    <a:pt x="2630" y="5434"/>
                  </a:cubicBezTo>
                  <a:cubicBezTo>
                    <a:pt x="2637" y="5446"/>
                    <a:pt x="2645" y="5452"/>
                    <a:pt x="2653" y="5452"/>
                  </a:cubicBezTo>
                  <a:cubicBezTo>
                    <a:pt x="2858" y="5452"/>
                    <a:pt x="3355" y="1987"/>
                    <a:pt x="1070" y="433"/>
                  </a:cubicBezTo>
                  <a:lnTo>
                    <a:pt x="521" y="1"/>
                  </a:ln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8"/>
            <p:cNvSpPr/>
            <p:nvPr/>
          </p:nvSpPr>
          <p:spPr>
            <a:xfrm>
              <a:off x="5295900" y="3054675"/>
              <a:ext cx="63350" cy="133800"/>
            </a:xfrm>
            <a:custGeom>
              <a:avLst/>
              <a:gdLst/>
              <a:ahLst/>
              <a:cxnLst/>
              <a:rect l="l" t="t" r="r" b="b"/>
              <a:pathLst>
                <a:path w="2534" h="5352" extrusionOk="0">
                  <a:moveTo>
                    <a:pt x="39" y="1"/>
                  </a:moveTo>
                  <a:cubicBezTo>
                    <a:pt x="26" y="1"/>
                    <a:pt x="20" y="14"/>
                    <a:pt x="0" y="14"/>
                  </a:cubicBezTo>
                  <a:cubicBezTo>
                    <a:pt x="0" y="43"/>
                    <a:pt x="0" y="72"/>
                    <a:pt x="29" y="72"/>
                  </a:cubicBezTo>
                  <a:cubicBezTo>
                    <a:pt x="981" y="497"/>
                    <a:pt x="1743" y="1295"/>
                    <a:pt x="2080" y="2269"/>
                  </a:cubicBezTo>
                  <a:cubicBezTo>
                    <a:pt x="2446" y="3243"/>
                    <a:pt x="2409" y="4341"/>
                    <a:pt x="1984" y="5293"/>
                  </a:cubicBezTo>
                  <a:cubicBezTo>
                    <a:pt x="1984" y="5323"/>
                    <a:pt x="1984" y="5323"/>
                    <a:pt x="2014" y="5352"/>
                  </a:cubicBezTo>
                  <a:cubicBezTo>
                    <a:pt x="2043" y="5352"/>
                    <a:pt x="2043" y="5352"/>
                    <a:pt x="2043" y="5323"/>
                  </a:cubicBezTo>
                  <a:cubicBezTo>
                    <a:pt x="2504" y="4378"/>
                    <a:pt x="2534" y="3243"/>
                    <a:pt x="2168" y="2240"/>
                  </a:cubicBezTo>
                  <a:cubicBezTo>
                    <a:pt x="1801" y="1266"/>
                    <a:pt x="1011" y="439"/>
                    <a:pt x="66" y="14"/>
                  </a:cubicBezTo>
                  <a:cubicBezTo>
                    <a:pt x="54" y="4"/>
                    <a:pt x="46" y="1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8"/>
            <p:cNvSpPr/>
            <p:nvPr/>
          </p:nvSpPr>
          <p:spPr>
            <a:xfrm>
              <a:off x="5096175" y="3023050"/>
              <a:ext cx="236350" cy="183525"/>
            </a:xfrm>
            <a:custGeom>
              <a:avLst/>
              <a:gdLst/>
              <a:ahLst/>
              <a:cxnLst/>
              <a:rect l="l" t="t" r="r" b="b"/>
              <a:pathLst>
                <a:path w="9454" h="7341" extrusionOk="0">
                  <a:moveTo>
                    <a:pt x="7768" y="0"/>
                  </a:moveTo>
                  <a:cubicBezTo>
                    <a:pt x="7604" y="0"/>
                    <a:pt x="7415" y="26"/>
                    <a:pt x="7198" y="85"/>
                  </a:cubicBezTo>
                  <a:cubicBezTo>
                    <a:pt x="5426" y="547"/>
                    <a:pt x="5089" y="298"/>
                    <a:pt x="4057" y="481"/>
                  </a:cubicBezTo>
                  <a:cubicBezTo>
                    <a:pt x="3017" y="664"/>
                    <a:pt x="2256" y="1945"/>
                    <a:pt x="2256" y="1945"/>
                  </a:cubicBezTo>
                  <a:cubicBezTo>
                    <a:pt x="0" y="3812"/>
                    <a:pt x="1245" y="6675"/>
                    <a:pt x="1582" y="6983"/>
                  </a:cubicBezTo>
                  <a:cubicBezTo>
                    <a:pt x="1848" y="7249"/>
                    <a:pt x="2028" y="7341"/>
                    <a:pt x="2151" y="7341"/>
                  </a:cubicBezTo>
                  <a:cubicBezTo>
                    <a:pt x="2423" y="7341"/>
                    <a:pt x="2409" y="6888"/>
                    <a:pt x="2409" y="6888"/>
                  </a:cubicBezTo>
                  <a:cubicBezTo>
                    <a:pt x="2409" y="6888"/>
                    <a:pt x="3508" y="5335"/>
                    <a:pt x="3537" y="4054"/>
                  </a:cubicBezTo>
                  <a:cubicBezTo>
                    <a:pt x="3537" y="4054"/>
                    <a:pt x="4474" y="4345"/>
                    <a:pt x="5624" y="4345"/>
                  </a:cubicBezTo>
                  <a:cubicBezTo>
                    <a:pt x="6710" y="4345"/>
                    <a:pt x="7986" y="4086"/>
                    <a:pt x="8846" y="3080"/>
                  </a:cubicBezTo>
                  <a:cubicBezTo>
                    <a:pt x="9212" y="2648"/>
                    <a:pt x="9454" y="1433"/>
                    <a:pt x="8875" y="1337"/>
                  </a:cubicBezTo>
                  <a:cubicBezTo>
                    <a:pt x="8875" y="1337"/>
                    <a:pt x="8948" y="0"/>
                    <a:pt x="7768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8"/>
            <p:cNvSpPr/>
            <p:nvPr/>
          </p:nvSpPr>
          <p:spPr>
            <a:xfrm>
              <a:off x="5112825" y="3073325"/>
              <a:ext cx="45050" cy="128900"/>
            </a:xfrm>
            <a:custGeom>
              <a:avLst/>
              <a:gdLst/>
              <a:ahLst/>
              <a:cxnLst/>
              <a:rect l="l" t="t" r="r" b="b"/>
              <a:pathLst>
                <a:path w="1802" h="5156" extrusionOk="0">
                  <a:moveTo>
                    <a:pt x="1743" y="0"/>
                  </a:moveTo>
                  <a:cubicBezTo>
                    <a:pt x="982" y="425"/>
                    <a:pt x="433" y="1157"/>
                    <a:pt x="213" y="1984"/>
                  </a:cubicBezTo>
                  <a:cubicBezTo>
                    <a:pt x="1" y="2834"/>
                    <a:pt x="125" y="3749"/>
                    <a:pt x="579" y="4481"/>
                  </a:cubicBezTo>
                  <a:cubicBezTo>
                    <a:pt x="799" y="4848"/>
                    <a:pt x="1070" y="5096"/>
                    <a:pt x="1348" y="5155"/>
                  </a:cubicBezTo>
                  <a:lnTo>
                    <a:pt x="1407" y="5155"/>
                  </a:lnTo>
                  <a:cubicBezTo>
                    <a:pt x="1407" y="5126"/>
                    <a:pt x="1377" y="5096"/>
                    <a:pt x="1377" y="5096"/>
                  </a:cubicBezTo>
                  <a:cubicBezTo>
                    <a:pt x="1099" y="5001"/>
                    <a:pt x="857" y="4789"/>
                    <a:pt x="645" y="4452"/>
                  </a:cubicBezTo>
                  <a:cubicBezTo>
                    <a:pt x="213" y="3720"/>
                    <a:pt x="67" y="2834"/>
                    <a:pt x="279" y="2014"/>
                  </a:cubicBezTo>
                  <a:cubicBezTo>
                    <a:pt x="491" y="1186"/>
                    <a:pt x="1040" y="483"/>
                    <a:pt x="1773" y="59"/>
                  </a:cubicBezTo>
                  <a:cubicBezTo>
                    <a:pt x="1802" y="59"/>
                    <a:pt x="1802" y="29"/>
                    <a:pt x="1802" y="29"/>
                  </a:cubicBezTo>
                  <a:cubicBezTo>
                    <a:pt x="1773" y="0"/>
                    <a:pt x="1773" y="0"/>
                    <a:pt x="174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8"/>
            <p:cNvSpPr/>
            <p:nvPr/>
          </p:nvSpPr>
          <p:spPr>
            <a:xfrm>
              <a:off x="5134975" y="3055000"/>
              <a:ext cx="23650" cy="22925"/>
            </a:xfrm>
            <a:custGeom>
              <a:avLst/>
              <a:gdLst/>
              <a:ahLst/>
              <a:cxnLst/>
              <a:rect l="l" t="t" r="r" b="b"/>
              <a:pathLst>
                <a:path w="946" h="917" extrusionOk="0">
                  <a:moveTo>
                    <a:pt x="462" y="1"/>
                  </a:moveTo>
                  <a:cubicBezTo>
                    <a:pt x="425" y="1"/>
                    <a:pt x="396" y="59"/>
                    <a:pt x="396" y="89"/>
                  </a:cubicBezTo>
                  <a:cubicBezTo>
                    <a:pt x="396" y="118"/>
                    <a:pt x="425" y="155"/>
                    <a:pt x="425" y="213"/>
                  </a:cubicBezTo>
                  <a:cubicBezTo>
                    <a:pt x="491" y="338"/>
                    <a:pt x="521" y="455"/>
                    <a:pt x="579" y="609"/>
                  </a:cubicBezTo>
                  <a:cubicBezTo>
                    <a:pt x="482" y="506"/>
                    <a:pt x="341" y="343"/>
                    <a:pt x="241" y="343"/>
                  </a:cubicBezTo>
                  <a:cubicBezTo>
                    <a:pt x="220" y="343"/>
                    <a:pt x="200" y="350"/>
                    <a:pt x="184" y="367"/>
                  </a:cubicBezTo>
                  <a:cubicBezTo>
                    <a:pt x="1" y="550"/>
                    <a:pt x="425" y="821"/>
                    <a:pt x="674" y="916"/>
                  </a:cubicBezTo>
                  <a:lnTo>
                    <a:pt x="945" y="792"/>
                  </a:lnTo>
                  <a:cubicBezTo>
                    <a:pt x="857" y="521"/>
                    <a:pt x="762" y="301"/>
                    <a:pt x="608" y="89"/>
                  </a:cubicBezTo>
                  <a:cubicBezTo>
                    <a:pt x="579" y="30"/>
                    <a:pt x="521" y="1"/>
                    <a:pt x="462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8"/>
            <p:cNvSpPr/>
            <p:nvPr/>
          </p:nvSpPr>
          <p:spPr>
            <a:xfrm>
              <a:off x="5262400" y="3214450"/>
              <a:ext cx="16850" cy="8475"/>
            </a:xfrm>
            <a:custGeom>
              <a:avLst/>
              <a:gdLst/>
              <a:ahLst/>
              <a:cxnLst/>
              <a:rect l="l" t="t" r="r" b="b"/>
              <a:pathLst>
                <a:path w="674" h="339" extrusionOk="0">
                  <a:moveTo>
                    <a:pt x="29" y="1"/>
                  </a:moveTo>
                  <a:cubicBezTo>
                    <a:pt x="0" y="1"/>
                    <a:pt x="0" y="1"/>
                    <a:pt x="0" y="30"/>
                  </a:cubicBezTo>
                  <a:cubicBezTo>
                    <a:pt x="0" y="30"/>
                    <a:pt x="105" y="338"/>
                    <a:pt x="450" y="338"/>
                  </a:cubicBezTo>
                  <a:cubicBezTo>
                    <a:pt x="481" y="338"/>
                    <a:pt x="514" y="336"/>
                    <a:pt x="549" y="330"/>
                  </a:cubicBezTo>
                  <a:lnTo>
                    <a:pt x="637" y="330"/>
                  </a:lnTo>
                  <a:cubicBezTo>
                    <a:pt x="637" y="330"/>
                    <a:pt x="674" y="301"/>
                    <a:pt x="637" y="301"/>
                  </a:cubicBezTo>
                  <a:cubicBezTo>
                    <a:pt x="637" y="272"/>
                    <a:pt x="637" y="272"/>
                    <a:pt x="608" y="272"/>
                  </a:cubicBezTo>
                  <a:cubicBezTo>
                    <a:pt x="552" y="283"/>
                    <a:pt x="501" y="288"/>
                    <a:pt x="456" y="288"/>
                  </a:cubicBezTo>
                  <a:cubicBezTo>
                    <a:pt x="132" y="288"/>
                    <a:pt x="59" y="26"/>
                    <a:pt x="59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8"/>
            <p:cNvSpPr/>
            <p:nvPr/>
          </p:nvSpPr>
          <p:spPr>
            <a:xfrm>
              <a:off x="5127550" y="3191475"/>
              <a:ext cx="47900" cy="56225"/>
            </a:xfrm>
            <a:custGeom>
              <a:avLst/>
              <a:gdLst/>
              <a:ahLst/>
              <a:cxnLst/>
              <a:rect l="l" t="t" r="r" b="b"/>
              <a:pathLst>
                <a:path w="1916" h="2249" extrusionOk="0">
                  <a:moveTo>
                    <a:pt x="1107" y="0"/>
                  </a:moveTo>
                  <a:cubicBezTo>
                    <a:pt x="674" y="0"/>
                    <a:pt x="0" y="158"/>
                    <a:pt x="85" y="1161"/>
                  </a:cubicBezTo>
                  <a:cubicBezTo>
                    <a:pt x="141" y="1912"/>
                    <a:pt x="639" y="2249"/>
                    <a:pt x="1137" y="2249"/>
                  </a:cubicBezTo>
                  <a:cubicBezTo>
                    <a:pt x="1425" y="2249"/>
                    <a:pt x="1714" y="2135"/>
                    <a:pt x="1916" y="1923"/>
                  </a:cubicBezTo>
                  <a:lnTo>
                    <a:pt x="1455" y="34"/>
                  </a:lnTo>
                  <a:cubicBezTo>
                    <a:pt x="1455" y="34"/>
                    <a:pt x="1306" y="0"/>
                    <a:pt x="11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8"/>
            <p:cNvSpPr/>
            <p:nvPr/>
          </p:nvSpPr>
          <p:spPr>
            <a:xfrm>
              <a:off x="5126550" y="3189125"/>
              <a:ext cx="51100" cy="61050"/>
            </a:xfrm>
            <a:custGeom>
              <a:avLst/>
              <a:gdLst/>
              <a:ahLst/>
              <a:cxnLst/>
              <a:rect l="l" t="t" r="r" b="b"/>
              <a:pathLst>
                <a:path w="2044" h="2442" extrusionOk="0">
                  <a:moveTo>
                    <a:pt x="1139" y="0"/>
                  </a:moveTo>
                  <a:cubicBezTo>
                    <a:pt x="906" y="0"/>
                    <a:pt x="602" y="46"/>
                    <a:pt x="367" y="245"/>
                  </a:cubicBezTo>
                  <a:cubicBezTo>
                    <a:pt x="125" y="464"/>
                    <a:pt x="1" y="794"/>
                    <a:pt x="30" y="1255"/>
                  </a:cubicBezTo>
                  <a:cubicBezTo>
                    <a:pt x="67" y="1804"/>
                    <a:pt x="338" y="2200"/>
                    <a:pt x="762" y="2354"/>
                  </a:cubicBezTo>
                  <a:cubicBezTo>
                    <a:pt x="887" y="2412"/>
                    <a:pt x="1041" y="2442"/>
                    <a:pt x="1165" y="2442"/>
                  </a:cubicBezTo>
                  <a:cubicBezTo>
                    <a:pt x="1495" y="2442"/>
                    <a:pt x="1802" y="2324"/>
                    <a:pt x="2014" y="2075"/>
                  </a:cubicBezTo>
                  <a:cubicBezTo>
                    <a:pt x="2044" y="2046"/>
                    <a:pt x="2044" y="2017"/>
                    <a:pt x="2014" y="1958"/>
                  </a:cubicBezTo>
                  <a:cubicBezTo>
                    <a:pt x="2000" y="1944"/>
                    <a:pt x="1978" y="1936"/>
                    <a:pt x="1956" y="1936"/>
                  </a:cubicBezTo>
                  <a:cubicBezTo>
                    <a:pt x="1934" y="1936"/>
                    <a:pt x="1912" y="1944"/>
                    <a:pt x="1897" y="1958"/>
                  </a:cubicBezTo>
                  <a:cubicBezTo>
                    <a:pt x="1700" y="2150"/>
                    <a:pt x="1430" y="2254"/>
                    <a:pt x="1159" y="2254"/>
                  </a:cubicBezTo>
                  <a:cubicBezTo>
                    <a:pt x="1047" y="2254"/>
                    <a:pt x="935" y="2236"/>
                    <a:pt x="828" y="2200"/>
                  </a:cubicBezTo>
                  <a:cubicBezTo>
                    <a:pt x="462" y="2075"/>
                    <a:pt x="250" y="1709"/>
                    <a:pt x="213" y="1226"/>
                  </a:cubicBezTo>
                  <a:cubicBezTo>
                    <a:pt x="184" y="860"/>
                    <a:pt x="279" y="552"/>
                    <a:pt x="462" y="399"/>
                  </a:cubicBezTo>
                  <a:cubicBezTo>
                    <a:pt x="654" y="222"/>
                    <a:pt x="919" y="180"/>
                    <a:pt x="1129" y="180"/>
                  </a:cubicBezTo>
                  <a:cubicBezTo>
                    <a:pt x="1320" y="180"/>
                    <a:pt x="1465" y="216"/>
                    <a:pt x="1465" y="216"/>
                  </a:cubicBezTo>
                  <a:cubicBezTo>
                    <a:pt x="1495" y="216"/>
                    <a:pt x="1561" y="186"/>
                    <a:pt x="1561" y="157"/>
                  </a:cubicBezTo>
                  <a:cubicBezTo>
                    <a:pt x="1590" y="98"/>
                    <a:pt x="1561" y="62"/>
                    <a:pt x="1495" y="32"/>
                  </a:cubicBezTo>
                  <a:cubicBezTo>
                    <a:pt x="1481" y="32"/>
                    <a:pt x="1335" y="0"/>
                    <a:pt x="113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8"/>
            <p:cNvSpPr/>
            <p:nvPr/>
          </p:nvSpPr>
          <p:spPr>
            <a:xfrm>
              <a:off x="5194475" y="3148425"/>
              <a:ext cx="39750" cy="24450"/>
            </a:xfrm>
            <a:custGeom>
              <a:avLst/>
              <a:gdLst/>
              <a:ahLst/>
              <a:cxnLst/>
              <a:rect l="l" t="t" r="r" b="b"/>
              <a:pathLst>
                <a:path w="1590" h="978" extrusionOk="0">
                  <a:moveTo>
                    <a:pt x="1271" y="0"/>
                  </a:moveTo>
                  <a:cubicBezTo>
                    <a:pt x="1127" y="0"/>
                    <a:pt x="913" y="80"/>
                    <a:pt x="579" y="291"/>
                  </a:cubicBezTo>
                  <a:cubicBezTo>
                    <a:pt x="0" y="687"/>
                    <a:pt x="337" y="928"/>
                    <a:pt x="337" y="928"/>
                  </a:cubicBezTo>
                  <a:cubicBezTo>
                    <a:pt x="379" y="962"/>
                    <a:pt x="429" y="977"/>
                    <a:pt x="487" y="977"/>
                  </a:cubicBezTo>
                  <a:cubicBezTo>
                    <a:pt x="646" y="977"/>
                    <a:pt x="868" y="863"/>
                    <a:pt x="1157" y="687"/>
                  </a:cubicBezTo>
                  <a:cubicBezTo>
                    <a:pt x="1494" y="474"/>
                    <a:pt x="1589" y="225"/>
                    <a:pt x="1494" y="108"/>
                  </a:cubicBezTo>
                  <a:cubicBezTo>
                    <a:pt x="1445" y="43"/>
                    <a:pt x="1377" y="0"/>
                    <a:pt x="1271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8"/>
            <p:cNvSpPr/>
            <p:nvPr/>
          </p:nvSpPr>
          <p:spPr>
            <a:xfrm>
              <a:off x="5221200" y="3186075"/>
              <a:ext cx="15950" cy="17700"/>
            </a:xfrm>
            <a:custGeom>
              <a:avLst/>
              <a:gdLst/>
              <a:ahLst/>
              <a:cxnLst/>
              <a:rect l="l" t="t" r="r" b="b"/>
              <a:pathLst>
                <a:path w="638" h="708" extrusionOk="0">
                  <a:moveTo>
                    <a:pt x="271" y="1"/>
                  </a:moveTo>
                  <a:cubicBezTo>
                    <a:pt x="125" y="37"/>
                    <a:pt x="1" y="220"/>
                    <a:pt x="30" y="403"/>
                  </a:cubicBezTo>
                  <a:cubicBezTo>
                    <a:pt x="57" y="571"/>
                    <a:pt x="187" y="707"/>
                    <a:pt x="327" y="707"/>
                  </a:cubicBezTo>
                  <a:cubicBezTo>
                    <a:pt x="340" y="707"/>
                    <a:pt x="353" y="706"/>
                    <a:pt x="367" y="704"/>
                  </a:cubicBezTo>
                  <a:cubicBezTo>
                    <a:pt x="520" y="704"/>
                    <a:pt x="638" y="521"/>
                    <a:pt x="608" y="338"/>
                  </a:cubicBezTo>
                  <a:cubicBezTo>
                    <a:pt x="579" y="125"/>
                    <a:pt x="425" y="1"/>
                    <a:pt x="271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8"/>
            <p:cNvSpPr/>
            <p:nvPr/>
          </p:nvSpPr>
          <p:spPr>
            <a:xfrm>
              <a:off x="5285275" y="3135400"/>
              <a:ext cx="41200" cy="19750"/>
            </a:xfrm>
            <a:custGeom>
              <a:avLst/>
              <a:gdLst/>
              <a:ahLst/>
              <a:cxnLst/>
              <a:rect l="l" t="t" r="r" b="b"/>
              <a:pathLst>
                <a:path w="1648" h="790" extrusionOk="0">
                  <a:moveTo>
                    <a:pt x="397" y="0"/>
                  </a:moveTo>
                  <a:cubicBezTo>
                    <a:pt x="201" y="0"/>
                    <a:pt x="115" y="78"/>
                    <a:pt x="59" y="168"/>
                  </a:cubicBezTo>
                  <a:cubicBezTo>
                    <a:pt x="0" y="322"/>
                    <a:pt x="154" y="534"/>
                    <a:pt x="520" y="658"/>
                  </a:cubicBezTo>
                  <a:cubicBezTo>
                    <a:pt x="769" y="743"/>
                    <a:pt x="964" y="789"/>
                    <a:pt x="1110" y="789"/>
                  </a:cubicBezTo>
                  <a:cubicBezTo>
                    <a:pt x="1231" y="789"/>
                    <a:pt x="1317" y="757"/>
                    <a:pt x="1370" y="688"/>
                  </a:cubicBezTo>
                  <a:cubicBezTo>
                    <a:pt x="1370" y="688"/>
                    <a:pt x="1648" y="380"/>
                    <a:pt x="1004" y="139"/>
                  </a:cubicBezTo>
                  <a:cubicBezTo>
                    <a:pt x="728" y="39"/>
                    <a:pt x="535" y="0"/>
                    <a:pt x="397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8"/>
            <p:cNvSpPr/>
            <p:nvPr/>
          </p:nvSpPr>
          <p:spPr>
            <a:xfrm>
              <a:off x="5295150" y="3168700"/>
              <a:ext cx="16150" cy="18325"/>
            </a:xfrm>
            <a:custGeom>
              <a:avLst/>
              <a:gdLst/>
              <a:ahLst/>
              <a:cxnLst/>
              <a:rect l="l" t="t" r="r" b="b"/>
              <a:pathLst>
                <a:path w="646" h="733" extrusionOk="0">
                  <a:moveTo>
                    <a:pt x="279" y="0"/>
                  </a:moveTo>
                  <a:cubicBezTo>
                    <a:pt x="125" y="29"/>
                    <a:pt x="1" y="212"/>
                    <a:pt x="30" y="395"/>
                  </a:cubicBezTo>
                  <a:cubicBezTo>
                    <a:pt x="59" y="608"/>
                    <a:pt x="213" y="732"/>
                    <a:pt x="367" y="732"/>
                  </a:cubicBezTo>
                  <a:cubicBezTo>
                    <a:pt x="550" y="696"/>
                    <a:pt x="645" y="513"/>
                    <a:pt x="609" y="330"/>
                  </a:cubicBezTo>
                  <a:cubicBezTo>
                    <a:pt x="609" y="117"/>
                    <a:pt x="462" y="0"/>
                    <a:pt x="279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8"/>
            <p:cNvSpPr/>
            <p:nvPr/>
          </p:nvSpPr>
          <p:spPr>
            <a:xfrm>
              <a:off x="5134250" y="3203425"/>
              <a:ext cx="39750" cy="29350"/>
            </a:xfrm>
            <a:custGeom>
              <a:avLst/>
              <a:gdLst/>
              <a:ahLst/>
              <a:cxnLst/>
              <a:rect l="l" t="t" r="r" b="b"/>
              <a:pathLst>
                <a:path w="1590" h="1174" extrusionOk="0">
                  <a:moveTo>
                    <a:pt x="678" y="1"/>
                  </a:moveTo>
                  <a:cubicBezTo>
                    <a:pt x="603" y="1"/>
                    <a:pt x="529" y="15"/>
                    <a:pt x="454" y="39"/>
                  </a:cubicBezTo>
                  <a:cubicBezTo>
                    <a:pt x="154" y="134"/>
                    <a:pt x="30" y="442"/>
                    <a:pt x="30" y="442"/>
                  </a:cubicBezTo>
                  <a:cubicBezTo>
                    <a:pt x="0" y="471"/>
                    <a:pt x="30" y="471"/>
                    <a:pt x="30" y="471"/>
                  </a:cubicBezTo>
                  <a:cubicBezTo>
                    <a:pt x="39" y="481"/>
                    <a:pt x="46" y="484"/>
                    <a:pt x="50" y="484"/>
                  </a:cubicBezTo>
                  <a:cubicBezTo>
                    <a:pt x="59" y="484"/>
                    <a:pt x="59" y="471"/>
                    <a:pt x="59" y="471"/>
                  </a:cubicBezTo>
                  <a:cubicBezTo>
                    <a:pt x="59" y="471"/>
                    <a:pt x="213" y="193"/>
                    <a:pt x="491" y="76"/>
                  </a:cubicBezTo>
                  <a:cubicBezTo>
                    <a:pt x="547" y="62"/>
                    <a:pt x="604" y="53"/>
                    <a:pt x="664" y="53"/>
                  </a:cubicBezTo>
                  <a:cubicBezTo>
                    <a:pt x="759" y="53"/>
                    <a:pt x="861" y="75"/>
                    <a:pt x="974" y="134"/>
                  </a:cubicBezTo>
                  <a:cubicBezTo>
                    <a:pt x="1523" y="405"/>
                    <a:pt x="1282" y="1137"/>
                    <a:pt x="1282" y="1137"/>
                  </a:cubicBezTo>
                  <a:cubicBezTo>
                    <a:pt x="1282" y="1174"/>
                    <a:pt x="1282" y="1174"/>
                    <a:pt x="1311" y="1174"/>
                  </a:cubicBezTo>
                  <a:lnTo>
                    <a:pt x="1340" y="1174"/>
                  </a:lnTo>
                  <a:cubicBezTo>
                    <a:pt x="1340" y="1137"/>
                    <a:pt x="1589" y="376"/>
                    <a:pt x="1004" y="105"/>
                  </a:cubicBezTo>
                  <a:cubicBezTo>
                    <a:pt x="895" y="31"/>
                    <a:pt x="786" y="1"/>
                    <a:pt x="678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8"/>
            <p:cNvSpPr/>
            <p:nvPr/>
          </p:nvSpPr>
          <p:spPr>
            <a:xfrm>
              <a:off x="5147250" y="3214175"/>
              <a:ext cx="21250" cy="7075"/>
            </a:xfrm>
            <a:custGeom>
              <a:avLst/>
              <a:gdLst/>
              <a:ahLst/>
              <a:cxnLst/>
              <a:rect l="l" t="t" r="r" b="b"/>
              <a:pathLst>
                <a:path w="850" h="283" extrusionOk="0">
                  <a:moveTo>
                    <a:pt x="514" y="0"/>
                  </a:moveTo>
                  <a:cubicBezTo>
                    <a:pt x="235" y="0"/>
                    <a:pt x="0" y="224"/>
                    <a:pt x="0" y="224"/>
                  </a:cubicBezTo>
                  <a:lnTo>
                    <a:pt x="0" y="253"/>
                  </a:lnTo>
                  <a:lnTo>
                    <a:pt x="30" y="283"/>
                  </a:lnTo>
                  <a:lnTo>
                    <a:pt x="30" y="253"/>
                  </a:lnTo>
                  <a:cubicBezTo>
                    <a:pt x="30" y="253"/>
                    <a:pt x="256" y="58"/>
                    <a:pt x="520" y="58"/>
                  </a:cubicBezTo>
                  <a:cubicBezTo>
                    <a:pt x="618" y="58"/>
                    <a:pt x="721" y="85"/>
                    <a:pt x="820" y="158"/>
                  </a:cubicBezTo>
                  <a:cubicBezTo>
                    <a:pt x="820" y="170"/>
                    <a:pt x="824" y="174"/>
                    <a:pt x="828" y="174"/>
                  </a:cubicBezTo>
                  <a:cubicBezTo>
                    <a:pt x="837" y="174"/>
                    <a:pt x="850" y="158"/>
                    <a:pt x="850" y="158"/>
                  </a:cubicBezTo>
                  <a:lnTo>
                    <a:pt x="850" y="129"/>
                  </a:lnTo>
                  <a:cubicBezTo>
                    <a:pt x="739" y="34"/>
                    <a:pt x="623" y="0"/>
                    <a:pt x="514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8"/>
            <p:cNvSpPr/>
            <p:nvPr/>
          </p:nvSpPr>
          <p:spPr>
            <a:xfrm>
              <a:off x="5252500" y="3132800"/>
              <a:ext cx="34250" cy="72525"/>
            </a:xfrm>
            <a:custGeom>
              <a:avLst/>
              <a:gdLst/>
              <a:ahLst/>
              <a:cxnLst/>
              <a:rect l="l" t="t" r="r" b="b"/>
              <a:pathLst>
                <a:path w="1370" h="2901" extrusionOk="0">
                  <a:moveTo>
                    <a:pt x="30" y="1"/>
                  </a:moveTo>
                  <a:cubicBezTo>
                    <a:pt x="30" y="1"/>
                    <a:pt x="1" y="1"/>
                    <a:pt x="1" y="30"/>
                  </a:cubicBezTo>
                  <a:cubicBezTo>
                    <a:pt x="30" y="213"/>
                    <a:pt x="89" y="1890"/>
                    <a:pt x="272" y="2073"/>
                  </a:cubicBezTo>
                  <a:cubicBezTo>
                    <a:pt x="305" y="2135"/>
                    <a:pt x="367" y="2181"/>
                    <a:pt x="462" y="2181"/>
                  </a:cubicBezTo>
                  <a:cubicBezTo>
                    <a:pt x="557" y="2181"/>
                    <a:pt x="685" y="2135"/>
                    <a:pt x="850" y="2015"/>
                  </a:cubicBezTo>
                  <a:lnTo>
                    <a:pt x="850" y="1985"/>
                  </a:lnTo>
                  <a:cubicBezTo>
                    <a:pt x="898" y="1952"/>
                    <a:pt x="943" y="1936"/>
                    <a:pt x="989" y="1936"/>
                  </a:cubicBezTo>
                  <a:cubicBezTo>
                    <a:pt x="1035" y="1936"/>
                    <a:pt x="1081" y="1952"/>
                    <a:pt x="1128" y="1985"/>
                  </a:cubicBezTo>
                  <a:cubicBezTo>
                    <a:pt x="1253" y="2073"/>
                    <a:pt x="1282" y="2315"/>
                    <a:pt x="1216" y="2469"/>
                  </a:cubicBezTo>
                  <a:cubicBezTo>
                    <a:pt x="1158" y="2717"/>
                    <a:pt x="945" y="2835"/>
                    <a:pt x="945" y="2835"/>
                  </a:cubicBezTo>
                  <a:cubicBezTo>
                    <a:pt x="916" y="2835"/>
                    <a:pt x="916" y="2864"/>
                    <a:pt x="916" y="2864"/>
                  </a:cubicBezTo>
                  <a:lnTo>
                    <a:pt x="945" y="2901"/>
                  </a:lnTo>
                  <a:lnTo>
                    <a:pt x="975" y="2901"/>
                  </a:lnTo>
                  <a:cubicBezTo>
                    <a:pt x="975" y="2901"/>
                    <a:pt x="1216" y="2747"/>
                    <a:pt x="1282" y="2498"/>
                  </a:cubicBezTo>
                  <a:cubicBezTo>
                    <a:pt x="1370" y="2315"/>
                    <a:pt x="1282" y="2044"/>
                    <a:pt x="1158" y="1919"/>
                  </a:cubicBezTo>
                  <a:cubicBezTo>
                    <a:pt x="1118" y="1893"/>
                    <a:pt x="1071" y="1879"/>
                    <a:pt x="1020" y="1879"/>
                  </a:cubicBezTo>
                  <a:cubicBezTo>
                    <a:pt x="958" y="1879"/>
                    <a:pt x="889" y="1900"/>
                    <a:pt x="821" y="1949"/>
                  </a:cubicBezTo>
                  <a:cubicBezTo>
                    <a:pt x="674" y="2060"/>
                    <a:pt x="549" y="2117"/>
                    <a:pt x="452" y="2117"/>
                  </a:cubicBezTo>
                  <a:cubicBezTo>
                    <a:pt x="389" y="2117"/>
                    <a:pt x="338" y="2093"/>
                    <a:pt x="301" y="2044"/>
                  </a:cubicBezTo>
                  <a:cubicBezTo>
                    <a:pt x="184" y="1890"/>
                    <a:pt x="89" y="521"/>
                    <a:pt x="59" y="30"/>
                  </a:cubicBezTo>
                  <a:cubicBezTo>
                    <a:pt x="59" y="1"/>
                    <a:pt x="59" y="1"/>
                    <a:pt x="30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8"/>
            <p:cNvSpPr/>
            <p:nvPr/>
          </p:nvSpPr>
          <p:spPr>
            <a:xfrm>
              <a:off x="5278325" y="3133400"/>
              <a:ext cx="85500" cy="78850"/>
            </a:xfrm>
            <a:custGeom>
              <a:avLst/>
              <a:gdLst/>
              <a:ahLst/>
              <a:cxnLst/>
              <a:rect l="l" t="t" r="r" b="b"/>
              <a:pathLst>
                <a:path w="3420" h="3154" extrusionOk="0">
                  <a:moveTo>
                    <a:pt x="1701" y="94"/>
                  </a:moveTo>
                  <a:cubicBezTo>
                    <a:pt x="2375" y="94"/>
                    <a:pt x="2991" y="570"/>
                    <a:pt x="3149" y="1258"/>
                  </a:cubicBezTo>
                  <a:cubicBezTo>
                    <a:pt x="3332" y="2049"/>
                    <a:pt x="2812" y="2840"/>
                    <a:pt x="2014" y="3023"/>
                  </a:cubicBezTo>
                  <a:cubicBezTo>
                    <a:pt x="1905" y="3048"/>
                    <a:pt x="1797" y="3060"/>
                    <a:pt x="1690" y="3060"/>
                  </a:cubicBezTo>
                  <a:cubicBezTo>
                    <a:pt x="1018" y="3060"/>
                    <a:pt x="407" y="2584"/>
                    <a:pt x="249" y="1895"/>
                  </a:cubicBezTo>
                  <a:cubicBezTo>
                    <a:pt x="95" y="1105"/>
                    <a:pt x="586" y="314"/>
                    <a:pt x="1377" y="131"/>
                  </a:cubicBezTo>
                  <a:cubicBezTo>
                    <a:pt x="1485" y="106"/>
                    <a:pt x="1594" y="94"/>
                    <a:pt x="1701" y="94"/>
                  </a:cubicBezTo>
                  <a:close/>
                  <a:moveTo>
                    <a:pt x="1697" y="0"/>
                  </a:moveTo>
                  <a:cubicBezTo>
                    <a:pt x="1590" y="0"/>
                    <a:pt x="1483" y="12"/>
                    <a:pt x="1377" y="35"/>
                  </a:cubicBezTo>
                  <a:cubicBezTo>
                    <a:pt x="520" y="219"/>
                    <a:pt x="0" y="1075"/>
                    <a:pt x="183" y="1895"/>
                  </a:cubicBezTo>
                  <a:cubicBezTo>
                    <a:pt x="342" y="2641"/>
                    <a:pt x="990" y="3153"/>
                    <a:pt x="1719" y="3153"/>
                  </a:cubicBezTo>
                  <a:cubicBezTo>
                    <a:pt x="1828" y="3153"/>
                    <a:pt x="1939" y="3142"/>
                    <a:pt x="2050" y="3118"/>
                  </a:cubicBezTo>
                  <a:cubicBezTo>
                    <a:pt x="2871" y="2935"/>
                    <a:pt x="3420" y="2078"/>
                    <a:pt x="3237" y="1258"/>
                  </a:cubicBezTo>
                  <a:cubicBezTo>
                    <a:pt x="3077" y="513"/>
                    <a:pt x="2408" y="0"/>
                    <a:pt x="1697" y="0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8"/>
            <p:cNvSpPr/>
            <p:nvPr/>
          </p:nvSpPr>
          <p:spPr>
            <a:xfrm>
              <a:off x="5173975" y="3156275"/>
              <a:ext cx="85325" cy="78850"/>
            </a:xfrm>
            <a:custGeom>
              <a:avLst/>
              <a:gdLst/>
              <a:ahLst/>
              <a:cxnLst/>
              <a:rect l="l" t="t" r="r" b="b"/>
              <a:pathLst>
                <a:path w="3413" h="3154" extrusionOk="0">
                  <a:moveTo>
                    <a:pt x="1705" y="94"/>
                  </a:moveTo>
                  <a:cubicBezTo>
                    <a:pt x="2395" y="94"/>
                    <a:pt x="2984" y="570"/>
                    <a:pt x="3142" y="1259"/>
                  </a:cubicBezTo>
                  <a:cubicBezTo>
                    <a:pt x="3325" y="2049"/>
                    <a:pt x="2805" y="2840"/>
                    <a:pt x="2014" y="3023"/>
                  </a:cubicBezTo>
                  <a:cubicBezTo>
                    <a:pt x="1905" y="3048"/>
                    <a:pt x="1795" y="3060"/>
                    <a:pt x="1688" y="3060"/>
                  </a:cubicBezTo>
                  <a:cubicBezTo>
                    <a:pt x="1010" y="3060"/>
                    <a:pt x="400" y="2584"/>
                    <a:pt x="242" y="1896"/>
                  </a:cubicBezTo>
                  <a:cubicBezTo>
                    <a:pt x="88" y="1105"/>
                    <a:pt x="579" y="314"/>
                    <a:pt x="1370" y="131"/>
                  </a:cubicBezTo>
                  <a:cubicBezTo>
                    <a:pt x="1483" y="106"/>
                    <a:pt x="1595" y="94"/>
                    <a:pt x="1705" y="94"/>
                  </a:cubicBezTo>
                  <a:close/>
                  <a:moveTo>
                    <a:pt x="1692" y="1"/>
                  </a:moveTo>
                  <a:cubicBezTo>
                    <a:pt x="1585" y="1"/>
                    <a:pt x="1477" y="12"/>
                    <a:pt x="1370" y="36"/>
                  </a:cubicBezTo>
                  <a:cubicBezTo>
                    <a:pt x="513" y="219"/>
                    <a:pt x="0" y="1076"/>
                    <a:pt x="183" y="1896"/>
                  </a:cubicBezTo>
                  <a:cubicBezTo>
                    <a:pt x="343" y="2641"/>
                    <a:pt x="984" y="3154"/>
                    <a:pt x="1713" y="3154"/>
                  </a:cubicBezTo>
                  <a:cubicBezTo>
                    <a:pt x="1821" y="3154"/>
                    <a:pt x="1932" y="3142"/>
                    <a:pt x="2043" y="3118"/>
                  </a:cubicBezTo>
                  <a:cubicBezTo>
                    <a:pt x="2863" y="2935"/>
                    <a:pt x="3413" y="2079"/>
                    <a:pt x="3230" y="1259"/>
                  </a:cubicBezTo>
                  <a:cubicBezTo>
                    <a:pt x="3070" y="513"/>
                    <a:pt x="2406" y="1"/>
                    <a:pt x="1692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8"/>
            <p:cNvSpPr/>
            <p:nvPr/>
          </p:nvSpPr>
          <p:spPr>
            <a:xfrm>
              <a:off x="5250850" y="3173300"/>
              <a:ext cx="32975" cy="9875"/>
            </a:xfrm>
            <a:custGeom>
              <a:avLst/>
              <a:gdLst/>
              <a:ahLst/>
              <a:cxnLst/>
              <a:rect l="l" t="t" r="r" b="b"/>
              <a:pathLst>
                <a:path w="1319" h="395" extrusionOk="0">
                  <a:moveTo>
                    <a:pt x="887" y="1"/>
                  </a:moveTo>
                  <a:cubicBezTo>
                    <a:pt x="641" y="1"/>
                    <a:pt x="320" y="65"/>
                    <a:pt x="37" y="329"/>
                  </a:cubicBezTo>
                  <a:cubicBezTo>
                    <a:pt x="1" y="329"/>
                    <a:pt x="1" y="365"/>
                    <a:pt x="37" y="395"/>
                  </a:cubicBezTo>
                  <a:lnTo>
                    <a:pt x="96" y="395"/>
                  </a:lnTo>
                  <a:cubicBezTo>
                    <a:pt x="386" y="137"/>
                    <a:pt x="712" y="80"/>
                    <a:pt x="944" y="80"/>
                  </a:cubicBezTo>
                  <a:cubicBezTo>
                    <a:pt x="1128" y="80"/>
                    <a:pt x="1253" y="116"/>
                    <a:pt x="1253" y="116"/>
                  </a:cubicBezTo>
                  <a:cubicBezTo>
                    <a:pt x="1263" y="126"/>
                    <a:pt x="1273" y="129"/>
                    <a:pt x="1283" y="129"/>
                  </a:cubicBezTo>
                  <a:cubicBezTo>
                    <a:pt x="1303" y="129"/>
                    <a:pt x="1319" y="116"/>
                    <a:pt x="1319" y="116"/>
                  </a:cubicBezTo>
                  <a:cubicBezTo>
                    <a:pt x="1319" y="87"/>
                    <a:pt x="1319" y="58"/>
                    <a:pt x="1282" y="58"/>
                  </a:cubicBezTo>
                  <a:cubicBezTo>
                    <a:pt x="1282" y="58"/>
                    <a:pt x="1118" y="1"/>
                    <a:pt x="887" y="1"/>
                  </a:cubicBezTo>
                  <a:close/>
                </a:path>
              </a:pathLst>
            </a:custGeom>
            <a:solidFill>
              <a:srgbClr val="1A1A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775" name="Google Shape;2775;p68"/>
          <p:cNvCxnSpPr>
            <a:cxnSpLocks/>
          </p:cNvCxnSpPr>
          <p:nvPr/>
        </p:nvCxnSpPr>
        <p:spPr>
          <a:xfrm flipH="1" flipV="1">
            <a:off x="5485325" y="2018800"/>
            <a:ext cx="449055" cy="722089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" name="Imagen 2" descr="Diagrama&#10;&#10;Descripción generada automáticamente">
            <a:extLst>
              <a:ext uri="{FF2B5EF4-FFF2-40B4-BE49-F238E27FC236}">
                <a16:creationId xmlns:a16="http://schemas.microsoft.com/office/drawing/2014/main" id="{F8DC3BC1-C30C-D521-2CE4-691ECAE2D2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97" t="23858" r="7843" b="6091"/>
          <a:stretch/>
        </p:blipFill>
        <p:spPr>
          <a:xfrm>
            <a:off x="895204" y="2078431"/>
            <a:ext cx="2473669" cy="1323361"/>
          </a:xfrm>
          <a:prstGeom prst="rect">
            <a:avLst/>
          </a:prstGeom>
        </p:spPr>
      </p:pic>
      <p:cxnSp>
        <p:nvCxnSpPr>
          <p:cNvPr id="2774" name="Google Shape;2774;p68"/>
          <p:cNvCxnSpPr>
            <a:cxnSpLocks/>
          </p:cNvCxnSpPr>
          <p:nvPr/>
        </p:nvCxnSpPr>
        <p:spPr>
          <a:xfrm>
            <a:off x="3534325" y="3286125"/>
            <a:ext cx="395188" cy="184779"/>
          </a:xfrm>
          <a:prstGeom prst="bentConnector3">
            <a:avLst>
              <a:gd name="adj1" fmla="val 27697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8" name="Google Shape;2726;p68">
            <a:extLst>
              <a:ext uri="{FF2B5EF4-FFF2-40B4-BE49-F238E27FC236}">
                <a16:creationId xmlns:a16="http://schemas.microsoft.com/office/drawing/2014/main" id="{8ACFAE95-4525-0A88-7BDB-802EEC5D7759}"/>
              </a:ext>
            </a:extLst>
          </p:cNvPr>
          <p:cNvSpPr/>
          <p:nvPr/>
        </p:nvSpPr>
        <p:spPr>
          <a:xfrm rot="600000">
            <a:off x="477434" y="1645014"/>
            <a:ext cx="3258307" cy="2218154"/>
          </a:xfrm>
          <a:custGeom>
            <a:avLst/>
            <a:gdLst/>
            <a:ahLst/>
            <a:cxnLst/>
            <a:rect l="l" t="t" r="r" b="b"/>
            <a:pathLst>
              <a:path w="11775" h="10153" extrusionOk="0">
                <a:moveTo>
                  <a:pt x="9094" y="114"/>
                </a:moveTo>
                <a:cubicBezTo>
                  <a:pt x="9365" y="114"/>
                  <a:pt x="9644" y="202"/>
                  <a:pt x="9885" y="385"/>
                </a:cubicBezTo>
                <a:cubicBezTo>
                  <a:pt x="10193" y="597"/>
                  <a:pt x="10434" y="905"/>
                  <a:pt x="10493" y="1300"/>
                </a:cubicBezTo>
                <a:lnTo>
                  <a:pt x="11591" y="6887"/>
                </a:lnTo>
                <a:cubicBezTo>
                  <a:pt x="11657" y="7253"/>
                  <a:pt x="11562" y="7648"/>
                  <a:pt x="11350" y="7956"/>
                </a:cubicBezTo>
                <a:cubicBezTo>
                  <a:pt x="11137" y="8256"/>
                  <a:pt x="10830" y="8505"/>
                  <a:pt x="10434" y="8564"/>
                </a:cubicBezTo>
                <a:lnTo>
                  <a:pt x="3053" y="9999"/>
                </a:lnTo>
                <a:cubicBezTo>
                  <a:pt x="2963" y="10017"/>
                  <a:pt x="2873" y="10026"/>
                  <a:pt x="2783" y="10026"/>
                </a:cubicBezTo>
                <a:cubicBezTo>
                  <a:pt x="2118" y="10026"/>
                  <a:pt x="1506" y="9542"/>
                  <a:pt x="1377" y="8871"/>
                </a:cubicBezTo>
                <a:lnTo>
                  <a:pt x="278" y="3284"/>
                </a:lnTo>
                <a:cubicBezTo>
                  <a:pt x="125" y="2494"/>
                  <a:pt x="644" y="1732"/>
                  <a:pt x="1435" y="1578"/>
                </a:cubicBezTo>
                <a:lnTo>
                  <a:pt x="8816" y="143"/>
                </a:lnTo>
                <a:cubicBezTo>
                  <a:pt x="8911" y="143"/>
                  <a:pt x="8999" y="114"/>
                  <a:pt x="9094" y="114"/>
                </a:cubicBezTo>
                <a:close/>
                <a:moveTo>
                  <a:pt x="9030" y="1"/>
                </a:moveTo>
                <a:cubicBezTo>
                  <a:pt x="8948" y="1"/>
                  <a:pt x="8867" y="7"/>
                  <a:pt x="8787" y="19"/>
                </a:cubicBezTo>
                <a:lnTo>
                  <a:pt x="1406" y="1483"/>
                </a:lnTo>
                <a:cubicBezTo>
                  <a:pt x="549" y="1637"/>
                  <a:pt x="0" y="2464"/>
                  <a:pt x="154" y="3314"/>
                </a:cubicBezTo>
                <a:lnTo>
                  <a:pt x="1252" y="8901"/>
                </a:lnTo>
                <a:cubicBezTo>
                  <a:pt x="1406" y="9633"/>
                  <a:pt x="2043" y="10153"/>
                  <a:pt x="2775" y="10153"/>
                </a:cubicBezTo>
                <a:cubicBezTo>
                  <a:pt x="2870" y="10153"/>
                  <a:pt x="2988" y="10153"/>
                  <a:pt x="3083" y="10116"/>
                </a:cubicBezTo>
                <a:lnTo>
                  <a:pt x="10464" y="8688"/>
                </a:lnTo>
                <a:cubicBezTo>
                  <a:pt x="10859" y="8593"/>
                  <a:pt x="11225" y="8381"/>
                  <a:pt x="11474" y="8015"/>
                </a:cubicBezTo>
                <a:cubicBezTo>
                  <a:pt x="11687" y="7678"/>
                  <a:pt x="11774" y="7253"/>
                  <a:pt x="11687" y="6858"/>
                </a:cubicBezTo>
                <a:lnTo>
                  <a:pt x="10618" y="1271"/>
                </a:lnTo>
                <a:cubicBezTo>
                  <a:pt x="10530" y="846"/>
                  <a:pt x="10310" y="509"/>
                  <a:pt x="9944" y="268"/>
                </a:cubicBezTo>
                <a:cubicBezTo>
                  <a:pt x="9681" y="92"/>
                  <a:pt x="9353" y="1"/>
                  <a:pt x="90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Imagen 9" descr="Imagen que contiene cuarto&#10;&#10;Descripción generada automáticamente">
            <a:extLst>
              <a:ext uri="{FF2B5EF4-FFF2-40B4-BE49-F238E27FC236}">
                <a16:creationId xmlns:a16="http://schemas.microsoft.com/office/drawing/2014/main" id="{6C38D519-ACD2-BDDA-CEE9-1B0AD6B382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362" t="18288" r="24682" b="3571"/>
          <a:stretch/>
        </p:blipFill>
        <p:spPr>
          <a:xfrm>
            <a:off x="6136245" y="2017283"/>
            <a:ext cx="2183433" cy="2175546"/>
          </a:xfrm>
          <a:prstGeom prst="ellipse">
            <a:avLst/>
          </a:prstGeom>
        </p:spPr>
      </p:pic>
      <p:sp>
        <p:nvSpPr>
          <p:cNvPr id="11" name="Google Shape;2634;p68">
            <a:extLst>
              <a:ext uri="{FF2B5EF4-FFF2-40B4-BE49-F238E27FC236}">
                <a16:creationId xmlns:a16="http://schemas.microsoft.com/office/drawing/2014/main" id="{6D8F85FB-4134-7CEC-35D5-1BB34FCBFC7C}"/>
              </a:ext>
            </a:extLst>
          </p:cNvPr>
          <p:cNvSpPr/>
          <p:nvPr/>
        </p:nvSpPr>
        <p:spPr>
          <a:xfrm rot="180000">
            <a:off x="5894390" y="1768622"/>
            <a:ext cx="2659618" cy="2626854"/>
          </a:xfrm>
          <a:custGeom>
            <a:avLst/>
            <a:gdLst/>
            <a:ahLst/>
            <a:cxnLst/>
            <a:rect l="l" t="t" r="r" b="b"/>
            <a:pathLst>
              <a:path w="10897" h="9067" extrusionOk="0">
                <a:moveTo>
                  <a:pt x="9066" y="67"/>
                </a:moveTo>
                <a:cubicBezTo>
                  <a:pt x="9827" y="67"/>
                  <a:pt x="10435" y="645"/>
                  <a:pt x="10501" y="1407"/>
                </a:cubicBezTo>
                <a:lnTo>
                  <a:pt x="10801" y="7111"/>
                </a:lnTo>
                <a:cubicBezTo>
                  <a:pt x="10801" y="7477"/>
                  <a:pt x="10684" y="7843"/>
                  <a:pt x="10406" y="8151"/>
                </a:cubicBezTo>
                <a:cubicBezTo>
                  <a:pt x="10164" y="8422"/>
                  <a:pt x="9798" y="8605"/>
                  <a:pt x="9432" y="8605"/>
                </a:cubicBezTo>
                <a:lnTo>
                  <a:pt x="1926" y="9000"/>
                </a:lnTo>
                <a:lnTo>
                  <a:pt x="1831" y="9000"/>
                </a:lnTo>
                <a:cubicBezTo>
                  <a:pt x="1069" y="9000"/>
                  <a:pt x="432" y="8422"/>
                  <a:pt x="403" y="7660"/>
                </a:cubicBezTo>
                <a:lnTo>
                  <a:pt x="96" y="1956"/>
                </a:lnTo>
                <a:cubicBezTo>
                  <a:pt x="66" y="1165"/>
                  <a:pt x="674" y="492"/>
                  <a:pt x="1465" y="462"/>
                </a:cubicBezTo>
                <a:lnTo>
                  <a:pt x="8970" y="67"/>
                </a:lnTo>
                <a:close/>
                <a:moveTo>
                  <a:pt x="8970" y="1"/>
                </a:moveTo>
                <a:lnTo>
                  <a:pt x="1465" y="396"/>
                </a:lnTo>
                <a:cubicBezTo>
                  <a:pt x="645" y="433"/>
                  <a:pt x="0" y="1129"/>
                  <a:pt x="37" y="1956"/>
                </a:cubicBezTo>
                <a:lnTo>
                  <a:pt x="337" y="7660"/>
                </a:lnTo>
                <a:cubicBezTo>
                  <a:pt x="403" y="8451"/>
                  <a:pt x="1040" y="9066"/>
                  <a:pt x="1831" y="9066"/>
                </a:cubicBezTo>
                <a:lnTo>
                  <a:pt x="1926" y="9066"/>
                </a:lnTo>
                <a:lnTo>
                  <a:pt x="9432" y="8671"/>
                </a:lnTo>
                <a:cubicBezTo>
                  <a:pt x="10252" y="8634"/>
                  <a:pt x="10896" y="7938"/>
                  <a:pt x="10867" y="7111"/>
                </a:cubicBezTo>
                <a:lnTo>
                  <a:pt x="10559" y="1407"/>
                </a:lnTo>
                <a:cubicBezTo>
                  <a:pt x="10501" y="616"/>
                  <a:pt x="9856" y="1"/>
                  <a:pt x="9066" y="1"/>
                </a:cubicBezTo>
                <a:close/>
              </a:path>
            </a:pathLst>
          </a:custGeom>
          <a:solidFill>
            <a:srgbClr val="3E3E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p55"/>
          <p:cNvSpPr txBox="1">
            <a:spLocks noGrp="1"/>
          </p:cNvSpPr>
          <p:nvPr>
            <p:ph type="title"/>
          </p:nvPr>
        </p:nvSpPr>
        <p:spPr>
          <a:xfrm>
            <a:off x="1388100" y="3227425"/>
            <a:ext cx="6367800" cy="119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>
                <a:solidFill>
                  <a:schemeClr val="dk2"/>
                </a:solidFill>
              </a:rPr>
              <a:t>Thank you</a:t>
            </a:r>
          </a:p>
        </p:txBody>
      </p:sp>
      <p:grpSp>
        <p:nvGrpSpPr>
          <p:cNvPr id="1941" name="Google Shape;1941;p55"/>
          <p:cNvGrpSpPr/>
          <p:nvPr/>
        </p:nvGrpSpPr>
        <p:grpSpPr>
          <a:xfrm>
            <a:off x="1388912" y="975728"/>
            <a:ext cx="6234464" cy="2318138"/>
            <a:chOff x="358588" y="909275"/>
            <a:chExt cx="6234464" cy="2318138"/>
          </a:xfrm>
        </p:grpSpPr>
        <p:grpSp>
          <p:nvGrpSpPr>
            <p:cNvPr id="1942" name="Google Shape;1942;p55"/>
            <p:cNvGrpSpPr/>
            <p:nvPr/>
          </p:nvGrpSpPr>
          <p:grpSpPr>
            <a:xfrm flipH="1">
              <a:off x="5358990" y="2254490"/>
              <a:ext cx="1234062" cy="928287"/>
              <a:chOff x="6089900" y="2421050"/>
              <a:chExt cx="1101546" cy="828606"/>
            </a:xfrm>
          </p:grpSpPr>
          <p:sp>
            <p:nvSpPr>
              <p:cNvPr id="1943" name="Google Shape;1943;p55"/>
              <p:cNvSpPr/>
              <p:nvPr/>
            </p:nvSpPr>
            <p:spPr>
              <a:xfrm>
                <a:off x="6096110" y="2427155"/>
                <a:ext cx="1088388" cy="87261"/>
              </a:xfrm>
              <a:custGeom>
                <a:avLst/>
                <a:gdLst/>
                <a:ahLst/>
                <a:cxnLst/>
                <a:rect l="l" t="t" r="r" b="b"/>
                <a:pathLst>
                  <a:path w="10340" h="829" extrusionOk="0">
                    <a:moveTo>
                      <a:pt x="425" y="1"/>
                    </a:moveTo>
                    <a:cubicBezTo>
                      <a:pt x="183" y="1"/>
                      <a:pt x="0" y="184"/>
                      <a:pt x="0" y="433"/>
                    </a:cubicBezTo>
                    <a:lnTo>
                      <a:pt x="0" y="828"/>
                    </a:lnTo>
                    <a:lnTo>
                      <a:pt x="10339" y="828"/>
                    </a:lnTo>
                    <a:lnTo>
                      <a:pt x="10339" y="433"/>
                    </a:lnTo>
                    <a:cubicBezTo>
                      <a:pt x="10339" y="184"/>
                      <a:pt x="10156" y="1"/>
                      <a:pt x="99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55"/>
              <p:cNvSpPr/>
              <p:nvPr/>
            </p:nvSpPr>
            <p:spPr>
              <a:xfrm>
                <a:off x="6089900" y="2421050"/>
                <a:ext cx="1101546" cy="99471"/>
              </a:xfrm>
              <a:custGeom>
                <a:avLst/>
                <a:gdLst/>
                <a:ahLst/>
                <a:cxnLst/>
                <a:rect l="l" t="t" r="r" b="b"/>
                <a:pathLst>
                  <a:path w="10465" h="945" extrusionOk="0">
                    <a:moveTo>
                      <a:pt x="9974" y="125"/>
                    </a:moveTo>
                    <a:cubicBezTo>
                      <a:pt x="10186" y="125"/>
                      <a:pt x="10340" y="308"/>
                      <a:pt x="10340" y="491"/>
                    </a:cubicBezTo>
                    <a:lnTo>
                      <a:pt x="10340" y="827"/>
                    </a:lnTo>
                    <a:lnTo>
                      <a:pt x="118" y="827"/>
                    </a:lnTo>
                    <a:lnTo>
                      <a:pt x="118" y="491"/>
                    </a:lnTo>
                    <a:cubicBezTo>
                      <a:pt x="118" y="308"/>
                      <a:pt x="272" y="125"/>
                      <a:pt x="484" y="125"/>
                    </a:cubicBezTo>
                    <a:close/>
                    <a:moveTo>
                      <a:pt x="484" y="0"/>
                    </a:moveTo>
                    <a:cubicBezTo>
                      <a:pt x="213" y="0"/>
                      <a:pt x="1" y="212"/>
                      <a:pt x="1" y="491"/>
                    </a:cubicBezTo>
                    <a:lnTo>
                      <a:pt x="1" y="886"/>
                    </a:lnTo>
                    <a:cubicBezTo>
                      <a:pt x="1" y="915"/>
                      <a:pt x="30" y="945"/>
                      <a:pt x="59" y="945"/>
                    </a:cubicBezTo>
                    <a:lnTo>
                      <a:pt x="10398" y="945"/>
                    </a:lnTo>
                    <a:cubicBezTo>
                      <a:pt x="10435" y="945"/>
                      <a:pt x="10464" y="915"/>
                      <a:pt x="10464" y="886"/>
                    </a:cubicBezTo>
                    <a:lnTo>
                      <a:pt x="10464" y="491"/>
                    </a:lnTo>
                    <a:cubicBezTo>
                      <a:pt x="10464" y="212"/>
                      <a:pt x="10252" y="0"/>
                      <a:pt x="99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55"/>
              <p:cNvSpPr/>
              <p:nvPr/>
            </p:nvSpPr>
            <p:spPr>
              <a:xfrm>
                <a:off x="6096110" y="2514310"/>
                <a:ext cx="1088388" cy="729241"/>
              </a:xfrm>
              <a:custGeom>
                <a:avLst/>
                <a:gdLst/>
                <a:ahLst/>
                <a:cxnLst/>
                <a:rect l="l" t="t" r="r" b="b"/>
                <a:pathLst>
                  <a:path w="10340" h="6928" extrusionOk="0">
                    <a:moveTo>
                      <a:pt x="0" y="0"/>
                    </a:moveTo>
                    <a:lnTo>
                      <a:pt x="0" y="6532"/>
                    </a:lnTo>
                    <a:cubicBezTo>
                      <a:pt x="0" y="6744"/>
                      <a:pt x="183" y="6927"/>
                      <a:pt x="425" y="6927"/>
                    </a:cubicBezTo>
                    <a:lnTo>
                      <a:pt x="9915" y="6927"/>
                    </a:lnTo>
                    <a:cubicBezTo>
                      <a:pt x="10156" y="6927"/>
                      <a:pt x="10339" y="6744"/>
                      <a:pt x="10339" y="6532"/>
                    </a:cubicBezTo>
                    <a:lnTo>
                      <a:pt x="1033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55"/>
              <p:cNvSpPr/>
              <p:nvPr/>
            </p:nvSpPr>
            <p:spPr>
              <a:xfrm>
                <a:off x="6089900" y="2508099"/>
                <a:ext cx="1101546" cy="741557"/>
              </a:xfrm>
              <a:custGeom>
                <a:avLst/>
                <a:gdLst/>
                <a:ahLst/>
                <a:cxnLst/>
                <a:rect l="l" t="t" r="r" b="b"/>
                <a:pathLst>
                  <a:path w="10465" h="7045" extrusionOk="0">
                    <a:moveTo>
                      <a:pt x="10340" y="118"/>
                    </a:moveTo>
                    <a:lnTo>
                      <a:pt x="10340" y="6591"/>
                    </a:lnTo>
                    <a:cubicBezTo>
                      <a:pt x="10340" y="6774"/>
                      <a:pt x="10186" y="6920"/>
                      <a:pt x="9974" y="6920"/>
                    </a:cubicBezTo>
                    <a:lnTo>
                      <a:pt x="484" y="6920"/>
                    </a:lnTo>
                    <a:cubicBezTo>
                      <a:pt x="272" y="6920"/>
                      <a:pt x="118" y="6774"/>
                      <a:pt x="118" y="6591"/>
                    </a:cubicBezTo>
                    <a:lnTo>
                      <a:pt x="118" y="118"/>
                    </a:lnTo>
                    <a:close/>
                    <a:moveTo>
                      <a:pt x="59" y="0"/>
                    </a:moveTo>
                    <a:cubicBezTo>
                      <a:pt x="30" y="0"/>
                      <a:pt x="1" y="30"/>
                      <a:pt x="1" y="59"/>
                    </a:cubicBezTo>
                    <a:lnTo>
                      <a:pt x="1" y="6591"/>
                    </a:lnTo>
                    <a:cubicBezTo>
                      <a:pt x="1" y="6832"/>
                      <a:pt x="213" y="7045"/>
                      <a:pt x="484" y="7045"/>
                    </a:cubicBezTo>
                    <a:lnTo>
                      <a:pt x="9974" y="7045"/>
                    </a:lnTo>
                    <a:cubicBezTo>
                      <a:pt x="10252" y="7045"/>
                      <a:pt x="10464" y="6832"/>
                      <a:pt x="10464" y="6591"/>
                    </a:cubicBezTo>
                    <a:lnTo>
                      <a:pt x="10464" y="59"/>
                    </a:lnTo>
                    <a:cubicBezTo>
                      <a:pt x="10464" y="30"/>
                      <a:pt x="10435" y="0"/>
                      <a:pt x="103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55"/>
              <p:cNvSpPr/>
              <p:nvPr/>
            </p:nvSpPr>
            <p:spPr>
              <a:xfrm>
                <a:off x="6140741" y="2453365"/>
                <a:ext cx="48735" cy="44841"/>
              </a:xfrm>
              <a:custGeom>
                <a:avLst/>
                <a:gdLst/>
                <a:ahLst/>
                <a:cxnLst/>
                <a:rect l="l" t="t" r="r" b="b"/>
                <a:pathLst>
                  <a:path w="463" h="426" extrusionOk="0">
                    <a:moveTo>
                      <a:pt x="250" y="1"/>
                    </a:moveTo>
                    <a:cubicBezTo>
                      <a:pt x="125" y="1"/>
                      <a:pt x="1" y="88"/>
                      <a:pt x="1" y="213"/>
                    </a:cubicBezTo>
                    <a:cubicBezTo>
                      <a:pt x="1" y="337"/>
                      <a:pt x="125" y="425"/>
                      <a:pt x="250" y="425"/>
                    </a:cubicBezTo>
                    <a:cubicBezTo>
                      <a:pt x="367" y="425"/>
                      <a:pt x="462" y="337"/>
                      <a:pt x="462" y="213"/>
                    </a:cubicBezTo>
                    <a:cubicBezTo>
                      <a:pt x="462" y="88"/>
                      <a:pt x="367" y="1"/>
                      <a:pt x="2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55"/>
              <p:cNvSpPr/>
              <p:nvPr/>
            </p:nvSpPr>
            <p:spPr>
              <a:xfrm>
                <a:off x="6211686" y="2453365"/>
                <a:ext cx="47893" cy="44841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26" extrusionOk="0">
                    <a:moveTo>
                      <a:pt x="242" y="1"/>
                    </a:moveTo>
                    <a:cubicBezTo>
                      <a:pt x="88" y="1"/>
                      <a:pt x="1" y="88"/>
                      <a:pt x="1" y="213"/>
                    </a:cubicBezTo>
                    <a:cubicBezTo>
                      <a:pt x="1" y="337"/>
                      <a:pt x="88" y="425"/>
                      <a:pt x="242" y="425"/>
                    </a:cubicBezTo>
                    <a:cubicBezTo>
                      <a:pt x="367" y="425"/>
                      <a:pt x="455" y="337"/>
                      <a:pt x="455" y="213"/>
                    </a:cubicBezTo>
                    <a:cubicBezTo>
                      <a:pt x="455" y="88"/>
                      <a:pt x="367" y="1"/>
                      <a:pt x="24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55"/>
              <p:cNvSpPr/>
              <p:nvPr/>
            </p:nvSpPr>
            <p:spPr>
              <a:xfrm>
                <a:off x="6282632" y="2453365"/>
                <a:ext cx="47893" cy="44841"/>
              </a:xfrm>
              <a:custGeom>
                <a:avLst/>
                <a:gdLst/>
                <a:ahLst/>
                <a:cxnLst/>
                <a:rect l="l" t="t" r="r" b="b"/>
                <a:pathLst>
                  <a:path w="455" h="426" extrusionOk="0">
                    <a:moveTo>
                      <a:pt x="213" y="1"/>
                    </a:moveTo>
                    <a:cubicBezTo>
                      <a:pt x="88" y="1"/>
                      <a:pt x="0" y="88"/>
                      <a:pt x="0" y="213"/>
                    </a:cubicBezTo>
                    <a:cubicBezTo>
                      <a:pt x="0" y="337"/>
                      <a:pt x="88" y="425"/>
                      <a:pt x="213" y="425"/>
                    </a:cubicBezTo>
                    <a:cubicBezTo>
                      <a:pt x="330" y="425"/>
                      <a:pt x="454" y="337"/>
                      <a:pt x="454" y="213"/>
                    </a:cubicBezTo>
                    <a:cubicBezTo>
                      <a:pt x="454" y="88"/>
                      <a:pt x="330" y="1"/>
                      <a:pt x="2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55"/>
              <p:cNvSpPr/>
              <p:nvPr/>
            </p:nvSpPr>
            <p:spPr>
              <a:xfrm>
                <a:off x="6195476" y="2616727"/>
                <a:ext cx="533458" cy="527353"/>
              </a:xfrm>
              <a:custGeom>
                <a:avLst/>
                <a:gdLst/>
                <a:ahLst/>
                <a:cxnLst/>
                <a:rect l="l" t="t" r="r" b="b"/>
                <a:pathLst>
                  <a:path w="5068" h="5010" extrusionOk="0">
                    <a:moveTo>
                      <a:pt x="2534" y="1"/>
                    </a:moveTo>
                    <a:cubicBezTo>
                      <a:pt x="1128" y="1"/>
                      <a:pt x="1" y="1129"/>
                      <a:pt x="1" y="2505"/>
                    </a:cubicBezTo>
                    <a:cubicBezTo>
                      <a:pt x="1" y="3874"/>
                      <a:pt x="1128" y="5009"/>
                      <a:pt x="2534" y="5009"/>
                    </a:cubicBezTo>
                    <a:cubicBezTo>
                      <a:pt x="3940" y="5009"/>
                      <a:pt x="5068" y="3874"/>
                      <a:pt x="5068" y="2505"/>
                    </a:cubicBezTo>
                    <a:lnTo>
                      <a:pt x="2534" y="2505"/>
                    </a:lnTo>
                    <a:lnTo>
                      <a:pt x="25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55"/>
              <p:cNvSpPr/>
              <p:nvPr/>
            </p:nvSpPr>
            <p:spPr>
              <a:xfrm>
                <a:off x="6189371" y="2610622"/>
                <a:ext cx="548826" cy="539668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5127" extrusionOk="0">
                    <a:moveTo>
                      <a:pt x="2534" y="154"/>
                    </a:moveTo>
                    <a:lnTo>
                      <a:pt x="2534" y="2563"/>
                    </a:lnTo>
                    <a:cubicBezTo>
                      <a:pt x="2534" y="2592"/>
                      <a:pt x="2563" y="2622"/>
                      <a:pt x="2592" y="2622"/>
                    </a:cubicBezTo>
                    <a:lnTo>
                      <a:pt x="5060" y="2622"/>
                    </a:lnTo>
                    <a:cubicBezTo>
                      <a:pt x="5031" y="3932"/>
                      <a:pt x="3932" y="4972"/>
                      <a:pt x="2592" y="4972"/>
                    </a:cubicBezTo>
                    <a:cubicBezTo>
                      <a:pt x="1252" y="4972"/>
                      <a:pt x="117" y="3903"/>
                      <a:pt x="117" y="2563"/>
                    </a:cubicBezTo>
                    <a:cubicBezTo>
                      <a:pt x="117" y="1252"/>
                      <a:pt x="1186" y="183"/>
                      <a:pt x="2534" y="154"/>
                    </a:cubicBezTo>
                    <a:close/>
                    <a:moveTo>
                      <a:pt x="2592" y="0"/>
                    </a:moveTo>
                    <a:cubicBezTo>
                      <a:pt x="1157" y="0"/>
                      <a:pt x="0" y="1128"/>
                      <a:pt x="0" y="2563"/>
                    </a:cubicBezTo>
                    <a:cubicBezTo>
                      <a:pt x="0" y="3969"/>
                      <a:pt x="1157" y="5126"/>
                      <a:pt x="2592" y="5126"/>
                    </a:cubicBezTo>
                    <a:cubicBezTo>
                      <a:pt x="4028" y="5126"/>
                      <a:pt x="5214" y="3969"/>
                      <a:pt x="5214" y="2563"/>
                    </a:cubicBezTo>
                    <a:cubicBezTo>
                      <a:pt x="5214" y="2534"/>
                      <a:pt x="5184" y="2468"/>
                      <a:pt x="5126" y="2468"/>
                    </a:cubicBezTo>
                    <a:lnTo>
                      <a:pt x="2680" y="2468"/>
                    </a:lnTo>
                    <a:lnTo>
                      <a:pt x="2680" y="59"/>
                    </a:lnTo>
                    <a:cubicBezTo>
                      <a:pt x="2680" y="30"/>
                      <a:pt x="2622" y="0"/>
                      <a:pt x="25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55"/>
              <p:cNvSpPr/>
              <p:nvPr/>
            </p:nvSpPr>
            <p:spPr>
              <a:xfrm>
                <a:off x="6455996" y="2610622"/>
                <a:ext cx="282202" cy="275992"/>
              </a:xfrm>
              <a:custGeom>
                <a:avLst/>
                <a:gdLst/>
                <a:ahLst/>
                <a:cxnLst/>
                <a:rect l="l" t="t" r="r" b="b"/>
                <a:pathLst>
                  <a:path w="2681" h="2622" extrusionOk="0">
                    <a:moveTo>
                      <a:pt x="147" y="154"/>
                    </a:moveTo>
                    <a:cubicBezTo>
                      <a:pt x="1429" y="183"/>
                      <a:pt x="2498" y="1223"/>
                      <a:pt x="2527" y="2468"/>
                    </a:cubicBezTo>
                    <a:lnTo>
                      <a:pt x="147" y="2468"/>
                    </a:lnTo>
                    <a:lnTo>
                      <a:pt x="147" y="154"/>
                    </a:lnTo>
                    <a:close/>
                    <a:moveTo>
                      <a:pt x="59" y="0"/>
                    </a:moveTo>
                    <a:cubicBezTo>
                      <a:pt x="30" y="0"/>
                      <a:pt x="1" y="30"/>
                      <a:pt x="1" y="59"/>
                    </a:cubicBezTo>
                    <a:lnTo>
                      <a:pt x="1" y="2563"/>
                    </a:lnTo>
                    <a:cubicBezTo>
                      <a:pt x="1" y="2592"/>
                      <a:pt x="30" y="2622"/>
                      <a:pt x="59" y="2622"/>
                    </a:cubicBezTo>
                    <a:lnTo>
                      <a:pt x="2593" y="2622"/>
                    </a:lnTo>
                    <a:cubicBezTo>
                      <a:pt x="2651" y="2622"/>
                      <a:pt x="2681" y="2592"/>
                      <a:pt x="2681" y="2563"/>
                    </a:cubicBezTo>
                    <a:cubicBezTo>
                      <a:pt x="2681" y="1128"/>
                      <a:pt x="1495" y="0"/>
                      <a:pt x="5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55"/>
              <p:cNvSpPr/>
              <p:nvPr/>
            </p:nvSpPr>
            <p:spPr>
              <a:xfrm>
                <a:off x="6818302" y="2607569"/>
                <a:ext cx="269887" cy="77156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733" extrusionOk="0">
                    <a:moveTo>
                      <a:pt x="0" y="0"/>
                    </a:moveTo>
                    <a:lnTo>
                      <a:pt x="0" y="732"/>
                    </a:lnTo>
                    <a:lnTo>
                      <a:pt x="2563" y="732"/>
                    </a:lnTo>
                    <a:lnTo>
                      <a:pt x="256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55"/>
              <p:cNvSpPr/>
              <p:nvPr/>
            </p:nvSpPr>
            <p:spPr>
              <a:xfrm>
                <a:off x="6818302" y="2726196"/>
                <a:ext cx="269887" cy="74103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704" extrusionOk="0">
                    <a:moveTo>
                      <a:pt x="0" y="1"/>
                    </a:moveTo>
                    <a:lnTo>
                      <a:pt x="0" y="704"/>
                    </a:lnTo>
                    <a:lnTo>
                      <a:pt x="2563" y="704"/>
                    </a:lnTo>
                    <a:lnTo>
                      <a:pt x="25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55"/>
              <p:cNvSpPr/>
              <p:nvPr/>
            </p:nvSpPr>
            <p:spPr>
              <a:xfrm>
                <a:off x="6818302" y="2841876"/>
                <a:ext cx="269887" cy="77156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733" extrusionOk="0">
                    <a:moveTo>
                      <a:pt x="0" y="0"/>
                    </a:moveTo>
                    <a:lnTo>
                      <a:pt x="0" y="732"/>
                    </a:lnTo>
                    <a:lnTo>
                      <a:pt x="2563" y="732"/>
                    </a:lnTo>
                    <a:lnTo>
                      <a:pt x="256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55"/>
              <p:cNvSpPr/>
              <p:nvPr/>
            </p:nvSpPr>
            <p:spPr>
              <a:xfrm>
                <a:off x="6818302" y="2960503"/>
                <a:ext cx="269887" cy="74103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704" extrusionOk="0">
                    <a:moveTo>
                      <a:pt x="0" y="1"/>
                    </a:moveTo>
                    <a:lnTo>
                      <a:pt x="0" y="704"/>
                    </a:lnTo>
                    <a:lnTo>
                      <a:pt x="2563" y="704"/>
                    </a:lnTo>
                    <a:lnTo>
                      <a:pt x="25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55"/>
              <p:cNvSpPr/>
              <p:nvPr/>
            </p:nvSpPr>
            <p:spPr>
              <a:xfrm>
                <a:off x="6818302" y="3076183"/>
                <a:ext cx="269887" cy="77156"/>
              </a:xfrm>
              <a:custGeom>
                <a:avLst/>
                <a:gdLst/>
                <a:ahLst/>
                <a:cxnLst/>
                <a:rect l="l" t="t" r="r" b="b"/>
                <a:pathLst>
                  <a:path w="2564" h="733" extrusionOk="0">
                    <a:moveTo>
                      <a:pt x="0" y="0"/>
                    </a:moveTo>
                    <a:lnTo>
                      <a:pt x="0" y="732"/>
                    </a:lnTo>
                    <a:lnTo>
                      <a:pt x="2563" y="732"/>
                    </a:lnTo>
                    <a:lnTo>
                      <a:pt x="256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8" name="Google Shape;1958;p55"/>
            <p:cNvGrpSpPr/>
            <p:nvPr/>
          </p:nvGrpSpPr>
          <p:grpSpPr>
            <a:xfrm>
              <a:off x="2682925" y="955350"/>
              <a:ext cx="955706" cy="1465711"/>
              <a:chOff x="2682925" y="955350"/>
              <a:chExt cx="955706" cy="1465711"/>
            </a:xfrm>
          </p:grpSpPr>
          <p:sp>
            <p:nvSpPr>
              <p:cNvPr id="1959" name="Google Shape;1959;p55"/>
              <p:cNvSpPr/>
              <p:nvPr/>
            </p:nvSpPr>
            <p:spPr>
              <a:xfrm>
                <a:off x="2687777" y="960777"/>
                <a:ext cx="946003" cy="107889"/>
              </a:xfrm>
              <a:custGeom>
                <a:avLst/>
                <a:gdLst/>
                <a:ahLst/>
                <a:cxnLst/>
                <a:rect l="l" t="t" r="r" b="b"/>
                <a:pathLst>
                  <a:path w="11504" h="1312" extrusionOk="0">
                    <a:moveTo>
                      <a:pt x="703" y="0"/>
                    </a:moveTo>
                    <a:cubicBezTo>
                      <a:pt x="308" y="0"/>
                      <a:pt x="0" y="301"/>
                      <a:pt x="0" y="667"/>
                    </a:cubicBezTo>
                    <a:lnTo>
                      <a:pt x="0" y="1311"/>
                    </a:lnTo>
                    <a:lnTo>
                      <a:pt x="11504" y="1311"/>
                    </a:lnTo>
                    <a:lnTo>
                      <a:pt x="11504" y="667"/>
                    </a:lnTo>
                    <a:cubicBezTo>
                      <a:pt x="11504" y="301"/>
                      <a:pt x="11196" y="0"/>
                      <a:pt x="108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55"/>
              <p:cNvSpPr/>
              <p:nvPr/>
            </p:nvSpPr>
            <p:spPr>
              <a:xfrm>
                <a:off x="2682925" y="955350"/>
                <a:ext cx="955706" cy="118086"/>
              </a:xfrm>
              <a:custGeom>
                <a:avLst/>
                <a:gdLst/>
                <a:ahLst/>
                <a:cxnLst/>
                <a:rect l="l" t="t" r="r" b="b"/>
                <a:pathLst>
                  <a:path w="11622" h="1436" extrusionOk="0">
                    <a:moveTo>
                      <a:pt x="10860" y="125"/>
                    </a:moveTo>
                    <a:cubicBezTo>
                      <a:pt x="11226" y="125"/>
                      <a:pt x="11504" y="396"/>
                      <a:pt x="11504" y="733"/>
                    </a:cubicBezTo>
                    <a:lnTo>
                      <a:pt x="11504" y="1311"/>
                    </a:lnTo>
                    <a:lnTo>
                      <a:pt x="118" y="1311"/>
                    </a:lnTo>
                    <a:lnTo>
                      <a:pt x="118" y="733"/>
                    </a:lnTo>
                    <a:cubicBezTo>
                      <a:pt x="118" y="396"/>
                      <a:pt x="425" y="125"/>
                      <a:pt x="762" y="125"/>
                    </a:cubicBezTo>
                    <a:close/>
                    <a:moveTo>
                      <a:pt x="762" y="0"/>
                    </a:moveTo>
                    <a:cubicBezTo>
                      <a:pt x="337" y="0"/>
                      <a:pt x="1" y="337"/>
                      <a:pt x="1" y="733"/>
                    </a:cubicBezTo>
                    <a:lnTo>
                      <a:pt x="1" y="1377"/>
                    </a:lnTo>
                    <a:cubicBezTo>
                      <a:pt x="1" y="1436"/>
                      <a:pt x="30" y="1436"/>
                      <a:pt x="59" y="1436"/>
                    </a:cubicBezTo>
                    <a:lnTo>
                      <a:pt x="11563" y="1436"/>
                    </a:lnTo>
                    <a:cubicBezTo>
                      <a:pt x="11592" y="1436"/>
                      <a:pt x="11621" y="1436"/>
                      <a:pt x="11621" y="1377"/>
                    </a:cubicBezTo>
                    <a:lnTo>
                      <a:pt x="11621" y="733"/>
                    </a:lnTo>
                    <a:cubicBezTo>
                      <a:pt x="11621" y="337"/>
                      <a:pt x="11284" y="0"/>
                      <a:pt x="108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55"/>
              <p:cNvSpPr/>
              <p:nvPr/>
            </p:nvSpPr>
            <p:spPr>
              <a:xfrm>
                <a:off x="2687777" y="1068583"/>
                <a:ext cx="946003" cy="1347051"/>
              </a:xfrm>
              <a:custGeom>
                <a:avLst/>
                <a:gdLst/>
                <a:ahLst/>
                <a:cxnLst/>
                <a:rect l="l" t="t" r="r" b="b"/>
                <a:pathLst>
                  <a:path w="11504" h="16381" extrusionOk="0">
                    <a:moveTo>
                      <a:pt x="0" y="0"/>
                    </a:moveTo>
                    <a:lnTo>
                      <a:pt x="0" y="15677"/>
                    </a:lnTo>
                    <a:cubicBezTo>
                      <a:pt x="0" y="16080"/>
                      <a:pt x="308" y="16380"/>
                      <a:pt x="703" y="16380"/>
                    </a:cubicBezTo>
                    <a:lnTo>
                      <a:pt x="10801" y="16380"/>
                    </a:lnTo>
                    <a:cubicBezTo>
                      <a:pt x="11196" y="16380"/>
                      <a:pt x="11504" y="16080"/>
                      <a:pt x="11504" y="15677"/>
                    </a:cubicBezTo>
                    <a:lnTo>
                      <a:pt x="1150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55"/>
              <p:cNvSpPr/>
              <p:nvPr/>
            </p:nvSpPr>
            <p:spPr>
              <a:xfrm>
                <a:off x="2682925" y="1063156"/>
                <a:ext cx="955706" cy="1357905"/>
              </a:xfrm>
              <a:custGeom>
                <a:avLst/>
                <a:gdLst/>
                <a:ahLst/>
                <a:cxnLst/>
                <a:rect l="l" t="t" r="r" b="b"/>
                <a:pathLst>
                  <a:path w="11622" h="16513" extrusionOk="0">
                    <a:moveTo>
                      <a:pt x="11504" y="125"/>
                    </a:moveTo>
                    <a:lnTo>
                      <a:pt x="11504" y="15743"/>
                    </a:lnTo>
                    <a:cubicBezTo>
                      <a:pt x="11504" y="16080"/>
                      <a:pt x="11226" y="16388"/>
                      <a:pt x="10860" y="16388"/>
                    </a:cubicBezTo>
                    <a:lnTo>
                      <a:pt x="762" y="16388"/>
                    </a:lnTo>
                    <a:cubicBezTo>
                      <a:pt x="425" y="16388"/>
                      <a:pt x="118" y="16080"/>
                      <a:pt x="118" y="15743"/>
                    </a:cubicBezTo>
                    <a:lnTo>
                      <a:pt x="118" y="125"/>
                    </a:lnTo>
                    <a:close/>
                    <a:moveTo>
                      <a:pt x="59" y="0"/>
                    </a:moveTo>
                    <a:cubicBezTo>
                      <a:pt x="30" y="0"/>
                      <a:pt x="1" y="37"/>
                      <a:pt x="1" y="66"/>
                    </a:cubicBezTo>
                    <a:lnTo>
                      <a:pt x="1" y="15743"/>
                    </a:lnTo>
                    <a:cubicBezTo>
                      <a:pt x="1" y="16175"/>
                      <a:pt x="337" y="16512"/>
                      <a:pt x="762" y="16512"/>
                    </a:cubicBezTo>
                    <a:lnTo>
                      <a:pt x="10860" y="16512"/>
                    </a:lnTo>
                    <a:cubicBezTo>
                      <a:pt x="11284" y="16512"/>
                      <a:pt x="11621" y="16175"/>
                      <a:pt x="11621" y="15743"/>
                    </a:cubicBezTo>
                    <a:lnTo>
                      <a:pt x="11621" y="66"/>
                    </a:lnTo>
                    <a:cubicBezTo>
                      <a:pt x="11621" y="37"/>
                      <a:pt x="11592" y="0"/>
                      <a:pt x="115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55"/>
              <p:cNvSpPr/>
              <p:nvPr/>
            </p:nvSpPr>
            <p:spPr>
              <a:xfrm>
                <a:off x="2747970" y="990874"/>
                <a:ext cx="57892" cy="57316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97" extrusionOk="0">
                    <a:moveTo>
                      <a:pt x="337" y="0"/>
                    </a:moveTo>
                    <a:cubicBezTo>
                      <a:pt x="154" y="0"/>
                      <a:pt x="0" y="147"/>
                      <a:pt x="0" y="367"/>
                    </a:cubicBezTo>
                    <a:cubicBezTo>
                      <a:pt x="0" y="550"/>
                      <a:pt x="154" y="696"/>
                      <a:pt x="337" y="696"/>
                    </a:cubicBezTo>
                    <a:cubicBezTo>
                      <a:pt x="550" y="696"/>
                      <a:pt x="703" y="550"/>
                      <a:pt x="703" y="367"/>
                    </a:cubicBezTo>
                    <a:cubicBezTo>
                      <a:pt x="703" y="147"/>
                      <a:pt x="550" y="0"/>
                      <a:pt x="3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55"/>
              <p:cNvSpPr/>
              <p:nvPr/>
            </p:nvSpPr>
            <p:spPr>
              <a:xfrm>
                <a:off x="2835876" y="990874"/>
                <a:ext cx="57892" cy="57316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97" extrusionOk="0">
                    <a:moveTo>
                      <a:pt x="337" y="0"/>
                    </a:moveTo>
                    <a:cubicBezTo>
                      <a:pt x="154" y="0"/>
                      <a:pt x="1" y="147"/>
                      <a:pt x="1" y="367"/>
                    </a:cubicBezTo>
                    <a:cubicBezTo>
                      <a:pt x="1" y="550"/>
                      <a:pt x="154" y="696"/>
                      <a:pt x="337" y="696"/>
                    </a:cubicBezTo>
                    <a:cubicBezTo>
                      <a:pt x="550" y="696"/>
                      <a:pt x="703" y="550"/>
                      <a:pt x="703" y="367"/>
                    </a:cubicBezTo>
                    <a:cubicBezTo>
                      <a:pt x="703" y="147"/>
                      <a:pt x="550" y="0"/>
                      <a:pt x="3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55"/>
              <p:cNvSpPr/>
              <p:nvPr/>
            </p:nvSpPr>
            <p:spPr>
              <a:xfrm>
                <a:off x="2923782" y="990874"/>
                <a:ext cx="57892" cy="57316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97" extrusionOk="0">
                    <a:moveTo>
                      <a:pt x="337" y="0"/>
                    </a:moveTo>
                    <a:cubicBezTo>
                      <a:pt x="154" y="0"/>
                      <a:pt x="1" y="147"/>
                      <a:pt x="1" y="367"/>
                    </a:cubicBezTo>
                    <a:cubicBezTo>
                      <a:pt x="1" y="550"/>
                      <a:pt x="154" y="696"/>
                      <a:pt x="337" y="696"/>
                    </a:cubicBezTo>
                    <a:cubicBezTo>
                      <a:pt x="550" y="696"/>
                      <a:pt x="704" y="550"/>
                      <a:pt x="704" y="367"/>
                    </a:cubicBezTo>
                    <a:cubicBezTo>
                      <a:pt x="704" y="147"/>
                      <a:pt x="550" y="0"/>
                      <a:pt x="3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55"/>
              <p:cNvSpPr/>
              <p:nvPr/>
            </p:nvSpPr>
            <p:spPr>
              <a:xfrm>
                <a:off x="2775683" y="1565263"/>
                <a:ext cx="476949" cy="32646"/>
              </a:xfrm>
              <a:custGeom>
                <a:avLst/>
                <a:gdLst/>
                <a:ahLst/>
                <a:cxnLst/>
                <a:rect l="l" t="t" r="r" b="b"/>
                <a:pathLst>
                  <a:path w="5800" h="397" extrusionOk="0">
                    <a:moveTo>
                      <a:pt x="0" y="1"/>
                    </a:moveTo>
                    <a:lnTo>
                      <a:pt x="0" y="396"/>
                    </a:lnTo>
                    <a:lnTo>
                      <a:pt x="5800" y="396"/>
                    </a:lnTo>
                    <a:lnTo>
                      <a:pt x="580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55"/>
              <p:cNvSpPr/>
              <p:nvPr/>
            </p:nvSpPr>
            <p:spPr>
              <a:xfrm>
                <a:off x="2775683" y="1191355"/>
                <a:ext cx="778002" cy="35031"/>
              </a:xfrm>
              <a:custGeom>
                <a:avLst/>
                <a:gdLst/>
                <a:ahLst/>
                <a:cxnLst/>
                <a:rect l="l" t="t" r="r" b="b"/>
                <a:pathLst>
                  <a:path w="9461" h="426" extrusionOk="0">
                    <a:moveTo>
                      <a:pt x="0" y="1"/>
                    </a:moveTo>
                    <a:lnTo>
                      <a:pt x="0" y="425"/>
                    </a:lnTo>
                    <a:lnTo>
                      <a:pt x="9461" y="425"/>
                    </a:lnTo>
                    <a:lnTo>
                      <a:pt x="94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55"/>
              <p:cNvSpPr/>
              <p:nvPr/>
            </p:nvSpPr>
            <p:spPr>
              <a:xfrm>
                <a:off x="2775683" y="1276876"/>
                <a:ext cx="617237" cy="32564"/>
              </a:xfrm>
              <a:custGeom>
                <a:avLst/>
                <a:gdLst/>
                <a:ahLst/>
                <a:cxnLst/>
                <a:rect l="l" t="t" r="r" b="b"/>
                <a:pathLst>
                  <a:path w="7506" h="396" extrusionOk="0">
                    <a:moveTo>
                      <a:pt x="0" y="1"/>
                    </a:moveTo>
                    <a:lnTo>
                      <a:pt x="0" y="396"/>
                    </a:lnTo>
                    <a:lnTo>
                      <a:pt x="7506" y="396"/>
                    </a:lnTo>
                    <a:lnTo>
                      <a:pt x="750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55"/>
              <p:cNvSpPr/>
              <p:nvPr/>
            </p:nvSpPr>
            <p:spPr>
              <a:xfrm>
                <a:off x="2775683" y="1359355"/>
                <a:ext cx="778002" cy="35031"/>
              </a:xfrm>
              <a:custGeom>
                <a:avLst/>
                <a:gdLst/>
                <a:ahLst/>
                <a:cxnLst/>
                <a:rect l="l" t="t" r="r" b="b"/>
                <a:pathLst>
                  <a:path w="9461" h="426" extrusionOk="0">
                    <a:moveTo>
                      <a:pt x="0" y="1"/>
                    </a:moveTo>
                    <a:lnTo>
                      <a:pt x="0" y="425"/>
                    </a:lnTo>
                    <a:lnTo>
                      <a:pt x="9461" y="425"/>
                    </a:lnTo>
                    <a:lnTo>
                      <a:pt x="94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55"/>
              <p:cNvSpPr/>
              <p:nvPr/>
            </p:nvSpPr>
            <p:spPr>
              <a:xfrm>
                <a:off x="2775683" y="1484594"/>
                <a:ext cx="348666" cy="35607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433" extrusionOk="0">
                    <a:moveTo>
                      <a:pt x="0" y="1"/>
                    </a:moveTo>
                    <a:lnTo>
                      <a:pt x="0" y="433"/>
                    </a:lnTo>
                    <a:lnTo>
                      <a:pt x="4240" y="433"/>
                    </a:lnTo>
                    <a:lnTo>
                      <a:pt x="42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55"/>
              <p:cNvSpPr/>
              <p:nvPr/>
            </p:nvSpPr>
            <p:spPr>
              <a:xfrm>
                <a:off x="2775683" y="2056681"/>
                <a:ext cx="476949" cy="35607"/>
              </a:xfrm>
              <a:custGeom>
                <a:avLst/>
                <a:gdLst/>
                <a:ahLst/>
                <a:cxnLst/>
                <a:rect l="l" t="t" r="r" b="b"/>
                <a:pathLst>
                  <a:path w="5800" h="433" extrusionOk="0">
                    <a:moveTo>
                      <a:pt x="0" y="0"/>
                    </a:moveTo>
                    <a:lnTo>
                      <a:pt x="0" y="432"/>
                    </a:lnTo>
                    <a:lnTo>
                      <a:pt x="5800" y="432"/>
                    </a:lnTo>
                    <a:lnTo>
                      <a:pt x="580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55"/>
              <p:cNvSpPr/>
              <p:nvPr/>
            </p:nvSpPr>
            <p:spPr>
              <a:xfrm>
                <a:off x="2775683" y="2267359"/>
                <a:ext cx="476949" cy="33222"/>
              </a:xfrm>
              <a:custGeom>
                <a:avLst/>
                <a:gdLst/>
                <a:ahLst/>
                <a:cxnLst/>
                <a:rect l="l" t="t" r="r" b="b"/>
                <a:pathLst>
                  <a:path w="5800" h="404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5800" y="404"/>
                    </a:lnTo>
                    <a:lnTo>
                      <a:pt x="580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55"/>
              <p:cNvSpPr/>
              <p:nvPr/>
            </p:nvSpPr>
            <p:spPr>
              <a:xfrm>
                <a:off x="2775683" y="1685733"/>
                <a:ext cx="778002" cy="35031"/>
              </a:xfrm>
              <a:custGeom>
                <a:avLst/>
                <a:gdLst/>
                <a:ahLst/>
                <a:cxnLst/>
                <a:rect l="l" t="t" r="r" b="b"/>
                <a:pathLst>
                  <a:path w="9461" h="426" extrusionOk="0">
                    <a:moveTo>
                      <a:pt x="0" y="0"/>
                    </a:moveTo>
                    <a:lnTo>
                      <a:pt x="0" y="425"/>
                    </a:lnTo>
                    <a:lnTo>
                      <a:pt x="9461" y="425"/>
                    </a:lnTo>
                    <a:lnTo>
                      <a:pt x="94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55"/>
              <p:cNvSpPr/>
              <p:nvPr/>
            </p:nvSpPr>
            <p:spPr>
              <a:xfrm>
                <a:off x="2775683" y="1770596"/>
                <a:ext cx="725044" cy="33222"/>
              </a:xfrm>
              <a:custGeom>
                <a:avLst/>
                <a:gdLst/>
                <a:ahLst/>
                <a:cxnLst/>
                <a:rect l="l" t="t" r="r" b="b"/>
                <a:pathLst>
                  <a:path w="8817" h="404" extrusionOk="0">
                    <a:moveTo>
                      <a:pt x="0" y="1"/>
                    </a:moveTo>
                    <a:lnTo>
                      <a:pt x="0" y="404"/>
                    </a:lnTo>
                    <a:lnTo>
                      <a:pt x="8816" y="404"/>
                    </a:lnTo>
                    <a:lnTo>
                      <a:pt x="881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55"/>
              <p:cNvSpPr/>
              <p:nvPr/>
            </p:nvSpPr>
            <p:spPr>
              <a:xfrm>
                <a:off x="2775683" y="1853733"/>
                <a:ext cx="778002" cy="35031"/>
              </a:xfrm>
              <a:custGeom>
                <a:avLst/>
                <a:gdLst/>
                <a:ahLst/>
                <a:cxnLst/>
                <a:rect l="l" t="t" r="r" b="b"/>
                <a:pathLst>
                  <a:path w="9461" h="426" extrusionOk="0">
                    <a:moveTo>
                      <a:pt x="0" y="0"/>
                    </a:moveTo>
                    <a:lnTo>
                      <a:pt x="0" y="425"/>
                    </a:lnTo>
                    <a:lnTo>
                      <a:pt x="9461" y="425"/>
                    </a:lnTo>
                    <a:lnTo>
                      <a:pt x="946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55"/>
              <p:cNvSpPr/>
              <p:nvPr/>
            </p:nvSpPr>
            <p:spPr>
              <a:xfrm>
                <a:off x="2773298" y="2177068"/>
                <a:ext cx="777426" cy="33222"/>
              </a:xfrm>
              <a:custGeom>
                <a:avLst/>
                <a:gdLst/>
                <a:ahLst/>
                <a:cxnLst/>
                <a:rect l="l" t="t" r="r" b="b"/>
                <a:pathLst>
                  <a:path w="9454" h="404" extrusionOk="0">
                    <a:moveTo>
                      <a:pt x="0" y="1"/>
                    </a:moveTo>
                    <a:lnTo>
                      <a:pt x="0" y="403"/>
                    </a:lnTo>
                    <a:lnTo>
                      <a:pt x="9453" y="403"/>
                    </a:lnTo>
                    <a:lnTo>
                      <a:pt x="945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55"/>
              <p:cNvSpPr/>
              <p:nvPr/>
            </p:nvSpPr>
            <p:spPr>
              <a:xfrm>
                <a:off x="2775683" y="1978972"/>
                <a:ext cx="348666" cy="35607"/>
              </a:xfrm>
              <a:custGeom>
                <a:avLst/>
                <a:gdLst/>
                <a:ahLst/>
                <a:cxnLst/>
                <a:rect l="l" t="t" r="r" b="b"/>
                <a:pathLst>
                  <a:path w="4240" h="433" extrusionOk="0">
                    <a:moveTo>
                      <a:pt x="0" y="0"/>
                    </a:moveTo>
                    <a:lnTo>
                      <a:pt x="0" y="432"/>
                    </a:lnTo>
                    <a:lnTo>
                      <a:pt x="4240" y="432"/>
                    </a:lnTo>
                    <a:lnTo>
                      <a:pt x="424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8" name="Google Shape;1978;p55"/>
            <p:cNvGrpSpPr/>
            <p:nvPr/>
          </p:nvGrpSpPr>
          <p:grpSpPr>
            <a:xfrm>
              <a:off x="358588" y="909275"/>
              <a:ext cx="5221242" cy="2318138"/>
              <a:chOff x="358588" y="778075"/>
              <a:chExt cx="5221242" cy="2318138"/>
            </a:xfrm>
          </p:grpSpPr>
          <p:sp>
            <p:nvSpPr>
              <p:cNvPr id="1979" name="Google Shape;1979;p55"/>
              <p:cNvSpPr/>
              <p:nvPr/>
            </p:nvSpPr>
            <p:spPr>
              <a:xfrm>
                <a:off x="369974" y="783111"/>
                <a:ext cx="2307354" cy="2307354"/>
              </a:xfrm>
              <a:custGeom>
                <a:avLst/>
                <a:gdLst/>
                <a:ahLst/>
                <a:cxnLst/>
                <a:rect l="l" t="t" r="r" b="b"/>
                <a:pathLst>
                  <a:path w="26574" h="26574" extrusionOk="0">
                    <a:moveTo>
                      <a:pt x="13276" y="1"/>
                    </a:moveTo>
                    <a:cubicBezTo>
                      <a:pt x="5954" y="1"/>
                      <a:pt x="1" y="5954"/>
                      <a:pt x="1" y="13276"/>
                    </a:cubicBezTo>
                    <a:cubicBezTo>
                      <a:pt x="1" y="20628"/>
                      <a:pt x="5954" y="26574"/>
                      <a:pt x="13276" y="26574"/>
                    </a:cubicBezTo>
                    <a:cubicBezTo>
                      <a:pt x="20628" y="26574"/>
                      <a:pt x="26574" y="20628"/>
                      <a:pt x="26574" y="13276"/>
                    </a:cubicBezTo>
                    <a:cubicBezTo>
                      <a:pt x="26574" y="5954"/>
                      <a:pt x="20628" y="1"/>
                      <a:pt x="13276" y="1"/>
                    </a:cubicBezTo>
                    <a:close/>
                  </a:path>
                </a:pathLst>
              </a:custGeom>
              <a:solidFill>
                <a:srgbClr val="C9D1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55"/>
              <p:cNvSpPr/>
              <p:nvPr/>
            </p:nvSpPr>
            <p:spPr>
              <a:xfrm>
                <a:off x="358588" y="778075"/>
                <a:ext cx="2318121" cy="2318121"/>
              </a:xfrm>
              <a:custGeom>
                <a:avLst/>
                <a:gdLst/>
                <a:ahLst/>
                <a:cxnLst/>
                <a:rect l="l" t="t" r="r" b="b"/>
                <a:pathLst>
                  <a:path w="26698" h="26698" extrusionOk="0">
                    <a:moveTo>
                      <a:pt x="13334" y="117"/>
                    </a:moveTo>
                    <a:cubicBezTo>
                      <a:pt x="20657" y="117"/>
                      <a:pt x="26573" y="6041"/>
                      <a:pt x="26573" y="13334"/>
                    </a:cubicBezTo>
                    <a:cubicBezTo>
                      <a:pt x="26573" y="16410"/>
                      <a:pt x="25534" y="19221"/>
                      <a:pt x="23769" y="21477"/>
                    </a:cubicBezTo>
                    <a:cubicBezTo>
                      <a:pt x="22422" y="23219"/>
                      <a:pt x="20620" y="24589"/>
                      <a:pt x="18577" y="25475"/>
                    </a:cubicBezTo>
                    <a:cubicBezTo>
                      <a:pt x="18548" y="25504"/>
                      <a:pt x="18489" y="25533"/>
                      <a:pt x="18424" y="25562"/>
                    </a:cubicBezTo>
                    <a:cubicBezTo>
                      <a:pt x="16871" y="26207"/>
                      <a:pt x="15128" y="26573"/>
                      <a:pt x="13334" y="26573"/>
                    </a:cubicBezTo>
                    <a:cubicBezTo>
                      <a:pt x="10830" y="26573"/>
                      <a:pt x="8480" y="25870"/>
                      <a:pt x="6466" y="24647"/>
                    </a:cubicBezTo>
                    <a:cubicBezTo>
                      <a:pt x="6407" y="24618"/>
                      <a:pt x="6378" y="24559"/>
                      <a:pt x="6312" y="24530"/>
                    </a:cubicBezTo>
                    <a:cubicBezTo>
                      <a:pt x="5463" y="24010"/>
                      <a:pt x="4694" y="23402"/>
                      <a:pt x="3998" y="22699"/>
                    </a:cubicBezTo>
                    <a:cubicBezTo>
                      <a:pt x="1582" y="20290"/>
                      <a:pt x="118" y="16995"/>
                      <a:pt x="118" y="13334"/>
                    </a:cubicBezTo>
                    <a:cubicBezTo>
                      <a:pt x="118" y="6041"/>
                      <a:pt x="6041" y="117"/>
                      <a:pt x="13334" y="117"/>
                    </a:cubicBezTo>
                    <a:close/>
                    <a:moveTo>
                      <a:pt x="13334" y="0"/>
                    </a:moveTo>
                    <a:cubicBezTo>
                      <a:pt x="5975" y="0"/>
                      <a:pt x="0" y="5975"/>
                      <a:pt x="0" y="13334"/>
                    </a:cubicBezTo>
                    <a:cubicBezTo>
                      <a:pt x="0" y="17054"/>
                      <a:pt x="1523" y="20408"/>
                      <a:pt x="3962" y="22853"/>
                    </a:cubicBezTo>
                    <a:cubicBezTo>
                      <a:pt x="4665" y="23520"/>
                      <a:pt x="5463" y="24164"/>
                      <a:pt x="6283" y="24684"/>
                    </a:cubicBezTo>
                    <a:cubicBezTo>
                      <a:pt x="6342" y="24713"/>
                      <a:pt x="6407" y="24742"/>
                      <a:pt x="6466" y="24772"/>
                    </a:cubicBezTo>
                    <a:cubicBezTo>
                      <a:pt x="8480" y="25994"/>
                      <a:pt x="10830" y="26697"/>
                      <a:pt x="13334" y="26697"/>
                    </a:cubicBezTo>
                    <a:cubicBezTo>
                      <a:pt x="15165" y="26697"/>
                      <a:pt x="16871" y="26331"/>
                      <a:pt x="18424" y="25687"/>
                    </a:cubicBezTo>
                    <a:cubicBezTo>
                      <a:pt x="18489" y="25658"/>
                      <a:pt x="18548" y="25628"/>
                      <a:pt x="18607" y="25628"/>
                    </a:cubicBezTo>
                    <a:cubicBezTo>
                      <a:pt x="20591" y="24742"/>
                      <a:pt x="22363" y="23432"/>
                      <a:pt x="23703" y="21755"/>
                    </a:cubicBezTo>
                    <a:cubicBezTo>
                      <a:pt x="25563" y="19463"/>
                      <a:pt x="26698" y="16534"/>
                      <a:pt x="26698" y="13334"/>
                    </a:cubicBezTo>
                    <a:cubicBezTo>
                      <a:pt x="26698" y="5975"/>
                      <a:pt x="20715" y="0"/>
                      <a:pt x="1333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55"/>
              <p:cNvSpPr/>
              <p:nvPr/>
            </p:nvSpPr>
            <p:spPr>
              <a:xfrm>
                <a:off x="3756866" y="2147536"/>
                <a:ext cx="1764422" cy="948677"/>
              </a:xfrm>
              <a:custGeom>
                <a:avLst/>
                <a:gdLst/>
                <a:ahLst/>
                <a:cxnLst/>
                <a:rect l="l" t="t" r="r" b="b"/>
                <a:pathLst>
                  <a:path w="20321" h="10926" extrusionOk="0">
                    <a:moveTo>
                      <a:pt x="10867" y="0"/>
                    </a:moveTo>
                    <a:lnTo>
                      <a:pt x="10406" y="30"/>
                    </a:lnTo>
                    <a:lnTo>
                      <a:pt x="9740" y="59"/>
                    </a:lnTo>
                    <a:lnTo>
                      <a:pt x="9557" y="59"/>
                    </a:lnTo>
                    <a:lnTo>
                      <a:pt x="8854" y="125"/>
                    </a:lnTo>
                    <a:lnTo>
                      <a:pt x="8239" y="154"/>
                    </a:lnTo>
                    <a:lnTo>
                      <a:pt x="7082" y="213"/>
                    </a:lnTo>
                    <a:lnTo>
                      <a:pt x="6898" y="213"/>
                    </a:lnTo>
                    <a:lnTo>
                      <a:pt x="6532" y="242"/>
                    </a:lnTo>
                    <a:lnTo>
                      <a:pt x="6225" y="242"/>
                    </a:lnTo>
                    <a:lnTo>
                      <a:pt x="5463" y="308"/>
                    </a:lnTo>
                    <a:lnTo>
                      <a:pt x="5310" y="308"/>
                    </a:lnTo>
                    <a:cubicBezTo>
                      <a:pt x="5222" y="308"/>
                      <a:pt x="5068" y="308"/>
                      <a:pt x="4856" y="337"/>
                    </a:cubicBezTo>
                    <a:cubicBezTo>
                      <a:pt x="3970" y="396"/>
                      <a:pt x="2198" y="703"/>
                      <a:pt x="1407" y="1919"/>
                    </a:cubicBezTo>
                    <a:cubicBezTo>
                      <a:pt x="887" y="2688"/>
                      <a:pt x="404" y="5031"/>
                      <a:pt x="37" y="6927"/>
                    </a:cubicBezTo>
                    <a:lnTo>
                      <a:pt x="37" y="7015"/>
                    </a:lnTo>
                    <a:cubicBezTo>
                      <a:pt x="37" y="7015"/>
                      <a:pt x="1" y="7045"/>
                      <a:pt x="1" y="7081"/>
                    </a:cubicBezTo>
                    <a:cubicBezTo>
                      <a:pt x="704" y="7748"/>
                      <a:pt x="1502" y="8392"/>
                      <a:pt x="2322" y="8912"/>
                    </a:cubicBezTo>
                    <a:cubicBezTo>
                      <a:pt x="2381" y="8941"/>
                      <a:pt x="2446" y="8970"/>
                      <a:pt x="2505" y="9000"/>
                    </a:cubicBezTo>
                    <a:cubicBezTo>
                      <a:pt x="4519" y="10222"/>
                      <a:pt x="6869" y="10925"/>
                      <a:pt x="9373" y="10925"/>
                    </a:cubicBezTo>
                    <a:cubicBezTo>
                      <a:pt x="11204" y="10925"/>
                      <a:pt x="12910" y="10559"/>
                      <a:pt x="14463" y="9915"/>
                    </a:cubicBezTo>
                    <a:cubicBezTo>
                      <a:pt x="14528" y="9886"/>
                      <a:pt x="14587" y="9856"/>
                      <a:pt x="14646" y="9856"/>
                    </a:cubicBezTo>
                    <a:cubicBezTo>
                      <a:pt x="16630" y="8970"/>
                      <a:pt x="18402" y="7660"/>
                      <a:pt x="19742" y="5983"/>
                    </a:cubicBezTo>
                    <a:cubicBezTo>
                      <a:pt x="19742" y="5917"/>
                      <a:pt x="19771" y="5888"/>
                      <a:pt x="19771" y="5858"/>
                    </a:cubicBezTo>
                    <a:cubicBezTo>
                      <a:pt x="19808" y="5800"/>
                      <a:pt x="19808" y="5734"/>
                      <a:pt x="19808" y="5705"/>
                    </a:cubicBezTo>
                    <a:cubicBezTo>
                      <a:pt x="20020" y="4789"/>
                      <a:pt x="20174" y="3933"/>
                      <a:pt x="20262" y="3383"/>
                    </a:cubicBezTo>
                    <a:cubicBezTo>
                      <a:pt x="20291" y="3142"/>
                      <a:pt x="20320" y="2959"/>
                      <a:pt x="20320" y="2871"/>
                    </a:cubicBezTo>
                    <a:lnTo>
                      <a:pt x="20320" y="2776"/>
                    </a:lnTo>
                    <a:cubicBezTo>
                      <a:pt x="20137" y="2805"/>
                      <a:pt x="19991" y="2805"/>
                      <a:pt x="19837" y="2805"/>
                    </a:cubicBezTo>
                    <a:lnTo>
                      <a:pt x="19530" y="2805"/>
                    </a:lnTo>
                    <a:cubicBezTo>
                      <a:pt x="19222" y="2776"/>
                      <a:pt x="18922" y="2717"/>
                      <a:pt x="18673" y="2651"/>
                    </a:cubicBezTo>
                    <a:lnTo>
                      <a:pt x="18644" y="2651"/>
                    </a:lnTo>
                    <a:cubicBezTo>
                      <a:pt x="18219" y="2534"/>
                      <a:pt x="17911" y="2380"/>
                      <a:pt x="17699" y="2256"/>
                    </a:cubicBezTo>
                    <a:cubicBezTo>
                      <a:pt x="17487" y="2139"/>
                      <a:pt x="17392" y="2043"/>
                      <a:pt x="17333" y="2014"/>
                    </a:cubicBezTo>
                    <a:lnTo>
                      <a:pt x="17333" y="1985"/>
                    </a:lnTo>
                    <a:cubicBezTo>
                      <a:pt x="17333" y="2014"/>
                      <a:pt x="17304" y="2043"/>
                      <a:pt x="17304" y="2073"/>
                    </a:cubicBezTo>
                    <a:cubicBezTo>
                      <a:pt x="17245" y="2226"/>
                      <a:pt x="17150" y="2410"/>
                      <a:pt x="17091" y="2593"/>
                    </a:cubicBezTo>
                    <a:cubicBezTo>
                      <a:pt x="16938" y="3017"/>
                      <a:pt x="16784" y="3479"/>
                      <a:pt x="16659" y="3903"/>
                    </a:cubicBezTo>
                    <a:cubicBezTo>
                      <a:pt x="16476" y="4482"/>
                      <a:pt x="16359" y="4972"/>
                      <a:pt x="16359" y="4972"/>
                    </a:cubicBezTo>
                    <a:cubicBezTo>
                      <a:pt x="16359" y="4972"/>
                      <a:pt x="16330" y="4943"/>
                      <a:pt x="16264" y="4848"/>
                    </a:cubicBezTo>
                    <a:cubicBezTo>
                      <a:pt x="16052" y="4482"/>
                      <a:pt x="15349" y="3383"/>
                      <a:pt x="14682" y="2410"/>
                    </a:cubicBezTo>
                    <a:cubicBezTo>
                      <a:pt x="14375" y="1985"/>
                      <a:pt x="14067" y="1553"/>
                      <a:pt x="13826" y="1253"/>
                    </a:cubicBezTo>
                    <a:cubicBezTo>
                      <a:pt x="13218" y="454"/>
                      <a:pt x="12083" y="154"/>
                      <a:pt x="11416" y="59"/>
                    </a:cubicBezTo>
                    <a:cubicBezTo>
                      <a:pt x="11233" y="30"/>
                      <a:pt x="11080" y="0"/>
                      <a:pt x="10984" y="0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55"/>
              <p:cNvSpPr/>
              <p:nvPr/>
            </p:nvSpPr>
            <p:spPr>
              <a:xfrm>
                <a:off x="4173296" y="2136943"/>
                <a:ext cx="582526" cy="191281"/>
              </a:xfrm>
              <a:custGeom>
                <a:avLst/>
                <a:gdLst/>
                <a:ahLst/>
                <a:cxnLst/>
                <a:rect l="l" t="t" r="r" b="b"/>
                <a:pathLst>
                  <a:path w="6709" h="2203" extrusionOk="0">
                    <a:moveTo>
                      <a:pt x="4581" y="0"/>
                    </a:moveTo>
                    <a:cubicBezTo>
                      <a:pt x="3548" y="0"/>
                      <a:pt x="2070" y="128"/>
                      <a:pt x="1" y="547"/>
                    </a:cubicBezTo>
                    <a:cubicBezTo>
                      <a:pt x="274" y="1020"/>
                      <a:pt x="1359" y="2202"/>
                      <a:pt x="3367" y="2202"/>
                    </a:cubicBezTo>
                    <a:cubicBezTo>
                      <a:pt x="3566" y="2202"/>
                      <a:pt x="3774" y="2191"/>
                      <a:pt x="3992" y="2165"/>
                    </a:cubicBezTo>
                    <a:cubicBezTo>
                      <a:pt x="6130" y="1953"/>
                      <a:pt x="6708" y="306"/>
                      <a:pt x="6708" y="306"/>
                    </a:cubicBezTo>
                    <a:cubicBezTo>
                      <a:pt x="6708" y="306"/>
                      <a:pt x="6179" y="0"/>
                      <a:pt x="45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55"/>
              <p:cNvSpPr/>
              <p:nvPr/>
            </p:nvSpPr>
            <p:spPr>
              <a:xfrm>
                <a:off x="4165047" y="2129128"/>
                <a:ext cx="599023" cy="206649"/>
              </a:xfrm>
              <a:custGeom>
                <a:avLst/>
                <a:gdLst/>
                <a:ahLst/>
                <a:cxnLst/>
                <a:rect l="l" t="t" r="r" b="b"/>
                <a:pathLst>
                  <a:path w="6899" h="2380" extrusionOk="0">
                    <a:moveTo>
                      <a:pt x="5039" y="183"/>
                    </a:moveTo>
                    <a:cubicBezTo>
                      <a:pt x="5280" y="212"/>
                      <a:pt x="5493" y="212"/>
                      <a:pt x="5705" y="242"/>
                    </a:cubicBezTo>
                    <a:lnTo>
                      <a:pt x="5734" y="242"/>
                    </a:lnTo>
                    <a:cubicBezTo>
                      <a:pt x="5859" y="242"/>
                      <a:pt x="5983" y="271"/>
                      <a:pt x="6071" y="300"/>
                    </a:cubicBezTo>
                    <a:lnTo>
                      <a:pt x="6166" y="300"/>
                    </a:lnTo>
                    <a:cubicBezTo>
                      <a:pt x="6196" y="300"/>
                      <a:pt x="6225" y="300"/>
                      <a:pt x="6254" y="337"/>
                    </a:cubicBezTo>
                    <a:cubicBezTo>
                      <a:pt x="6466" y="366"/>
                      <a:pt x="6620" y="425"/>
                      <a:pt x="6715" y="454"/>
                    </a:cubicBezTo>
                    <a:cubicBezTo>
                      <a:pt x="6562" y="762"/>
                      <a:pt x="5859" y="1984"/>
                      <a:pt x="4057" y="2168"/>
                    </a:cubicBezTo>
                    <a:cubicBezTo>
                      <a:pt x="3848" y="2192"/>
                      <a:pt x="3647" y="2203"/>
                      <a:pt x="3454" y="2203"/>
                    </a:cubicBezTo>
                    <a:cubicBezTo>
                      <a:pt x="1729" y="2203"/>
                      <a:pt x="628" y="1302"/>
                      <a:pt x="213" y="703"/>
                    </a:cubicBezTo>
                    <a:cubicBezTo>
                      <a:pt x="367" y="666"/>
                      <a:pt x="521" y="637"/>
                      <a:pt x="645" y="608"/>
                    </a:cubicBezTo>
                    <a:lnTo>
                      <a:pt x="733" y="608"/>
                    </a:lnTo>
                    <a:cubicBezTo>
                      <a:pt x="762" y="579"/>
                      <a:pt x="792" y="579"/>
                      <a:pt x="828" y="579"/>
                    </a:cubicBezTo>
                    <a:cubicBezTo>
                      <a:pt x="857" y="579"/>
                      <a:pt x="916" y="579"/>
                      <a:pt x="945" y="549"/>
                    </a:cubicBezTo>
                    <a:cubicBezTo>
                      <a:pt x="1158" y="520"/>
                      <a:pt x="1341" y="483"/>
                      <a:pt x="1524" y="454"/>
                    </a:cubicBezTo>
                    <a:cubicBezTo>
                      <a:pt x="1773" y="425"/>
                      <a:pt x="1985" y="396"/>
                      <a:pt x="2168" y="366"/>
                    </a:cubicBezTo>
                    <a:lnTo>
                      <a:pt x="2256" y="366"/>
                    </a:lnTo>
                    <a:cubicBezTo>
                      <a:pt x="2293" y="366"/>
                      <a:pt x="2322" y="337"/>
                      <a:pt x="2351" y="337"/>
                    </a:cubicBezTo>
                    <a:cubicBezTo>
                      <a:pt x="2930" y="271"/>
                      <a:pt x="3450" y="242"/>
                      <a:pt x="3874" y="212"/>
                    </a:cubicBezTo>
                    <a:cubicBezTo>
                      <a:pt x="4028" y="183"/>
                      <a:pt x="4182" y="183"/>
                      <a:pt x="4306" y="183"/>
                    </a:cubicBezTo>
                    <a:close/>
                    <a:moveTo>
                      <a:pt x="4607" y="0"/>
                    </a:moveTo>
                    <a:cubicBezTo>
                      <a:pt x="3999" y="0"/>
                      <a:pt x="3267" y="59"/>
                      <a:pt x="2351" y="183"/>
                    </a:cubicBezTo>
                    <a:lnTo>
                      <a:pt x="2168" y="183"/>
                    </a:lnTo>
                    <a:cubicBezTo>
                      <a:pt x="1773" y="242"/>
                      <a:pt x="1341" y="300"/>
                      <a:pt x="887" y="396"/>
                    </a:cubicBezTo>
                    <a:cubicBezTo>
                      <a:pt x="828" y="396"/>
                      <a:pt x="733" y="425"/>
                      <a:pt x="674" y="425"/>
                    </a:cubicBezTo>
                    <a:cubicBezTo>
                      <a:pt x="491" y="454"/>
                      <a:pt x="338" y="483"/>
                      <a:pt x="155" y="549"/>
                    </a:cubicBezTo>
                    <a:lnTo>
                      <a:pt x="59" y="549"/>
                    </a:lnTo>
                    <a:cubicBezTo>
                      <a:pt x="30" y="549"/>
                      <a:pt x="1" y="579"/>
                      <a:pt x="1" y="608"/>
                    </a:cubicBezTo>
                    <a:lnTo>
                      <a:pt x="1" y="666"/>
                    </a:lnTo>
                    <a:cubicBezTo>
                      <a:pt x="367" y="1311"/>
                      <a:pt x="1560" y="2380"/>
                      <a:pt x="3479" y="2380"/>
                    </a:cubicBezTo>
                    <a:cubicBezTo>
                      <a:pt x="3691" y="2380"/>
                      <a:pt x="3874" y="2380"/>
                      <a:pt x="4087" y="2351"/>
                    </a:cubicBezTo>
                    <a:cubicBezTo>
                      <a:pt x="6254" y="2102"/>
                      <a:pt x="6898" y="454"/>
                      <a:pt x="6898" y="425"/>
                    </a:cubicBezTo>
                    <a:cubicBezTo>
                      <a:pt x="6898" y="396"/>
                      <a:pt x="6898" y="366"/>
                      <a:pt x="6869" y="337"/>
                    </a:cubicBezTo>
                    <a:cubicBezTo>
                      <a:pt x="6833" y="337"/>
                      <a:pt x="6803" y="300"/>
                      <a:pt x="6715" y="271"/>
                    </a:cubicBezTo>
                    <a:cubicBezTo>
                      <a:pt x="6620" y="242"/>
                      <a:pt x="6466" y="183"/>
                      <a:pt x="6225" y="154"/>
                    </a:cubicBezTo>
                    <a:cubicBezTo>
                      <a:pt x="6100" y="117"/>
                      <a:pt x="5983" y="88"/>
                      <a:pt x="5800" y="59"/>
                    </a:cubicBezTo>
                    <a:cubicBezTo>
                      <a:pt x="5588" y="29"/>
                      <a:pt x="5339" y="29"/>
                      <a:pt x="503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55"/>
              <p:cNvSpPr/>
              <p:nvPr/>
            </p:nvSpPr>
            <p:spPr>
              <a:xfrm>
                <a:off x="4244582" y="2172021"/>
                <a:ext cx="447683" cy="95510"/>
              </a:xfrm>
              <a:custGeom>
                <a:avLst/>
                <a:gdLst/>
                <a:ahLst/>
                <a:cxnLst/>
                <a:rect l="l" t="t" r="r" b="b"/>
                <a:pathLst>
                  <a:path w="5156" h="1100" extrusionOk="0">
                    <a:moveTo>
                      <a:pt x="3992" y="1"/>
                    </a:moveTo>
                    <a:cubicBezTo>
                      <a:pt x="2958" y="1"/>
                      <a:pt x="1542" y="65"/>
                      <a:pt x="0" y="356"/>
                    </a:cubicBezTo>
                    <a:cubicBezTo>
                      <a:pt x="281" y="663"/>
                      <a:pt x="942" y="1100"/>
                      <a:pt x="2334" y="1100"/>
                    </a:cubicBezTo>
                    <a:cubicBezTo>
                      <a:pt x="2465" y="1100"/>
                      <a:pt x="2602" y="1096"/>
                      <a:pt x="2746" y="1088"/>
                    </a:cubicBezTo>
                    <a:cubicBezTo>
                      <a:pt x="4394" y="1029"/>
                      <a:pt x="4972" y="421"/>
                      <a:pt x="5155" y="26"/>
                    </a:cubicBezTo>
                    <a:cubicBezTo>
                      <a:pt x="4866" y="14"/>
                      <a:pt x="4469" y="1"/>
                      <a:pt x="39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55"/>
              <p:cNvSpPr/>
              <p:nvPr/>
            </p:nvSpPr>
            <p:spPr>
              <a:xfrm>
                <a:off x="4236941" y="2163425"/>
                <a:ext cx="463572" cy="111313"/>
              </a:xfrm>
              <a:custGeom>
                <a:avLst/>
                <a:gdLst/>
                <a:ahLst/>
                <a:cxnLst/>
                <a:rect l="l" t="t" r="r" b="b"/>
                <a:pathLst>
                  <a:path w="5339" h="1282" extrusionOk="0">
                    <a:moveTo>
                      <a:pt x="4577" y="184"/>
                    </a:moveTo>
                    <a:cubicBezTo>
                      <a:pt x="4635" y="184"/>
                      <a:pt x="4694" y="184"/>
                      <a:pt x="4723" y="213"/>
                    </a:cubicBezTo>
                    <a:lnTo>
                      <a:pt x="5089" y="213"/>
                    </a:lnTo>
                    <a:cubicBezTo>
                      <a:pt x="4877" y="550"/>
                      <a:pt x="4269" y="1040"/>
                      <a:pt x="2834" y="1099"/>
                    </a:cubicBezTo>
                    <a:cubicBezTo>
                      <a:pt x="2689" y="1107"/>
                      <a:pt x="2552" y="1111"/>
                      <a:pt x="2421" y="1111"/>
                    </a:cubicBezTo>
                    <a:cubicBezTo>
                      <a:pt x="1202" y="1111"/>
                      <a:pt x="575" y="765"/>
                      <a:pt x="271" y="520"/>
                    </a:cubicBezTo>
                    <a:lnTo>
                      <a:pt x="300" y="520"/>
                    </a:lnTo>
                    <a:cubicBezTo>
                      <a:pt x="396" y="491"/>
                      <a:pt x="454" y="491"/>
                      <a:pt x="549" y="455"/>
                    </a:cubicBezTo>
                    <a:cubicBezTo>
                      <a:pt x="637" y="455"/>
                      <a:pt x="732" y="425"/>
                      <a:pt x="820" y="425"/>
                    </a:cubicBezTo>
                    <a:cubicBezTo>
                      <a:pt x="916" y="396"/>
                      <a:pt x="974" y="396"/>
                      <a:pt x="1062" y="396"/>
                    </a:cubicBezTo>
                    <a:cubicBezTo>
                      <a:pt x="1186" y="367"/>
                      <a:pt x="1311" y="367"/>
                      <a:pt x="1399" y="337"/>
                    </a:cubicBezTo>
                    <a:lnTo>
                      <a:pt x="1582" y="337"/>
                    </a:lnTo>
                    <a:cubicBezTo>
                      <a:pt x="1677" y="308"/>
                      <a:pt x="1765" y="308"/>
                      <a:pt x="1860" y="308"/>
                    </a:cubicBezTo>
                    <a:cubicBezTo>
                      <a:pt x="1948" y="271"/>
                      <a:pt x="2043" y="271"/>
                      <a:pt x="2131" y="271"/>
                    </a:cubicBezTo>
                    <a:cubicBezTo>
                      <a:pt x="2197" y="271"/>
                      <a:pt x="2256" y="242"/>
                      <a:pt x="2314" y="242"/>
                    </a:cubicBezTo>
                    <a:lnTo>
                      <a:pt x="2563" y="242"/>
                    </a:lnTo>
                    <a:cubicBezTo>
                      <a:pt x="2710" y="213"/>
                      <a:pt x="2834" y="213"/>
                      <a:pt x="2988" y="213"/>
                    </a:cubicBezTo>
                    <a:lnTo>
                      <a:pt x="3295" y="213"/>
                    </a:lnTo>
                    <a:cubicBezTo>
                      <a:pt x="3354" y="213"/>
                      <a:pt x="3383" y="184"/>
                      <a:pt x="3442" y="184"/>
                    </a:cubicBezTo>
                    <a:close/>
                    <a:moveTo>
                      <a:pt x="4028" y="1"/>
                    </a:moveTo>
                    <a:cubicBezTo>
                      <a:pt x="3691" y="1"/>
                      <a:pt x="3354" y="30"/>
                      <a:pt x="2958" y="30"/>
                    </a:cubicBezTo>
                    <a:cubicBezTo>
                      <a:pt x="2929" y="30"/>
                      <a:pt x="2863" y="59"/>
                      <a:pt x="2805" y="59"/>
                    </a:cubicBezTo>
                    <a:lnTo>
                      <a:pt x="2680" y="59"/>
                    </a:lnTo>
                    <a:cubicBezTo>
                      <a:pt x="2439" y="59"/>
                      <a:pt x="2226" y="88"/>
                      <a:pt x="1977" y="125"/>
                    </a:cubicBezTo>
                    <a:lnTo>
                      <a:pt x="1736" y="125"/>
                    </a:lnTo>
                    <a:cubicBezTo>
                      <a:pt x="1648" y="154"/>
                      <a:pt x="1553" y="154"/>
                      <a:pt x="1465" y="154"/>
                    </a:cubicBezTo>
                    <a:cubicBezTo>
                      <a:pt x="1428" y="154"/>
                      <a:pt x="1399" y="184"/>
                      <a:pt x="1369" y="184"/>
                    </a:cubicBezTo>
                    <a:lnTo>
                      <a:pt x="1186" y="184"/>
                    </a:lnTo>
                    <a:cubicBezTo>
                      <a:pt x="1099" y="213"/>
                      <a:pt x="1003" y="213"/>
                      <a:pt x="916" y="242"/>
                    </a:cubicBezTo>
                    <a:cubicBezTo>
                      <a:pt x="820" y="242"/>
                      <a:pt x="732" y="271"/>
                      <a:pt x="637" y="271"/>
                    </a:cubicBezTo>
                    <a:cubicBezTo>
                      <a:pt x="549" y="271"/>
                      <a:pt x="454" y="308"/>
                      <a:pt x="366" y="337"/>
                    </a:cubicBezTo>
                    <a:cubicBezTo>
                      <a:pt x="271" y="337"/>
                      <a:pt x="183" y="367"/>
                      <a:pt x="88" y="367"/>
                    </a:cubicBezTo>
                    <a:cubicBezTo>
                      <a:pt x="59" y="367"/>
                      <a:pt x="59" y="367"/>
                      <a:pt x="29" y="396"/>
                    </a:cubicBezTo>
                    <a:cubicBezTo>
                      <a:pt x="29" y="396"/>
                      <a:pt x="29" y="425"/>
                      <a:pt x="0" y="425"/>
                    </a:cubicBezTo>
                    <a:cubicBezTo>
                      <a:pt x="0" y="455"/>
                      <a:pt x="0" y="491"/>
                      <a:pt x="29" y="491"/>
                    </a:cubicBezTo>
                    <a:lnTo>
                      <a:pt x="29" y="520"/>
                    </a:lnTo>
                    <a:cubicBezTo>
                      <a:pt x="366" y="887"/>
                      <a:pt x="1033" y="1282"/>
                      <a:pt x="2468" y="1282"/>
                    </a:cubicBezTo>
                    <a:lnTo>
                      <a:pt x="2834" y="1282"/>
                    </a:lnTo>
                    <a:cubicBezTo>
                      <a:pt x="4540" y="1187"/>
                      <a:pt x="5126" y="550"/>
                      <a:pt x="5338" y="184"/>
                    </a:cubicBezTo>
                    <a:lnTo>
                      <a:pt x="5338" y="88"/>
                    </a:lnTo>
                    <a:cubicBezTo>
                      <a:pt x="5309" y="88"/>
                      <a:pt x="5309" y="59"/>
                      <a:pt x="5272" y="59"/>
                    </a:cubicBezTo>
                    <a:lnTo>
                      <a:pt x="5214" y="59"/>
                    </a:lnTo>
                    <a:cubicBezTo>
                      <a:pt x="5060" y="30"/>
                      <a:pt x="4877" y="30"/>
                      <a:pt x="4665" y="30"/>
                    </a:cubicBezTo>
                    <a:lnTo>
                      <a:pt x="4211" y="30"/>
                    </a:lnTo>
                    <a:cubicBezTo>
                      <a:pt x="4174" y="1"/>
                      <a:pt x="4145" y="1"/>
                      <a:pt x="4115" y="1"/>
                    </a:cubicBezTo>
                    <a:close/>
                  </a:path>
                </a:pathLst>
              </a:custGeom>
              <a:solidFill>
                <a:srgbClr val="1C1C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55"/>
              <p:cNvSpPr/>
              <p:nvPr/>
            </p:nvSpPr>
            <p:spPr>
              <a:xfrm>
                <a:off x="4226087" y="2140850"/>
                <a:ext cx="476943" cy="62082"/>
              </a:xfrm>
              <a:custGeom>
                <a:avLst/>
                <a:gdLst/>
                <a:ahLst/>
                <a:cxnLst/>
                <a:rect l="l" t="t" r="r" b="b"/>
                <a:pathLst>
                  <a:path w="5493" h="715" extrusionOk="0">
                    <a:moveTo>
                      <a:pt x="4372" y="1"/>
                    </a:moveTo>
                    <a:cubicBezTo>
                      <a:pt x="3541" y="1"/>
                      <a:pt x="2168" y="77"/>
                      <a:pt x="1" y="385"/>
                    </a:cubicBezTo>
                    <a:cubicBezTo>
                      <a:pt x="1" y="385"/>
                      <a:pt x="59" y="531"/>
                      <a:pt x="213" y="715"/>
                    </a:cubicBezTo>
                    <a:cubicBezTo>
                      <a:pt x="1755" y="424"/>
                      <a:pt x="3171" y="360"/>
                      <a:pt x="4205" y="360"/>
                    </a:cubicBezTo>
                    <a:cubicBezTo>
                      <a:pt x="4682" y="360"/>
                      <a:pt x="5079" y="373"/>
                      <a:pt x="5368" y="385"/>
                    </a:cubicBezTo>
                    <a:cubicBezTo>
                      <a:pt x="5463" y="202"/>
                      <a:pt x="5493" y="77"/>
                      <a:pt x="5493" y="77"/>
                    </a:cubicBezTo>
                    <a:cubicBezTo>
                      <a:pt x="5493" y="77"/>
                      <a:pt x="5203" y="1"/>
                      <a:pt x="43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55"/>
              <p:cNvSpPr/>
              <p:nvPr/>
            </p:nvSpPr>
            <p:spPr>
              <a:xfrm>
                <a:off x="4217839" y="2131646"/>
                <a:ext cx="492833" cy="79534"/>
              </a:xfrm>
              <a:custGeom>
                <a:avLst/>
                <a:gdLst/>
                <a:ahLst/>
                <a:cxnLst/>
                <a:rect l="l" t="t" r="r" b="b"/>
                <a:pathLst>
                  <a:path w="5676" h="916" extrusionOk="0">
                    <a:moveTo>
                      <a:pt x="4431" y="183"/>
                    </a:moveTo>
                    <a:cubicBezTo>
                      <a:pt x="4702" y="183"/>
                      <a:pt x="4914" y="183"/>
                      <a:pt x="5097" y="213"/>
                    </a:cubicBezTo>
                    <a:lnTo>
                      <a:pt x="5126" y="213"/>
                    </a:lnTo>
                    <a:cubicBezTo>
                      <a:pt x="5280" y="213"/>
                      <a:pt x="5404" y="242"/>
                      <a:pt x="5463" y="242"/>
                    </a:cubicBezTo>
                    <a:lnTo>
                      <a:pt x="5463" y="271"/>
                    </a:lnTo>
                    <a:cubicBezTo>
                      <a:pt x="5463" y="308"/>
                      <a:pt x="5434" y="367"/>
                      <a:pt x="5434" y="425"/>
                    </a:cubicBezTo>
                    <a:cubicBezTo>
                      <a:pt x="5280" y="396"/>
                      <a:pt x="5097" y="396"/>
                      <a:pt x="4885" y="396"/>
                    </a:cubicBezTo>
                    <a:lnTo>
                      <a:pt x="4431" y="396"/>
                    </a:lnTo>
                    <a:cubicBezTo>
                      <a:pt x="4394" y="367"/>
                      <a:pt x="4365" y="367"/>
                      <a:pt x="4335" y="367"/>
                    </a:cubicBezTo>
                    <a:lnTo>
                      <a:pt x="4248" y="367"/>
                    </a:lnTo>
                    <a:cubicBezTo>
                      <a:pt x="3911" y="367"/>
                      <a:pt x="3574" y="396"/>
                      <a:pt x="3178" y="396"/>
                    </a:cubicBezTo>
                    <a:cubicBezTo>
                      <a:pt x="3149" y="396"/>
                      <a:pt x="3083" y="425"/>
                      <a:pt x="3025" y="425"/>
                    </a:cubicBezTo>
                    <a:lnTo>
                      <a:pt x="2900" y="425"/>
                    </a:lnTo>
                    <a:cubicBezTo>
                      <a:pt x="2659" y="425"/>
                      <a:pt x="2446" y="454"/>
                      <a:pt x="2197" y="491"/>
                    </a:cubicBezTo>
                    <a:lnTo>
                      <a:pt x="1956" y="491"/>
                    </a:lnTo>
                    <a:cubicBezTo>
                      <a:pt x="1868" y="520"/>
                      <a:pt x="1773" y="520"/>
                      <a:pt x="1685" y="520"/>
                    </a:cubicBezTo>
                    <a:cubicBezTo>
                      <a:pt x="1648" y="520"/>
                      <a:pt x="1619" y="550"/>
                      <a:pt x="1589" y="550"/>
                    </a:cubicBezTo>
                    <a:lnTo>
                      <a:pt x="1406" y="550"/>
                    </a:lnTo>
                    <a:cubicBezTo>
                      <a:pt x="1319" y="579"/>
                      <a:pt x="1223" y="579"/>
                      <a:pt x="1136" y="608"/>
                    </a:cubicBezTo>
                    <a:cubicBezTo>
                      <a:pt x="1040" y="608"/>
                      <a:pt x="952" y="637"/>
                      <a:pt x="857" y="637"/>
                    </a:cubicBezTo>
                    <a:cubicBezTo>
                      <a:pt x="769" y="637"/>
                      <a:pt x="674" y="674"/>
                      <a:pt x="586" y="703"/>
                    </a:cubicBezTo>
                    <a:cubicBezTo>
                      <a:pt x="491" y="703"/>
                      <a:pt x="433" y="703"/>
                      <a:pt x="337" y="733"/>
                    </a:cubicBezTo>
                    <a:cubicBezTo>
                      <a:pt x="279" y="674"/>
                      <a:pt x="249" y="608"/>
                      <a:pt x="220" y="550"/>
                    </a:cubicBezTo>
                    <a:cubicBezTo>
                      <a:pt x="249" y="550"/>
                      <a:pt x="308" y="550"/>
                      <a:pt x="337" y="520"/>
                    </a:cubicBezTo>
                    <a:cubicBezTo>
                      <a:pt x="645" y="491"/>
                      <a:pt x="952" y="454"/>
                      <a:pt x="1223" y="425"/>
                    </a:cubicBezTo>
                    <a:cubicBezTo>
                      <a:pt x="1348" y="396"/>
                      <a:pt x="1465" y="396"/>
                      <a:pt x="1589" y="367"/>
                    </a:cubicBezTo>
                    <a:lnTo>
                      <a:pt x="1743" y="367"/>
                    </a:lnTo>
                    <a:cubicBezTo>
                      <a:pt x="2139" y="308"/>
                      <a:pt x="2505" y="271"/>
                      <a:pt x="2842" y="242"/>
                    </a:cubicBezTo>
                    <a:cubicBezTo>
                      <a:pt x="3083" y="242"/>
                      <a:pt x="3296" y="213"/>
                      <a:pt x="3479" y="213"/>
                    </a:cubicBezTo>
                    <a:cubicBezTo>
                      <a:pt x="3632" y="213"/>
                      <a:pt x="3757" y="213"/>
                      <a:pt x="3881" y="183"/>
                    </a:cubicBezTo>
                    <a:close/>
                    <a:moveTo>
                      <a:pt x="4152" y="0"/>
                    </a:moveTo>
                    <a:cubicBezTo>
                      <a:pt x="4064" y="30"/>
                      <a:pt x="3969" y="30"/>
                      <a:pt x="3881" y="30"/>
                    </a:cubicBezTo>
                    <a:cubicBezTo>
                      <a:pt x="3332" y="30"/>
                      <a:pt x="2629" y="88"/>
                      <a:pt x="1743" y="183"/>
                    </a:cubicBezTo>
                    <a:lnTo>
                      <a:pt x="1648" y="183"/>
                    </a:lnTo>
                    <a:cubicBezTo>
                      <a:pt x="1619" y="183"/>
                      <a:pt x="1589" y="213"/>
                      <a:pt x="1560" y="213"/>
                    </a:cubicBezTo>
                    <a:cubicBezTo>
                      <a:pt x="1165" y="242"/>
                      <a:pt x="733" y="308"/>
                      <a:pt x="279" y="367"/>
                    </a:cubicBezTo>
                    <a:cubicBezTo>
                      <a:pt x="220" y="367"/>
                      <a:pt x="154" y="396"/>
                      <a:pt x="96" y="396"/>
                    </a:cubicBezTo>
                    <a:lnTo>
                      <a:pt x="66" y="396"/>
                    </a:lnTo>
                    <a:lnTo>
                      <a:pt x="37" y="425"/>
                    </a:lnTo>
                    <a:cubicBezTo>
                      <a:pt x="1" y="454"/>
                      <a:pt x="1" y="454"/>
                      <a:pt x="1" y="491"/>
                    </a:cubicBezTo>
                    <a:cubicBezTo>
                      <a:pt x="1" y="520"/>
                      <a:pt x="37" y="550"/>
                      <a:pt x="37" y="579"/>
                    </a:cubicBezTo>
                    <a:cubicBezTo>
                      <a:pt x="66" y="637"/>
                      <a:pt x="125" y="762"/>
                      <a:pt x="249" y="857"/>
                    </a:cubicBezTo>
                    <a:lnTo>
                      <a:pt x="249" y="886"/>
                    </a:lnTo>
                    <a:cubicBezTo>
                      <a:pt x="279" y="886"/>
                      <a:pt x="279" y="916"/>
                      <a:pt x="308" y="916"/>
                    </a:cubicBezTo>
                    <a:lnTo>
                      <a:pt x="337" y="916"/>
                    </a:lnTo>
                    <a:cubicBezTo>
                      <a:pt x="337" y="916"/>
                      <a:pt x="367" y="886"/>
                      <a:pt x="403" y="886"/>
                    </a:cubicBezTo>
                    <a:lnTo>
                      <a:pt x="520" y="886"/>
                    </a:lnTo>
                    <a:cubicBezTo>
                      <a:pt x="616" y="857"/>
                      <a:pt x="674" y="857"/>
                      <a:pt x="769" y="821"/>
                    </a:cubicBezTo>
                    <a:cubicBezTo>
                      <a:pt x="857" y="821"/>
                      <a:pt x="952" y="791"/>
                      <a:pt x="1040" y="791"/>
                    </a:cubicBezTo>
                    <a:cubicBezTo>
                      <a:pt x="1136" y="762"/>
                      <a:pt x="1194" y="762"/>
                      <a:pt x="1282" y="762"/>
                    </a:cubicBezTo>
                    <a:cubicBezTo>
                      <a:pt x="1406" y="733"/>
                      <a:pt x="1531" y="733"/>
                      <a:pt x="1619" y="703"/>
                    </a:cubicBezTo>
                    <a:lnTo>
                      <a:pt x="1802" y="703"/>
                    </a:lnTo>
                    <a:cubicBezTo>
                      <a:pt x="1897" y="674"/>
                      <a:pt x="1985" y="674"/>
                      <a:pt x="2080" y="674"/>
                    </a:cubicBezTo>
                    <a:cubicBezTo>
                      <a:pt x="2168" y="637"/>
                      <a:pt x="2263" y="637"/>
                      <a:pt x="2351" y="637"/>
                    </a:cubicBezTo>
                    <a:cubicBezTo>
                      <a:pt x="2417" y="637"/>
                      <a:pt x="2476" y="608"/>
                      <a:pt x="2534" y="608"/>
                    </a:cubicBezTo>
                    <a:lnTo>
                      <a:pt x="2783" y="608"/>
                    </a:lnTo>
                    <a:cubicBezTo>
                      <a:pt x="2930" y="579"/>
                      <a:pt x="3054" y="579"/>
                      <a:pt x="3208" y="579"/>
                    </a:cubicBezTo>
                    <a:lnTo>
                      <a:pt x="3515" y="579"/>
                    </a:lnTo>
                    <a:cubicBezTo>
                      <a:pt x="3574" y="579"/>
                      <a:pt x="3603" y="550"/>
                      <a:pt x="3662" y="550"/>
                    </a:cubicBezTo>
                    <a:lnTo>
                      <a:pt x="4797" y="550"/>
                    </a:lnTo>
                    <a:cubicBezTo>
                      <a:pt x="4855" y="550"/>
                      <a:pt x="4914" y="550"/>
                      <a:pt x="4943" y="579"/>
                    </a:cubicBezTo>
                    <a:lnTo>
                      <a:pt x="5463" y="579"/>
                    </a:lnTo>
                    <a:cubicBezTo>
                      <a:pt x="5492" y="579"/>
                      <a:pt x="5529" y="579"/>
                      <a:pt x="5558" y="550"/>
                    </a:cubicBezTo>
                    <a:cubicBezTo>
                      <a:pt x="5588" y="454"/>
                      <a:pt x="5617" y="367"/>
                      <a:pt x="5646" y="308"/>
                    </a:cubicBezTo>
                    <a:lnTo>
                      <a:pt x="5646" y="213"/>
                    </a:lnTo>
                    <a:lnTo>
                      <a:pt x="5675" y="183"/>
                    </a:lnTo>
                    <a:cubicBezTo>
                      <a:pt x="5675" y="154"/>
                      <a:pt x="5646" y="125"/>
                      <a:pt x="5617" y="125"/>
                    </a:cubicBezTo>
                    <a:lnTo>
                      <a:pt x="5588" y="88"/>
                    </a:lnTo>
                    <a:cubicBezTo>
                      <a:pt x="5588" y="88"/>
                      <a:pt x="5463" y="59"/>
                      <a:pt x="5192" y="30"/>
                    </a:cubicBezTo>
                    <a:cubicBezTo>
                      <a:pt x="5009" y="30"/>
                      <a:pt x="4760" y="0"/>
                      <a:pt x="44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55"/>
              <p:cNvSpPr/>
              <p:nvPr/>
            </p:nvSpPr>
            <p:spPr>
              <a:xfrm>
                <a:off x="4364058" y="2126523"/>
                <a:ext cx="230267" cy="95510"/>
              </a:xfrm>
              <a:custGeom>
                <a:avLst/>
                <a:gdLst/>
                <a:ahLst/>
                <a:cxnLst/>
                <a:rect l="l" t="t" r="r" b="b"/>
                <a:pathLst>
                  <a:path w="2652" h="1100" extrusionOk="0">
                    <a:moveTo>
                      <a:pt x="2651" y="1"/>
                    </a:moveTo>
                    <a:cubicBezTo>
                      <a:pt x="1861" y="367"/>
                      <a:pt x="608" y="484"/>
                      <a:pt x="1" y="550"/>
                    </a:cubicBezTo>
                    <a:lnTo>
                      <a:pt x="89" y="1099"/>
                    </a:lnTo>
                    <a:lnTo>
                      <a:pt x="2622" y="1099"/>
                    </a:lnTo>
                    <a:lnTo>
                      <a:pt x="2651" y="272"/>
                    </a:lnTo>
                    <a:lnTo>
                      <a:pt x="265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55"/>
              <p:cNvSpPr/>
              <p:nvPr/>
            </p:nvSpPr>
            <p:spPr>
              <a:xfrm>
                <a:off x="4355809" y="2118882"/>
                <a:ext cx="246764" cy="110792"/>
              </a:xfrm>
              <a:custGeom>
                <a:avLst/>
                <a:gdLst/>
                <a:ahLst/>
                <a:cxnLst/>
                <a:rect l="l" t="t" r="r" b="b"/>
                <a:pathLst>
                  <a:path w="2842" h="1276" extrusionOk="0">
                    <a:moveTo>
                      <a:pt x="2757" y="1"/>
                    </a:moveTo>
                    <a:cubicBezTo>
                      <a:pt x="2746" y="1"/>
                      <a:pt x="2732" y="8"/>
                      <a:pt x="2717" y="23"/>
                    </a:cubicBezTo>
                    <a:cubicBezTo>
                      <a:pt x="1956" y="360"/>
                      <a:pt x="733" y="484"/>
                      <a:pt x="96" y="543"/>
                    </a:cubicBezTo>
                    <a:cubicBezTo>
                      <a:pt x="59" y="543"/>
                      <a:pt x="30" y="543"/>
                      <a:pt x="30" y="572"/>
                    </a:cubicBezTo>
                    <a:cubicBezTo>
                      <a:pt x="0" y="601"/>
                      <a:pt x="0" y="601"/>
                      <a:pt x="0" y="638"/>
                    </a:cubicBezTo>
                    <a:lnTo>
                      <a:pt x="96" y="1216"/>
                    </a:lnTo>
                    <a:cubicBezTo>
                      <a:pt x="96" y="1246"/>
                      <a:pt x="125" y="1275"/>
                      <a:pt x="184" y="1275"/>
                    </a:cubicBezTo>
                    <a:cubicBezTo>
                      <a:pt x="242" y="1275"/>
                      <a:pt x="279" y="1216"/>
                      <a:pt x="242" y="1187"/>
                    </a:cubicBezTo>
                    <a:lnTo>
                      <a:pt x="184" y="697"/>
                    </a:lnTo>
                    <a:cubicBezTo>
                      <a:pt x="828" y="667"/>
                      <a:pt x="1926" y="514"/>
                      <a:pt x="2659" y="206"/>
                    </a:cubicBezTo>
                    <a:lnTo>
                      <a:pt x="2659" y="1187"/>
                    </a:lnTo>
                    <a:cubicBezTo>
                      <a:pt x="2659" y="1216"/>
                      <a:pt x="2688" y="1246"/>
                      <a:pt x="2717" y="1246"/>
                    </a:cubicBezTo>
                    <a:cubicBezTo>
                      <a:pt x="2776" y="1246"/>
                      <a:pt x="2805" y="1216"/>
                      <a:pt x="2805" y="1187"/>
                    </a:cubicBezTo>
                    <a:lnTo>
                      <a:pt x="2842" y="89"/>
                    </a:lnTo>
                    <a:cubicBezTo>
                      <a:pt x="2842" y="52"/>
                      <a:pt x="2805" y="23"/>
                      <a:pt x="2776" y="23"/>
                    </a:cubicBezTo>
                    <a:cubicBezTo>
                      <a:pt x="2776" y="8"/>
                      <a:pt x="2768" y="1"/>
                      <a:pt x="2757" y="1"/>
                    </a:cubicBezTo>
                    <a:close/>
                  </a:path>
                </a:pathLst>
              </a:custGeom>
              <a:solidFill>
                <a:srgbClr val="1C1C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55"/>
              <p:cNvSpPr/>
              <p:nvPr/>
            </p:nvSpPr>
            <p:spPr>
              <a:xfrm>
                <a:off x="4353291" y="2009565"/>
                <a:ext cx="241033" cy="164712"/>
              </a:xfrm>
              <a:custGeom>
                <a:avLst/>
                <a:gdLst/>
                <a:ahLst/>
                <a:cxnLst/>
                <a:rect l="l" t="t" r="r" b="b"/>
                <a:pathLst>
                  <a:path w="2776" h="1897" extrusionOk="0">
                    <a:moveTo>
                      <a:pt x="2775" y="0"/>
                    </a:moveTo>
                    <a:lnTo>
                      <a:pt x="0" y="308"/>
                    </a:lnTo>
                    <a:lnTo>
                      <a:pt x="88" y="1589"/>
                    </a:lnTo>
                    <a:lnTo>
                      <a:pt x="125" y="1897"/>
                    </a:lnTo>
                    <a:cubicBezTo>
                      <a:pt x="732" y="1831"/>
                      <a:pt x="1985" y="1714"/>
                      <a:pt x="2775" y="1348"/>
                    </a:cubicBezTo>
                    <a:lnTo>
                      <a:pt x="2775" y="0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55"/>
              <p:cNvSpPr/>
              <p:nvPr/>
            </p:nvSpPr>
            <p:spPr>
              <a:xfrm>
                <a:off x="4345043" y="2001924"/>
                <a:ext cx="257530" cy="179993"/>
              </a:xfrm>
              <a:custGeom>
                <a:avLst/>
                <a:gdLst/>
                <a:ahLst/>
                <a:cxnLst/>
                <a:rect l="l" t="t" r="r" b="b"/>
                <a:pathLst>
                  <a:path w="2966" h="2073" extrusionOk="0">
                    <a:moveTo>
                      <a:pt x="2783" y="184"/>
                    </a:moveTo>
                    <a:lnTo>
                      <a:pt x="2783" y="821"/>
                    </a:lnTo>
                    <a:lnTo>
                      <a:pt x="2783" y="1370"/>
                    </a:lnTo>
                    <a:cubicBezTo>
                      <a:pt x="2717" y="1399"/>
                      <a:pt x="2687" y="1436"/>
                      <a:pt x="2629" y="1436"/>
                    </a:cubicBezTo>
                    <a:cubicBezTo>
                      <a:pt x="2599" y="1465"/>
                      <a:pt x="2563" y="1465"/>
                      <a:pt x="2534" y="1465"/>
                    </a:cubicBezTo>
                    <a:cubicBezTo>
                      <a:pt x="2475" y="1494"/>
                      <a:pt x="2446" y="1494"/>
                      <a:pt x="2416" y="1524"/>
                    </a:cubicBezTo>
                    <a:cubicBezTo>
                      <a:pt x="2380" y="1524"/>
                      <a:pt x="2351" y="1524"/>
                      <a:pt x="2321" y="1553"/>
                    </a:cubicBezTo>
                    <a:lnTo>
                      <a:pt x="2233" y="1553"/>
                    </a:lnTo>
                    <a:cubicBezTo>
                      <a:pt x="2197" y="1582"/>
                      <a:pt x="2167" y="1582"/>
                      <a:pt x="2167" y="1582"/>
                    </a:cubicBezTo>
                    <a:cubicBezTo>
                      <a:pt x="2109" y="1582"/>
                      <a:pt x="2080" y="1619"/>
                      <a:pt x="2014" y="1619"/>
                    </a:cubicBezTo>
                    <a:cubicBezTo>
                      <a:pt x="1955" y="1648"/>
                      <a:pt x="1867" y="1648"/>
                      <a:pt x="1801" y="1677"/>
                    </a:cubicBezTo>
                    <a:cubicBezTo>
                      <a:pt x="1772" y="1677"/>
                      <a:pt x="1713" y="1677"/>
                      <a:pt x="1684" y="1707"/>
                    </a:cubicBezTo>
                    <a:lnTo>
                      <a:pt x="1560" y="1707"/>
                    </a:lnTo>
                    <a:cubicBezTo>
                      <a:pt x="1530" y="1707"/>
                      <a:pt x="1501" y="1736"/>
                      <a:pt x="1465" y="1736"/>
                    </a:cubicBezTo>
                    <a:lnTo>
                      <a:pt x="1377" y="1736"/>
                    </a:lnTo>
                    <a:cubicBezTo>
                      <a:pt x="1347" y="1765"/>
                      <a:pt x="1281" y="1765"/>
                      <a:pt x="1252" y="1765"/>
                    </a:cubicBezTo>
                    <a:lnTo>
                      <a:pt x="1223" y="1765"/>
                    </a:lnTo>
                    <a:cubicBezTo>
                      <a:pt x="1194" y="1765"/>
                      <a:pt x="1164" y="1802"/>
                      <a:pt x="1135" y="1802"/>
                    </a:cubicBezTo>
                    <a:cubicBezTo>
                      <a:pt x="1011" y="1802"/>
                      <a:pt x="886" y="1831"/>
                      <a:pt x="769" y="1831"/>
                    </a:cubicBezTo>
                    <a:cubicBezTo>
                      <a:pt x="732" y="1831"/>
                      <a:pt x="674" y="1861"/>
                      <a:pt x="615" y="1861"/>
                    </a:cubicBezTo>
                    <a:lnTo>
                      <a:pt x="403" y="1861"/>
                    </a:lnTo>
                    <a:cubicBezTo>
                      <a:pt x="366" y="1890"/>
                      <a:pt x="366" y="1890"/>
                      <a:pt x="337" y="1890"/>
                    </a:cubicBezTo>
                    <a:lnTo>
                      <a:pt x="278" y="1890"/>
                    </a:lnTo>
                    <a:lnTo>
                      <a:pt x="278" y="1861"/>
                    </a:lnTo>
                    <a:lnTo>
                      <a:pt x="278" y="1802"/>
                    </a:lnTo>
                    <a:lnTo>
                      <a:pt x="278" y="1765"/>
                    </a:lnTo>
                    <a:lnTo>
                      <a:pt x="278" y="1736"/>
                    </a:lnTo>
                    <a:lnTo>
                      <a:pt x="278" y="1677"/>
                    </a:lnTo>
                    <a:lnTo>
                      <a:pt x="278" y="1648"/>
                    </a:lnTo>
                    <a:lnTo>
                      <a:pt x="249" y="1187"/>
                    </a:lnTo>
                    <a:lnTo>
                      <a:pt x="220" y="1099"/>
                    </a:lnTo>
                    <a:lnTo>
                      <a:pt x="220" y="1004"/>
                    </a:lnTo>
                    <a:lnTo>
                      <a:pt x="220" y="916"/>
                    </a:lnTo>
                    <a:lnTo>
                      <a:pt x="183" y="484"/>
                    </a:lnTo>
                    <a:lnTo>
                      <a:pt x="2783" y="184"/>
                    </a:lnTo>
                    <a:close/>
                    <a:moveTo>
                      <a:pt x="2966" y="1"/>
                    </a:moveTo>
                    <a:lnTo>
                      <a:pt x="0" y="337"/>
                    </a:lnTo>
                    <a:lnTo>
                      <a:pt x="37" y="887"/>
                    </a:lnTo>
                    <a:lnTo>
                      <a:pt x="66" y="975"/>
                    </a:lnTo>
                    <a:lnTo>
                      <a:pt x="66" y="1070"/>
                    </a:lnTo>
                    <a:lnTo>
                      <a:pt x="66" y="1158"/>
                    </a:lnTo>
                    <a:lnTo>
                      <a:pt x="95" y="1648"/>
                    </a:lnTo>
                    <a:lnTo>
                      <a:pt x="95" y="1677"/>
                    </a:lnTo>
                    <a:lnTo>
                      <a:pt x="95" y="1707"/>
                    </a:lnTo>
                    <a:lnTo>
                      <a:pt x="95" y="1736"/>
                    </a:lnTo>
                    <a:lnTo>
                      <a:pt x="95" y="1765"/>
                    </a:lnTo>
                    <a:lnTo>
                      <a:pt x="95" y="1802"/>
                    </a:lnTo>
                    <a:lnTo>
                      <a:pt x="95" y="1831"/>
                    </a:lnTo>
                    <a:lnTo>
                      <a:pt x="124" y="1861"/>
                    </a:lnTo>
                    <a:lnTo>
                      <a:pt x="124" y="1890"/>
                    </a:lnTo>
                    <a:lnTo>
                      <a:pt x="124" y="1985"/>
                    </a:lnTo>
                    <a:lnTo>
                      <a:pt x="124" y="2044"/>
                    </a:lnTo>
                    <a:lnTo>
                      <a:pt x="124" y="2073"/>
                    </a:lnTo>
                    <a:lnTo>
                      <a:pt x="220" y="2073"/>
                    </a:lnTo>
                    <a:cubicBezTo>
                      <a:pt x="249" y="2073"/>
                      <a:pt x="278" y="2044"/>
                      <a:pt x="308" y="2044"/>
                    </a:cubicBezTo>
                    <a:lnTo>
                      <a:pt x="549" y="2044"/>
                    </a:lnTo>
                    <a:cubicBezTo>
                      <a:pt x="586" y="2044"/>
                      <a:pt x="615" y="2014"/>
                      <a:pt x="644" y="2014"/>
                    </a:cubicBezTo>
                    <a:lnTo>
                      <a:pt x="857" y="2014"/>
                    </a:lnTo>
                    <a:cubicBezTo>
                      <a:pt x="952" y="1985"/>
                      <a:pt x="1011" y="1985"/>
                      <a:pt x="1098" y="1985"/>
                    </a:cubicBezTo>
                    <a:cubicBezTo>
                      <a:pt x="1164" y="1948"/>
                      <a:pt x="1252" y="1948"/>
                      <a:pt x="1318" y="1919"/>
                    </a:cubicBezTo>
                    <a:lnTo>
                      <a:pt x="1435" y="1919"/>
                    </a:lnTo>
                    <a:cubicBezTo>
                      <a:pt x="1530" y="1890"/>
                      <a:pt x="1618" y="1890"/>
                      <a:pt x="1713" y="1861"/>
                    </a:cubicBezTo>
                    <a:cubicBezTo>
                      <a:pt x="1801" y="1861"/>
                      <a:pt x="1897" y="1831"/>
                      <a:pt x="1984" y="1802"/>
                    </a:cubicBezTo>
                    <a:lnTo>
                      <a:pt x="2080" y="1802"/>
                    </a:lnTo>
                    <a:cubicBezTo>
                      <a:pt x="2138" y="1765"/>
                      <a:pt x="2197" y="1765"/>
                      <a:pt x="2263" y="1736"/>
                    </a:cubicBezTo>
                    <a:cubicBezTo>
                      <a:pt x="2292" y="1736"/>
                      <a:pt x="2321" y="1707"/>
                      <a:pt x="2380" y="1707"/>
                    </a:cubicBezTo>
                    <a:lnTo>
                      <a:pt x="2416" y="1677"/>
                    </a:lnTo>
                    <a:lnTo>
                      <a:pt x="2475" y="1677"/>
                    </a:lnTo>
                    <a:cubicBezTo>
                      <a:pt x="2504" y="1677"/>
                      <a:pt x="2534" y="1648"/>
                      <a:pt x="2563" y="1648"/>
                    </a:cubicBezTo>
                    <a:cubicBezTo>
                      <a:pt x="2599" y="1648"/>
                      <a:pt x="2658" y="1619"/>
                      <a:pt x="2717" y="1582"/>
                    </a:cubicBezTo>
                    <a:lnTo>
                      <a:pt x="2746" y="1582"/>
                    </a:lnTo>
                    <a:lnTo>
                      <a:pt x="2783" y="1553"/>
                    </a:lnTo>
                    <a:cubicBezTo>
                      <a:pt x="2812" y="1553"/>
                      <a:pt x="2841" y="1553"/>
                      <a:pt x="2870" y="1524"/>
                    </a:cubicBezTo>
                    <a:lnTo>
                      <a:pt x="2900" y="1524"/>
                    </a:lnTo>
                    <a:lnTo>
                      <a:pt x="2929" y="1494"/>
                    </a:lnTo>
                    <a:lnTo>
                      <a:pt x="2966" y="1494"/>
                    </a:lnTo>
                    <a:lnTo>
                      <a:pt x="2966" y="762"/>
                    </a:lnTo>
                    <a:lnTo>
                      <a:pt x="2966" y="1"/>
                    </a:lnTo>
                    <a:close/>
                  </a:path>
                </a:pathLst>
              </a:custGeom>
              <a:solidFill>
                <a:srgbClr val="1A1A1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55"/>
              <p:cNvSpPr/>
              <p:nvPr/>
            </p:nvSpPr>
            <p:spPr>
              <a:xfrm>
                <a:off x="3823637" y="1092481"/>
                <a:ext cx="1109569" cy="1012582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11662" extrusionOk="0">
                    <a:moveTo>
                      <a:pt x="7630" y="0"/>
                    </a:moveTo>
                    <a:cubicBezTo>
                      <a:pt x="6643" y="0"/>
                      <a:pt x="5537" y="206"/>
                      <a:pt x="4357" y="648"/>
                    </a:cubicBezTo>
                    <a:cubicBezTo>
                      <a:pt x="916" y="1959"/>
                      <a:pt x="1" y="4770"/>
                      <a:pt x="1494" y="8124"/>
                    </a:cubicBezTo>
                    <a:cubicBezTo>
                      <a:pt x="2665" y="10702"/>
                      <a:pt x="4450" y="11662"/>
                      <a:pt x="6474" y="11662"/>
                    </a:cubicBezTo>
                    <a:cubicBezTo>
                      <a:pt x="7083" y="11662"/>
                      <a:pt x="7714" y="11575"/>
                      <a:pt x="8356" y="11419"/>
                    </a:cubicBezTo>
                    <a:cubicBezTo>
                      <a:pt x="11284" y="10687"/>
                      <a:pt x="12778" y="8183"/>
                      <a:pt x="12661" y="5957"/>
                    </a:cubicBezTo>
                    <a:cubicBezTo>
                      <a:pt x="12507" y="3548"/>
                      <a:pt x="11651" y="2025"/>
                      <a:pt x="11651" y="2025"/>
                    </a:cubicBezTo>
                    <a:cubicBezTo>
                      <a:pt x="10950" y="744"/>
                      <a:pt x="9505" y="0"/>
                      <a:pt x="7630" y="0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55"/>
              <p:cNvSpPr/>
              <p:nvPr/>
            </p:nvSpPr>
            <p:spPr>
              <a:xfrm>
                <a:off x="4769113" y="1538607"/>
                <a:ext cx="258746" cy="259875"/>
              </a:xfrm>
              <a:custGeom>
                <a:avLst/>
                <a:gdLst/>
                <a:ahLst/>
                <a:cxnLst/>
                <a:rect l="l" t="t" r="r" b="b"/>
                <a:pathLst>
                  <a:path w="2980" h="2993" extrusionOk="0">
                    <a:moveTo>
                      <a:pt x="1317" y="0"/>
                    </a:moveTo>
                    <a:cubicBezTo>
                      <a:pt x="648" y="0"/>
                      <a:pt x="0" y="328"/>
                      <a:pt x="0" y="328"/>
                    </a:cubicBezTo>
                    <a:lnTo>
                      <a:pt x="278" y="2408"/>
                    </a:lnTo>
                    <a:cubicBezTo>
                      <a:pt x="581" y="2799"/>
                      <a:pt x="1031" y="2992"/>
                      <a:pt x="1465" y="2992"/>
                    </a:cubicBezTo>
                    <a:cubicBezTo>
                      <a:pt x="2249" y="2992"/>
                      <a:pt x="2980" y="2361"/>
                      <a:pt x="2687" y="1126"/>
                    </a:cubicBezTo>
                    <a:cubicBezTo>
                      <a:pt x="2475" y="239"/>
                      <a:pt x="1888" y="0"/>
                      <a:pt x="131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55"/>
              <p:cNvSpPr/>
              <p:nvPr/>
            </p:nvSpPr>
            <p:spPr>
              <a:xfrm>
                <a:off x="4761473" y="1531574"/>
                <a:ext cx="264563" cy="274028"/>
              </a:xfrm>
              <a:custGeom>
                <a:avLst/>
                <a:gdLst/>
                <a:ahLst/>
                <a:cxnLst/>
                <a:rect l="l" t="t" r="r" b="b"/>
                <a:pathLst>
                  <a:path w="3047" h="3156" extrusionOk="0">
                    <a:moveTo>
                      <a:pt x="1417" y="0"/>
                    </a:moveTo>
                    <a:cubicBezTo>
                      <a:pt x="732" y="0"/>
                      <a:pt x="81" y="329"/>
                      <a:pt x="59" y="351"/>
                    </a:cubicBezTo>
                    <a:cubicBezTo>
                      <a:pt x="0" y="380"/>
                      <a:pt x="0" y="409"/>
                      <a:pt x="29" y="475"/>
                    </a:cubicBezTo>
                    <a:cubicBezTo>
                      <a:pt x="29" y="496"/>
                      <a:pt x="59" y="516"/>
                      <a:pt x="97" y="516"/>
                    </a:cubicBezTo>
                    <a:cubicBezTo>
                      <a:pt x="112" y="516"/>
                      <a:pt x="129" y="513"/>
                      <a:pt x="147" y="504"/>
                    </a:cubicBezTo>
                    <a:cubicBezTo>
                      <a:pt x="147" y="504"/>
                      <a:pt x="790" y="183"/>
                      <a:pt x="1437" y="183"/>
                    </a:cubicBezTo>
                    <a:cubicBezTo>
                      <a:pt x="1635" y="183"/>
                      <a:pt x="1833" y="213"/>
                      <a:pt x="2014" y="292"/>
                    </a:cubicBezTo>
                    <a:cubicBezTo>
                      <a:pt x="2343" y="446"/>
                      <a:pt x="2592" y="775"/>
                      <a:pt x="2680" y="1237"/>
                    </a:cubicBezTo>
                    <a:cubicBezTo>
                      <a:pt x="2863" y="1998"/>
                      <a:pt x="2651" y="2606"/>
                      <a:pt x="2102" y="2855"/>
                    </a:cubicBezTo>
                    <a:cubicBezTo>
                      <a:pt x="1931" y="2939"/>
                      <a:pt x="1743" y="2979"/>
                      <a:pt x="1552" y="2979"/>
                    </a:cubicBezTo>
                    <a:cubicBezTo>
                      <a:pt x="1130" y="2979"/>
                      <a:pt x="697" y="2781"/>
                      <a:pt x="425" y="2423"/>
                    </a:cubicBezTo>
                    <a:cubicBezTo>
                      <a:pt x="404" y="2402"/>
                      <a:pt x="365" y="2381"/>
                      <a:pt x="334" y="2381"/>
                    </a:cubicBezTo>
                    <a:cubicBezTo>
                      <a:pt x="321" y="2381"/>
                      <a:pt x="309" y="2385"/>
                      <a:pt x="300" y="2393"/>
                    </a:cubicBezTo>
                    <a:cubicBezTo>
                      <a:pt x="271" y="2423"/>
                      <a:pt x="242" y="2489"/>
                      <a:pt x="271" y="2547"/>
                    </a:cubicBezTo>
                    <a:cubicBezTo>
                      <a:pt x="608" y="2943"/>
                      <a:pt x="1062" y="3155"/>
                      <a:pt x="1553" y="3155"/>
                    </a:cubicBezTo>
                    <a:cubicBezTo>
                      <a:pt x="1765" y="3155"/>
                      <a:pt x="1977" y="3126"/>
                      <a:pt x="2160" y="3038"/>
                    </a:cubicBezTo>
                    <a:cubicBezTo>
                      <a:pt x="2805" y="2730"/>
                      <a:pt x="3046" y="2027"/>
                      <a:pt x="2863" y="1178"/>
                    </a:cubicBezTo>
                    <a:cubicBezTo>
                      <a:pt x="2746" y="658"/>
                      <a:pt x="2468" y="321"/>
                      <a:pt x="2102" y="138"/>
                    </a:cubicBezTo>
                    <a:cubicBezTo>
                      <a:pt x="1885" y="38"/>
                      <a:pt x="1649" y="0"/>
                      <a:pt x="14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55"/>
              <p:cNvSpPr/>
              <p:nvPr/>
            </p:nvSpPr>
            <p:spPr>
              <a:xfrm>
                <a:off x="4793252" y="1586102"/>
                <a:ext cx="179993" cy="161586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1861" extrusionOk="0">
                    <a:moveTo>
                      <a:pt x="1311" y="1"/>
                    </a:moveTo>
                    <a:cubicBezTo>
                      <a:pt x="1062" y="1"/>
                      <a:pt x="820" y="118"/>
                      <a:pt x="608" y="301"/>
                    </a:cubicBezTo>
                    <a:cubicBezTo>
                      <a:pt x="0" y="916"/>
                      <a:pt x="608" y="1831"/>
                      <a:pt x="637" y="1831"/>
                    </a:cubicBezTo>
                    <a:cubicBezTo>
                      <a:pt x="637" y="1831"/>
                      <a:pt x="637" y="1861"/>
                      <a:pt x="667" y="1861"/>
                    </a:cubicBezTo>
                    <a:lnTo>
                      <a:pt x="667" y="1831"/>
                    </a:lnTo>
                    <a:cubicBezTo>
                      <a:pt x="696" y="1831"/>
                      <a:pt x="696" y="1795"/>
                      <a:pt x="696" y="1795"/>
                    </a:cubicBezTo>
                    <a:cubicBezTo>
                      <a:pt x="696" y="1765"/>
                      <a:pt x="88" y="916"/>
                      <a:pt x="667" y="367"/>
                    </a:cubicBezTo>
                    <a:cubicBezTo>
                      <a:pt x="879" y="184"/>
                      <a:pt x="1099" y="89"/>
                      <a:pt x="1311" y="89"/>
                    </a:cubicBezTo>
                    <a:cubicBezTo>
                      <a:pt x="1706" y="89"/>
                      <a:pt x="1977" y="425"/>
                      <a:pt x="1977" y="425"/>
                    </a:cubicBezTo>
                    <a:lnTo>
                      <a:pt x="2043" y="425"/>
                    </a:lnTo>
                    <a:cubicBezTo>
                      <a:pt x="2073" y="425"/>
                      <a:pt x="2073" y="396"/>
                      <a:pt x="2043" y="367"/>
                    </a:cubicBezTo>
                    <a:cubicBezTo>
                      <a:pt x="2043" y="367"/>
                      <a:pt x="1736" y="30"/>
                      <a:pt x="1311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55"/>
              <p:cNvSpPr/>
              <p:nvPr/>
            </p:nvSpPr>
            <p:spPr>
              <a:xfrm>
                <a:off x="4821818" y="1648705"/>
                <a:ext cx="103759" cy="34818"/>
              </a:xfrm>
              <a:custGeom>
                <a:avLst/>
                <a:gdLst/>
                <a:ahLst/>
                <a:cxnLst/>
                <a:rect l="l" t="t" r="r" b="b"/>
                <a:pathLst>
                  <a:path w="1195" h="401" extrusionOk="0">
                    <a:moveTo>
                      <a:pt x="665" y="0"/>
                    </a:moveTo>
                    <a:cubicBezTo>
                      <a:pt x="451" y="0"/>
                      <a:pt x="212" y="70"/>
                      <a:pt x="37" y="312"/>
                    </a:cubicBezTo>
                    <a:cubicBezTo>
                      <a:pt x="1" y="342"/>
                      <a:pt x="1" y="378"/>
                      <a:pt x="37" y="378"/>
                    </a:cubicBezTo>
                    <a:cubicBezTo>
                      <a:pt x="52" y="393"/>
                      <a:pt x="59" y="400"/>
                      <a:pt x="67" y="400"/>
                    </a:cubicBezTo>
                    <a:cubicBezTo>
                      <a:pt x="74" y="400"/>
                      <a:pt x="81" y="393"/>
                      <a:pt x="96" y="378"/>
                    </a:cubicBezTo>
                    <a:cubicBezTo>
                      <a:pt x="243" y="152"/>
                      <a:pt x="459" y="88"/>
                      <a:pt x="656" y="88"/>
                    </a:cubicBezTo>
                    <a:cubicBezTo>
                      <a:pt x="912" y="88"/>
                      <a:pt x="1136" y="195"/>
                      <a:pt x="1136" y="195"/>
                    </a:cubicBezTo>
                    <a:lnTo>
                      <a:pt x="1165" y="195"/>
                    </a:lnTo>
                    <a:lnTo>
                      <a:pt x="1194" y="158"/>
                    </a:lnTo>
                    <a:cubicBezTo>
                      <a:pt x="1194" y="158"/>
                      <a:pt x="1194" y="129"/>
                      <a:pt x="1165" y="129"/>
                    </a:cubicBezTo>
                    <a:cubicBezTo>
                      <a:pt x="1165" y="113"/>
                      <a:pt x="936" y="0"/>
                      <a:pt x="665" y="0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55"/>
              <p:cNvSpPr/>
              <p:nvPr/>
            </p:nvSpPr>
            <p:spPr>
              <a:xfrm>
                <a:off x="3926616" y="1092308"/>
                <a:ext cx="1009717" cy="1006939"/>
              </a:xfrm>
              <a:custGeom>
                <a:avLst/>
                <a:gdLst/>
                <a:ahLst/>
                <a:cxnLst/>
                <a:rect l="l" t="t" r="r" b="b"/>
                <a:pathLst>
                  <a:path w="11629" h="11597" extrusionOk="0">
                    <a:moveTo>
                      <a:pt x="6709" y="1"/>
                    </a:moveTo>
                    <a:cubicBezTo>
                      <a:pt x="5848" y="1"/>
                      <a:pt x="4891" y="188"/>
                      <a:pt x="3874" y="591"/>
                    </a:cubicBezTo>
                    <a:cubicBezTo>
                      <a:pt x="762" y="1807"/>
                      <a:pt x="1" y="4619"/>
                      <a:pt x="1436" y="8002"/>
                    </a:cubicBezTo>
                    <a:cubicBezTo>
                      <a:pt x="2538" y="10636"/>
                      <a:pt x="4215" y="11597"/>
                      <a:pt x="6081" y="11597"/>
                    </a:cubicBezTo>
                    <a:cubicBezTo>
                      <a:pt x="6596" y="11597"/>
                      <a:pt x="7125" y="11523"/>
                      <a:pt x="7660" y="11392"/>
                    </a:cubicBezTo>
                    <a:cubicBezTo>
                      <a:pt x="10311" y="10718"/>
                      <a:pt x="11629" y="8251"/>
                      <a:pt x="11446" y="6017"/>
                    </a:cubicBezTo>
                    <a:cubicBezTo>
                      <a:pt x="11292" y="3608"/>
                      <a:pt x="10465" y="2085"/>
                      <a:pt x="10465" y="2085"/>
                    </a:cubicBezTo>
                    <a:cubicBezTo>
                      <a:pt x="9812" y="775"/>
                      <a:pt x="8459" y="1"/>
                      <a:pt x="670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55"/>
              <p:cNvSpPr/>
              <p:nvPr/>
            </p:nvSpPr>
            <p:spPr>
              <a:xfrm>
                <a:off x="3976889" y="1084754"/>
                <a:ext cx="956318" cy="1022828"/>
              </a:xfrm>
              <a:custGeom>
                <a:avLst/>
                <a:gdLst/>
                <a:ahLst/>
                <a:cxnLst/>
                <a:rect l="l" t="t" r="r" b="b"/>
                <a:pathLst>
                  <a:path w="11014" h="11780" extrusionOk="0">
                    <a:moveTo>
                      <a:pt x="6137" y="188"/>
                    </a:moveTo>
                    <a:cubicBezTo>
                      <a:pt x="7784" y="188"/>
                      <a:pt x="9153" y="891"/>
                      <a:pt x="9827" y="2201"/>
                    </a:cubicBezTo>
                    <a:cubicBezTo>
                      <a:pt x="9827" y="2201"/>
                      <a:pt x="9856" y="2260"/>
                      <a:pt x="9886" y="2385"/>
                    </a:cubicBezTo>
                    <a:cubicBezTo>
                      <a:pt x="9915" y="2443"/>
                      <a:pt x="9952" y="2509"/>
                      <a:pt x="9981" y="2597"/>
                    </a:cubicBezTo>
                    <a:cubicBezTo>
                      <a:pt x="10010" y="2626"/>
                      <a:pt x="10010" y="2663"/>
                      <a:pt x="10039" y="2692"/>
                    </a:cubicBezTo>
                    <a:cubicBezTo>
                      <a:pt x="10039" y="2721"/>
                      <a:pt x="10039" y="2751"/>
                      <a:pt x="10069" y="2780"/>
                    </a:cubicBezTo>
                    <a:cubicBezTo>
                      <a:pt x="10252" y="3271"/>
                      <a:pt x="10530" y="4091"/>
                      <a:pt x="10684" y="5160"/>
                    </a:cubicBezTo>
                    <a:cubicBezTo>
                      <a:pt x="10684" y="5189"/>
                      <a:pt x="10684" y="5226"/>
                      <a:pt x="10713" y="5255"/>
                    </a:cubicBezTo>
                    <a:lnTo>
                      <a:pt x="10713" y="5343"/>
                    </a:lnTo>
                    <a:cubicBezTo>
                      <a:pt x="10713" y="5438"/>
                      <a:pt x="10742" y="5526"/>
                      <a:pt x="10742" y="5621"/>
                    </a:cubicBezTo>
                    <a:cubicBezTo>
                      <a:pt x="10742" y="5680"/>
                      <a:pt x="10742" y="5738"/>
                      <a:pt x="10772" y="5804"/>
                    </a:cubicBezTo>
                    <a:lnTo>
                      <a:pt x="10772" y="5863"/>
                    </a:lnTo>
                    <a:cubicBezTo>
                      <a:pt x="10772" y="5958"/>
                      <a:pt x="10772" y="6046"/>
                      <a:pt x="10801" y="6141"/>
                    </a:cubicBezTo>
                    <a:lnTo>
                      <a:pt x="10801" y="6566"/>
                    </a:lnTo>
                    <a:lnTo>
                      <a:pt x="10801" y="6653"/>
                    </a:lnTo>
                    <a:cubicBezTo>
                      <a:pt x="10772" y="7144"/>
                      <a:pt x="10684" y="7635"/>
                      <a:pt x="10530" y="8118"/>
                    </a:cubicBezTo>
                    <a:cubicBezTo>
                      <a:pt x="10530" y="8155"/>
                      <a:pt x="10501" y="8184"/>
                      <a:pt x="10501" y="8213"/>
                    </a:cubicBezTo>
                    <a:cubicBezTo>
                      <a:pt x="10501" y="8242"/>
                      <a:pt x="10464" y="8272"/>
                      <a:pt x="10464" y="8301"/>
                    </a:cubicBezTo>
                    <a:cubicBezTo>
                      <a:pt x="10464" y="8338"/>
                      <a:pt x="10435" y="8367"/>
                      <a:pt x="10435" y="8396"/>
                    </a:cubicBezTo>
                    <a:cubicBezTo>
                      <a:pt x="9915" y="9736"/>
                      <a:pt x="8817" y="10900"/>
                      <a:pt x="7206" y="11354"/>
                    </a:cubicBezTo>
                    <a:cubicBezTo>
                      <a:pt x="7169" y="11354"/>
                      <a:pt x="7140" y="11384"/>
                      <a:pt x="7110" y="11384"/>
                    </a:cubicBezTo>
                    <a:lnTo>
                      <a:pt x="7052" y="11384"/>
                    </a:lnTo>
                    <a:cubicBezTo>
                      <a:pt x="7052" y="11384"/>
                      <a:pt x="7023" y="11384"/>
                      <a:pt x="7023" y="11413"/>
                    </a:cubicBezTo>
                    <a:cubicBezTo>
                      <a:pt x="6898" y="11450"/>
                      <a:pt x="6774" y="11450"/>
                      <a:pt x="6656" y="11479"/>
                    </a:cubicBezTo>
                    <a:cubicBezTo>
                      <a:pt x="6257" y="11556"/>
                      <a:pt x="5875" y="11594"/>
                      <a:pt x="5509" y="11594"/>
                    </a:cubicBezTo>
                    <a:cubicBezTo>
                      <a:pt x="5143" y="11594"/>
                      <a:pt x="4793" y="11556"/>
                      <a:pt x="4460" y="11479"/>
                    </a:cubicBezTo>
                    <a:cubicBezTo>
                      <a:pt x="4423" y="11479"/>
                      <a:pt x="4394" y="11479"/>
                      <a:pt x="4364" y="11450"/>
                    </a:cubicBezTo>
                    <a:lnTo>
                      <a:pt x="4277" y="11450"/>
                    </a:lnTo>
                    <a:cubicBezTo>
                      <a:pt x="3478" y="11201"/>
                      <a:pt x="2746" y="10776"/>
                      <a:pt x="2138" y="10073"/>
                    </a:cubicBezTo>
                    <a:cubicBezTo>
                      <a:pt x="2138" y="10044"/>
                      <a:pt x="2109" y="10014"/>
                      <a:pt x="2080" y="10014"/>
                    </a:cubicBezTo>
                    <a:cubicBezTo>
                      <a:pt x="2080" y="9985"/>
                      <a:pt x="2043" y="9949"/>
                      <a:pt x="2043" y="9919"/>
                    </a:cubicBezTo>
                    <a:cubicBezTo>
                      <a:pt x="1743" y="9553"/>
                      <a:pt x="1465" y="9128"/>
                      <a:pt x="1194" y="8638"/>
                    </a:cubicBezTo>
                    <a:cubicBezTo>
                      <a:pt x="1194" y="8609"/>
                      <a:pt x="1194" y="8609"/>
                      <a:pt x="1165" y="8579"/>
                    </a:cubicBezTo>
                    <a:cubicBezTo>
                      <a:pt x="1099" y="8396"/>
                      <a:pt x="1011" y="8242"/>
                      <a:pt x="916" y="8059"/>
                    </a:cubicBezTo>
                    <a:cubicBezTo>
                      <a:pt x="916" y="8030"/>
                      <a:pt x="916" y="8001"/>
                      <a:pt x="886" y="7972"/>
                    </a:cubicBezTo>
                    <a:cubicBezTo>
                      <a:pt x="886" y="7935"/>
                      <a:pt x="886" y="7935"/>
                      <a:pt x="857" y="7906"/>
                    </a:cubicBezTo>
                    <a:cubicBezTo>
                      <a:pt x="828" y="7752"/>
                      <a:pt x="762" y="7635"/>
                      <a:pt x="703" y="7510"/>
                    </a:cubicBezTo>
                    <a:lnTo>
                      <a:pt x="703" y="7422"/>
                    </a:lnTo>
                    <a:cubicBezTo>
                      <a:pt x="674" y="7386"/>
                      <a:pt x="674" y="7356"/>
                      <a:pt x="674" y="7327"/>
                    </a:cubicBezTo>
                    <a:cubicBezTo>
                      <a:pt x="645" y="7327"/>
                      <a:pt x="645" y="7298"/>
                      <a:pt x="645" y="7269"/>
                    </a:cubicBezTo>
                    <a:cubicBezTo>
                      <a:pt x="308" y="6229"/>
                      <a:pt x="183" y="5255"/>
                      <a:pt x="308" y="4369"/>
                    </a:cubicBezTo>
                    <a:cubicBezTo>
                      <a:pt x="308" y="4186"/>
                      <a:pt x="366" y="4003"/>
                      <a:pt x="396" y="3820"/>
                    </a:cubicBezTo>
                    <a:cubicBezTo>
                      <a:pt x="462" y="3637"/>
                      <a:pt x="520" y="3424"/>
                      <a:pt x="579" y="3241"/>
                    </a:cubicBezTo>
                    <a:cubicBezTo>
                      <a:pt x="1069" y="2143"/>
                      <a:pt x="1985" y="1286"/>
                      <a:pt x="3325" y="766"/>
                    </a:cubicBezTo>
                    <a:cubicBezTo>
                      <a:pt x="4306" y="371"/>
                      <a:pt x="5251" y="188"/>
                      <a:pt x="6137" y="188"/>
                    </a:cubicBezTo>
                    <a:close/>
                    <a:moveTo>
                      <a:pt x="6157" y="0"/>
                    </a:moveTo>
                    <a:cubicBezTo>
                      <a:pt x="5588" y="0"/>
                      <a:pt x="4986" y="81"/>
                      <a:pt x="4364" y="246"/>
                    </a:cubicBezTo>
                    <a:cubicBezTo>
                      <a:pt x="3998" y="342"/>
                      <a:pt x="3632" y="466"/>
                      <a:pt x="3266" y="583"/>
                    </a:cubicBezTo>
                    <a:cubicBezTo>
                      <a:pt x="1860" y="1162"/>
                      <a:pt x="916" y="2018"/>
                      <a:pt x="432" y="3175"/>
                    </a:cubicBezTo>
                    <a:cubicBezTo>
                      <a:pt x="337" y="3395"/>
                      <a:pt x="249" y="3637"/>
                      <a:pt x="213" y="3849"/>
                    </a:cubicBezTo>
                    <a:cubicBezTo>
                      <a:pt x="183" y="4003"/>
                      <a:pt x="154" y="4127"/>
                      <a:pt x="125" y="4274"/>
                    </a:cubicBezTo>
                    <a:cubicBezTo>
                      <a:pt x="0" y="5189"/>
                      <a:pt x="96" y="6229"/>
                      <a:pt x="462" y="7327"/>
                    </a:cubicBezTo>
                    <a:cubicBezTo>
                      <a:pt x="491" y="7356"/>
                      <a:pt x="491" y="7386"/>
                      <a:pt x="491" y="7422"/>
                    </a:cubicBezTo>
                    <a:cubicBezTo>
                      <a:pt x="520" y="7452"/>
                      <a:pt x="520" y="7481"/>
                      <a:pt x="520" y="7510"/>
                    </a:cubicBezTo>
                    <a:cubicBezTo>
                      <a:pt x="579" y="7664"/>
                      <a:pt x="645" y="7818"/>
                      <a:pt x="703" y="7972"/>
                    </a:cubicBezTo>
                    <a:cubicBezTo>
                      <a:pt x="703" y="8001"/>
                      <a:pt x="733" y="8030"/>
                      <a:pt x="733" y="8059"/>
                    </a:cubicBezTo>
                    <a:cubicBezTo>
                      <a:pt x="733" y="8059"/>
                      <a:pt x="762" y="8089"/>
                      <a:pt x="762" y="8118"/>
                    </a:cubicBezTo>
                    <a:cubicBezTo>
                      <a:pt x="857" y="8301"/>
                      <a:pt x="945" y="8521"/>
                      <a:pt x="1040" y="8667"/>
                    </a:cubicBezTo>
                    <a:cubicBezTo>
                      <a:pt x="1040" y="8704"/>
                      <a:pt x="1040" y="8733"/>
                      <a:pt x="1069" y="8762"/>
                    </a:cubicBezTo>
                    <a:cubicBezTo>
                      <a:pt x="1311" y="9253"/>
                      <a:pt x="1589" y="9648"/>
                      <a:pt x="1860" y="10014"/>
                    </a:cubicBezTo>
                    <a:cubicBezTo>
                      <a:pt x="1897" y="10044"/>
                      <a:pt x="1897" y="10073"/>
                      <a:pt x="1926" y="10102"/>
                    </a:cubicBezTo>
                    <a:cubicBezTo>
                      <a:pt x="1955" y="10102"/>
                      <a:pt x="1955" y="10132"/>
                      <a:pt x="1985" y="10168"/>
                    </a:cubicBezTo>
                    <a:cubicBezTo>
                      <a:pt x="2629" y="10930"/>
                      <a:pt x="3420" y="11413"/>
                      <a:pt x="4306" y="11633"/>
                    </a:cubicBezTo>
                    <a:cubicBezTo>
                      <a:pt x="4335" y="11633"/>
                      <a:pt x="4364" y="11662"/>
                      <a:pt x="4394" y="11662"/>
                    </a:cubicBezTo>
                    <a:lnTo>
                      <a:pt x="4460" y="11662"/>
                    </a:lnTo>
                    <a:cubicBezTo>
                      <a:pt x="4606" y="11691"/>
                      <a:pt x="4731" y="11721"/>
                      <a:pt x="4884" y="11750"/>
                    </a:cubicBezTo>
                    <a:cubicBezTo>
                      <a:pt x="5097" y="11750"/>
                      <a:pt x="5280" y="11779"/>
                      <a:pt x="5492" y="11779"/>
                    </a:cubicBezTo>
                    <a:cubicBezTo>
                      <a:pt x="5983" y="11779"/>
                      <a:pt x="6473" y="11721"/>
                      <a:pt x="7023" y="11596"/>
                    </a:cubicBezTo>
                    <a:cubicBezTo>
                      <a:pt x="7052" y="11567"/>
                      <a:pt x="7081" y="11567"/>
                      <a:pt x="7110" y="11567"/>
                    </a:cubicBezTo>
                    <a:cubicBezTo>
                      <a:pt x="7140" y="11567"/>
                      <a:pt x="7169" y="11538"/>
                      <a:pt x="7206" y="11538"/>
                    </a:cubicBezTo>
                    <a:cubicBezTo>
                      <a:pt x="8970" y="11047"/>
                      <a:pt x="10135" y="9765"/>
                      <a:pt x="10647" y="8301"/>
                    </a:cubicBezTo>
                    <a:cubicBezTo>
                      <a:pt x="10684" y="8272"/>
                      <a:pt x="10684" y="8242"/>
                      <a:pt x="10684" y="8213"/>
                    </a:cubicBezTo>
                    <a:cubicBezTo>
                      <a:pt x="10713" y="8184"/>
                      <a:pt x="10713" y="8155"/>
                      <a:pt x="10713" y="8118"/>
                    </a:cubicBezTo>
                    <a:cubicBezTo>
                      <a:pt x="10925" y="7452"/>
                      <a:pt x="11013" y="6778"/>
                      <a:pt x="10955" y="6104"/>
                    </a:cubicBezTo>
                    <a:lnTo>
                      <a:pt x="10955" y="5921"/>
                    </a:lnTo>
                    <a:lnTo>
                      <a:pt x="10955" y="5833"/>
                    </a:lnTo>
                    <a:cubicBezTo>
                      <a:pt x="10955" y="5804"/>
                      <a:pt x="10925" y="5775"/>
                      <a:pt x="10925" y="5738"/>
                    </a:cubicBezTo>
                    <a:cubicBezTo>
                      <a:pt x="10925" y="5621"/>
                      <a:pt x="10925" y="5497"/>
                      <a:pt x="10896" y="5372"/>
                    </a:cubicBezTo>
                    <a:lnTo>
                      <a:pt x="10896" y="5284"/>
                    </a:lnTo>
                    <a:cubicBezTo>
                      <a:pt x="10867" y="5255"/>
                      <a:pt x="10867" y="5226"/>
                      <a:pt x="10867" y="5189"/>
                    </a:cubicBezTo>
                    <a:cubicBezTo>
                      <a:pt x="10713" y="4032"/>
                      <a:pt x="10405" y="3146"/>
                      <a:pt x="10193" y="2626"/>
                    </a:cubicBezTo>
                    <a:cubicBezTo>
                      <a:pt x="10193" y="2597"/>
                      <a:pt x="10164" y="2568"/>
                      <a:pt x="10164" y="2538"/>
                    </a:cubicBezTo>
                    <a:cubicBezTo>
                      <a:pt x="10135" y="2509"/>
                      <a:pt x="10135" y="2480"/>
                      <a:pt x="10098" y="2443"/>
                    </a:cubicBezTo>
                    <a:cubicBezTo>
                      <a:pt x="10098" y="2385"/>
                      <a:pt x="10069" y="2326"/>
                      <a:pt x="10039" y="2297"/>
                    </a:cubicBezTo>
                    <a:cubicBezTo>
                      <a:pt x="10010" y="2201"/>
                      <a:pt x="9981" y="2143"/>
                      <a:pt x="9981" y="2143"/>
                    </a:cubicBezTo>
                    <a:cubicBezTo>
                      <a:pt x="9293" y="744"/>
                      <a:pt x="7880" y="0"/>
                      <a:pt x="61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55"/>
              <p:cNvSpPr/>
              <p:nvPr/>
            </p:nvSpPr>
            <p:spPr>
              <a:xfrm>
                <a:off x="3903085" y="1373806"/>
                <a:ext cx="338975" cy="368149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4240" extrusionOk="0">
                    <a:moveTo>
                      <a:pt x="3355" y="0"/>
                    </a:moveTo>
                    <a:lnTo>
                      <a:pt x="697" y="615"/>
                    </a:lnTo>
                    <a:cubicBezTo>
                      <a:pt x="697" y="615"/>
                      <a:pt x="1" y="2138"/>
                      <a:pt x="1004" y="4240"/>
                    </a:cubicBezTo>
                    <a:lnTo>
                      <a:pt x="2498" y="4057"/>
                    </a:lnTo>
                    <a:cubicBezTo>
                      <a:pt x="2498" y="4057"/>
                      <a:pt x="3904" y="2534"/>
                      <a:pt x="3355" y="0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55"/>
              <p:cNvSpPr/>
              <p:nvPr/>
            </p:nvSpPr>
            <p:spPr>
              <a:xfrm>
                <a:off x="4769113" y="1265010"/>
                <a:ext cx="206649" cy="318049"/>
              </a:xfrm>
              <a:custGeom>
                <a:avLst/>
                <a:gdLst/>
                <a:ahLst/>
                <a:cxnLst/>
                <a:rect l="l" t="t" r="r" b="b"/>
                <a:pathLst>
                  <a:path w="2380" h="3663" extrusionOk="0">
                    <a:moveTo>
                      <a:pt x="1223" y="1"/>
                    </a:moveTo>
                    <a:lnTo>
                      <a:pt x="0" y="799"/>
                    </a:lnTo>
                    <a:cubicBezTo>
                      <a:pt x="366" y="2930"/>
                      <a:pt x="1831" y="3662"/>
                      <a:pt x="1831" y="3662"/>
                    </a:cubicBezTo>
                    <a:lnTo>
                      <a:pt x="2138" y="3267"/>
                    </a:lnTo>
                    <a:cubicBezTo>
                      <a:pt x="2380" y="982"/>
                      <a:pt x="1223" y="1"/>
                      <a:pt x="1223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55"/>
              <p:cNvSpPr/>
              <p:nvPr/>
            </p:nvSpPr>
            <p:spPr>
              <a:xfrm>
                <a:off x="3961173" y="1708270"/>
                <a:ext cx="251626" cy="264390"/>
              </a:xfrm>
              <a:custGeom>
                <a:avLst/>
                <a:gdLst/>
                <a:ahLst/>
                <a:cxnLst/>
                <a:rect l="l" t="t" r="r" b="b"/>
                <a:pathLst>
                  <a:path w="2898" h="3045" extrusionOk="0">
                    <a:moveTo>
                      <a:pt x="1636" y="1"/>
                    </a:moveTo>
                    <a:cubicBezTo>
                      <a:pt x="1079" y="1"/>
                      <a:pt x="1" y="185"/>
                      <a:pt x="181" y="1640"/>
                    </a:cubicBezTo>
                    <a:cubicBezTo>
                      <a:pt x="307" y="2626"/>
                      <a:pt x="896" y="3044"/>
                      <a:pt x="1501" y="3044"/>
                    </a:cubicBezTo>
                    <a:cubicBezTo>
                      <a:pt x="2094" y="3044"/>
                      <a:pt x="2702" y="2641"/>
                      <a:pt x="2898" y="1977"/>
                    </a:cubicBezTo>
                    <a:lnTo>
                      <a:pt x="1953" y="22"/>
                    </a:lnTo>
                    <a:cubicBezTo>
                      <a:pt x="1953" y="22"/>
                      <a:pt x="1825" y="1"/>
                      <a:pt x="16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55"/>
              <p:cNvSpPr/>
              <p:nvPr/>
            </p:nvSpPr>
            <p:spPr>
              <a:xfrm>
                <a:off x="3963518" y="1701410"/>
                <a:ext cx="257617" cy="278977"/>
              </a:xfrm>
              <a:custGeom>
                <a:avLst/>
                <a:gdLst/>
                <a:ahLst/>
                <a:cxnLst/>
                <a:rect l="l" t="t" r="r" b="b"/>
                <a:pathLst>
                  <a:path w="2967" h="3213" extrusionOk="0">
                    <a:moveTo>
                      <a:pt x="1560" y="0"/>
                    </a:moveTo>
                    <a:cubicBezTo>
                      <a:pt x="1237" y="0"/>
                      <a:pt x="767" y="74"/>
                      <a:pt x="433" y="408"/>
                    </a:cubicBezTo>
                    <a:cubicBezTo>
                      <a:pt x="125" y="686"/>
                      <a:pt x="1" y="1140"/>
                      <a:pt x="66" y="1748"/>
                    </a:cubicBezTo>
                    <a:cubicBezTo>
                      <a:pt x="184" y="2605"/>
                      <a:pt x="674" y="3154"/>
                      <a:pt x="1348" y="3213"/>
                    </a:cubicBezTo>
                    <a:lnTo>
                      <a:pt x="1465" y="3213"/>
                    </a:lnTo>
                    <a:cubicBezTo>
                      <a:pt x="2139" y="3213"/>
                      <a:pt x="2746" y="2759"/>
                      <a:pt x="2966" y="2085"/>
                    </a:cubicBezTo>
                    <a:cubicBezTo>
                      <a:pt x="2966" y="2056"/>
                      <a:pt x="2966" y="1997"/>
                      <a:pt x="2900" y="1997"/>
                    </a:cubicBezTo>
                    <a:cubicBezTo>
                      <a:pt x="2883" y="1989"/>
                      <a:pt x="2868" y="1985"/>
                      <a:pt x="2856" y="1985"/>
                    </a:cubicBezTo>
                    <a:cubicBezTo>
                      <a:pt x="2825" y="1985"/>
                      <a:pt x="2804" y="2006"/>
                      <a:pt x="2783" y="2026"/>
                    </a:cubicBezTo>
                    <a:cubicBezTo>
                      <a:pt x="2612" y="2620"/>
                      <a:pt x="2066" y="3036"/>
                      <a:pt x="1500" y="3036"/>
                    </a:cubicBezTo>
                    <a:cubicBezTo>
                      <a:pt x="1459" y="3036"/>
                      <a:pt x="1418" y="3034"/>
                      <a:pt x="1377" y="3030"/>
                    </a:cubicBezTo>
                    <a:cubicBezTo>
                      <a:pt x="769" y="2971"/>
                      <a:pt x="337" y="2480"/>
                      <a:pt x="250" y="1719"/>
                    </a:cubicBezTo>
                    <a:cubicBezTo>
                      <a:pt x="184" y="1170"/>
                      <a:pt x="279" y="774"/>
                      <a:pt x="550" y="533"/>
                    </a:cubicBezTo>
                    <a:cubicBezTo>
                      <a:pt x="849" y="233"/>
                      <a:pt x="1328" y="181"/>
                      <a:pt x="1627" y="181"/>
                    </a:cubicBezTo>
                    <a:cubicBezTo>
                      <a:pt x="1788" y="181"/>
                      <a:pt x="1897" y="196"/>
                      <a:pt x="1897" y="196"/>
                    </a:cubicBezTo>
                    <a:cubicBezTo>
                      <a:pt x="1913" y="204"/>
                      <a:pt x="1926" y="207"/>
                      <a:pt x="1938" y="207"/>
                    </a:cubicBezTo>
                    <a:cubicBezTo>
                      <a:pt x="1971" y="207"/>
                      <a:pt x="1993" y="180"/>
                      <a:pt x="2014" y="137"/>
                    </a:cubicBezTo>
                    <a:cubicBezTo>
                      <a:pt x="2014" y="71"/>
                      <a:pt x="1985" y="42"/>
                      <a:pt x="1926" y="42"/>
                    </a:cubicBezTo>
                    <a:cubicBezTo>
                      <a:pt x="1915" y="31"/>
                      <a:pt x="1768" y="0"/>
                      <a:pt x="156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55"/>
              <p:cNvSpPr/>
              <p:nvPr/>
            </p:nvSpPr>
            <p:spPr>
              <a:xfrm>
                <a:off x="3998510" y="1766532"/>
                <a:ext cx="185116" cy="134409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1548" extrusionOk="0">
                    <a:moveTo>
                      <a:pt x="885" y="1"/>
                    </a:moveTo>
                    <a:cubicBezTo>
                      <a:pt x="781" y="1"/>
                      <a:pt x="680" y="17"/>
                      <a:pt x="579" y="54"/>
                    </a:cubicBezTo>
                    <a:cubicBezTo>
                      <a:pt x="183" y="237"/>
                      <a:pt x="30" y="632"/>
                      <a:pt x="30" y="669"/>
                    </a:cubicBezTo>
                    <a:cubicBezTo>
                      <a:pt x="0" y="669"/>
                      <a:pt x="30" y="698"/>
                      <a:pt x="30" y="698"/>
                    </a:cubicBezTo>
                    <a:cubicBezTo>
                      <a:pt x="39" y="708"/>
                      <a:pt x="49" y="711"/>
                      <a:pt x="58" y="711"/>
                    </a:cubicBezTo>
                    <a:cubicBezTo>
                      <a:pt x="75" y="711"/>
                      <a:pt x="88" y="698"/>
                      <a:pt x="88" y="698"/>
                    </a:cubicBezTo>
                    <a:cubicBezTo>
                      <a:pt x="88" y="669"/>
                      <a:pt x="242" y="266"/>
                      <a:pt x="608" y="149"/>
                    </a:cubicBezTo>
                    <a:cubicBezTo>
                      <a:pt x="707" y="104"/>
                      <a:pt x="813" y="81"/>
                      <a:pt x="922" y="81"/>
                    </a:cubicBezTo>
                    <a:cubicBezTo>
                      <a:pt x="1047" y="81"/>
                      <a:pt x="1178" y="112"/>
                      <a:pt x="1311" y="178"/>
                    </a:cubicBezTo>
                    <a:cubicBezTo>
                      <a:pt x="2043" y="486"/>
                      <a:pt x="1794" y="1489"/>
                      <a:pt x="1794" y="1489"/>
                    </a:cubicBezTo>
                    <a:cubicBezTo>
                      <a:pt x="1794" y="1518"/>
                      <a:pt x="1794" y="1547"/>
                      <a:pt x="1831" y="1547"/>
                    </a:cubicBezTo>
                    <a:cubicBezTo>
                      <a:pt x="1860" y="1547"/>
                      <a:pt x="1860" y="1547"/>
                      <a:pt x="1860" y="1518"/>
                    </a:cubicBezTo>
                    <a:cubicBezTo>
                      <a:pt x="1860" y="1518"/>
                      <a:pt x="2131" y="449"/>
                      <a:pt x="1340" y="83"/>
                    </a:cubicBezTo>
                    <a:cubicBezTo>
                      <a:pt x="1179" y="32"/>
                      <a:pt x="1029" y="1"/>
                      <a:pt x="885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55"/>
              <p:cNvSpPr/>
              <p:nvPr/>
            </p:nvSpPr>
            <p:spPr>
              <a:xfrm>
                <a:off x="4058855" y="1815156"/>
                <a:ext cx="101241" cy="35512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409" extrusionOk="0">
                    <a:moveTo>
                      <a:pt x="734" y="0"/>
                    </a:moveTo>
                    <a:cubicBezTo>
                      <a:pt x="328" y="0"/>
                      <a:pt x="1" y="328"/>
                      <a:pt x="1" y="350"/>
                    </a:cubicBezTo>
                    <a:lnTo>
                      <a:pt x="1" y="380"/>
                    </a:lnTo>
                    <a:lnTo>
                      <a:pt x="38" y="409"/>
                    </a:lnTo>
                    <a:lnTo>
                      <a:pt x="67" y="380"/>
                    </a:lnTo>
                    <a:cubicBezTo>
                      <a:pt x="67" y="380"/>
                      <a:pt x="359" y="71"/>
                      <a:pt x="722" y="71"/>
                    </a:cubicBezTo>
                    <a:cubicBezTo>
                      <a:pt x="843" y="71"/>
                      <a:pt x="971" y="105"/>
                      <a:pt x="1099" y="197"/>
                    </a:cubicBezTo>
                    <a:cubicBezTo>
                      <a:pt x="1111" y="206"/>
                      <a:pt x="1120" y="210"/>
                      <a:pt x="1126" y="210"/>
                    </a:cubicBezTo>
                    <a:cubicBezTo>
                      <a:pt x="1139" y="210"/>
                      <a:pt x="1146" y="197"/>
                      <a:pt x="1165" y="197"/>
                    </a:cubicBezTo>
                    <a:lnTo>
                      <a:pt x="1165" y="138"/>
                    </a:lnTo>
                    <a:cubicBezTo>
                      <a:pt x="1019" y="38"/>
                      <a:pt x="872" y="0"/>
                      <a:pt x="734" y="0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55"/>
              <p:cNvSpPr/>
              <p:nvPr/>
            </p:nvSpPr>
            <p:spPr>
              <a:xfrm>
                <a:off x="4517310" y="1811162"/>
                <a:ext cx="77016" cy="38725"/>
              </a:xfrm>
              <a:custGeom>
                <a:avLst/>
                <a:gdLst/>
                <a:ahLst/>
                <a:cxnLst/>
                <a:rect l="l" t="t" r="r" b="b"/>
                <a:pathLst>
                  <a:path w="887" h="446" extrusionOk="0">
                    <a:moveTo>
                      <a:pt x="30" y="1"/>
                    </a:moveTo>
                    <a:cubicBezTo>
                      <a:pt x="0" y="1"/>
                      <a:pt x="0" y="30"/>
                      <a:pt x="0" y="59"/>
                    </a:cubicBezTo>
                    <a:cubicBezTo>
                      <a:pt x="0" y="59"/>
                      <a:pt x="121" y="446"/>
                      <a:pt x="553" y="446"/>
                    </a:cubicBezTo>
                    <a:cubicBezTo>
                      <a:pt x="608" y="446"/>
                      <a:pt x="668" y="440"/>
                      <a:pt x="733" y="426"/>
                    </a:cubicBezTo>
                    <a:cubicBezTo>
                      <a:pt x="799" y="426"/>
                      <a:pt x="828" y="426"/>
                      <a:pt x="857" y="396"/>
                    </a:cubicBezTo>
                    <a:cubicBezTo>
                      <a:pt x="886" y="396"/>
                      <a:pt x="886" y="367"/>
                      <a:pt x="886" y="367"/>
                    </a:cubicBezTo>
                    <a:cubicBezTo>
                      <a:pt x="886" y="338"/>
                      <a:pt x="857" y="338"/>
                      <a:pt x="828" y="338"/>
                    </a:cubicBezTo>
                    <a:cubicBezTo>
                      <a:pt x="727" y="368"/>
                      <a:pt x="638" y="381"/>
                      <a:pt x="561" y="381"/>
                    </a:cubicBezTo>
                    <a:cubicBezTo>
                      <a:pt x="168" y="381"/>
                      <a:pt x="66" y="55"/>
                      <a:pt x="66" y="30"/>
                    </a:cubicBezTo>
                    <a:cubicBezTo>
                      <a:pt x="66" y="1"/>
                      <a:pt x="30" y="1"/>
                      <a:pt x="30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55"/>
              <p:cNvSpPr/>
              <p:nvPr/>
            </p:nvSpPr>
            <p:spPr>
              <a:xfrm>
                <a:off x="4512188" y="1808644"/>
                <a:ext cx="84657" cy="44629"/>
              </a:xfrm>
              <a:custGeom>
                <a:avLst/>
                <a:gdLst/>
                <a:ahLst/>
                <a:cxnLst/>
                <a:rect l="l" t="t" r="r" b="b"/>
                <a:pathLst>
                  <a:path w="975" h="514" extrusionOk="0">
                    <a:moveTo>
                      <a:pt x="89" y="59"/>
                    </a:moveTo>
                    <a:cubicBezTo>
                      <a:pt x="89" y="84"/>
                      <a:pt x="219" y="437"/>
                      <a:pt x="646" y="437"/>
                    </a:cubicBezTo>
                    <a:cubicBezTo>
                      <a:pt x="726" y="437"/>
                      <a:pt x="815" y="425"/>
                      <a:pt x="916" y="396"/>
                    </a:cubicBezTo>
                    <a:lnTo>
                      <a:pt x="916" y="396"/>
                    </a:lnTo>
                    <a:cubicBezTo>
                      <a:pt x="887" y="425"/>
                      <a:pt x="821" y="425"/>
                      <a:pt x="792" y="425"/>
                    </a:cubicBezTo>
                    <a:cubicBezTo>
                      <a:pt x="726" y="440"/>
                      <a:pt x="667" y="447"/>
                      <a:pt x="612" y="447"/>
                    </a:cubicBezTo>
                    <a:cubicBezTo>
                      <a:pt x="208" y="447"/>
                      <a:pt x="89" y="88"/>
                      <a:pt x="89" y="88"/>
                    </a:cubicBezTo>
                    <a:lnTo>
                      <a:pt x="89" y="59"/>
                    </a:lnTo>
                    <a:close/>
                    <a:moveTo>
                      <a:pt x="59" y="1"/>
                    </a:moveTo>
                    <a:cubicBezTo>
                      <a:pt x="30" y="30"/>
                      <a:pt x="1" y="59"/>
                      <a:pt x="30" y="88"/>
                    </a:cubicBezTo>
                    <a:cubicBezTo>
                      <a:pt x="30" y="88"/>
                      <a:pt x="155" y="513"/>
                      <a:pt x="638" y="513"/>
                    </a:cubicBezTo>
                    <a:cubicBezTo>
                      <a:pt x="704" y="513"/>
                      <a:pt x="762" y="513"/>
                      <a:pt x="821" y="484"/>
                    </a:cubicBezTo>
                    <a:cubicBezTo>
                      <a:pt x="858" y="484"/>
                      <a:pt x="887" y="484"/>
                      <a:pt x="916" y="455"/>
                    </a:cubicBezTo>
                    <a:cubicBezTo>
                      <a:pt x="975" y="455"/>
                      <a:pt x="975" y="425"/>
                      <a:pt x="975" y="367"/>
                    </a:cubicBezTo>
                    <a:cubicBezTo>
                      <a:pt x="975" y="330"/>
                      <a:pt x="916" y="330"/>
                      <a:pt x="887" y="330"/>
                    </a:cubicBezTo>
                    <a:cubicBezTo>
                      <a:pt x="798" y="354"/>
                      <a:pt x="719" y="364"/>
                      <a:pt x="650" y="364"/>
                    </a:cubicBezTo>
                    <a:cubicBezTo>
                      <a:pt x="265" y="364"/>
                      <a:pt x="155" y="59"/>
                      <a:pt x="155" y="59"/>
                    </a:cubicBezTo>
                    <a:cubicBezTo>
                      <a:pt x="155" y="30"/>
                      <a:pt x="155" y="30"/>
                      <a:pt x="125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55"/>
              <p:cNvSpPr/>
              <p:nvPr/>
            </p:nvSpPr>
            <p:spPr>
              <a:xfrm>
                <a:off x="4191790" y="1503267"/>
                <a:ext cx="182511" cy="119648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1378" extrusionOk="0">
                    <a:moveTo>
                      <a:pt x="1650" y="0"/>
                    </a:moveTo>
                    <a:cubicBezTo>
                      <a:pt x="1454" y="0"/>
                      <a:pt x="1170" y="118"/>
                      <a:pt x="733" y="464"/>
                    </a:cubicBezTo>
                    <a:cubicBezTo>
                      <a:pt x="0" y="1043"/>
                      <a:pt x="425" y="1321"/>
                      <a:pt x="425" y="1321"/>
                    </a:cubicBezTo>
                    <a:cubicBezTo>
                      <a:pt x="487" y="1359"/>
                      <a:pt x="558" y="1377"/>
                      <a:pt x="638" y="1377"/>
                    </a:cubicBezTo>
                    <a:cubicBezTo>
                      <a:pt x="866" y="1377"/>
                      <a:pt x="1167" y="1226"/>
                      <a:pt x="1553" y="955"/>
                    </a:cubicBezTo>
                    <a:cubicBezTo>
                      <a:pt x="1948" y="618"/>
                      <a:pt x="2102" y="310"/>
                      <a:pt x="1948" y="127"/>
                    </a:cubicBezTo>
                    <a:cubicBezTo>
                      <a:pt x="1874" y="54"/>
                      <a:pt x="1782" y="0"/>
                      <a:pt x="1650" y="0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55"/>
              <p:cNvSpPr/>
              <p:nvPr/>
            </p:nvSpPr>
            <p:spPr>
              <a:xfrm>
                <a:off x="4308140" y="1680311"/>
                <a:ext cx="77016" cy="83528"/>
              </a:xfrm>
              <a:custGeom>
                <a:avLst/>
                <a:gdLst/>
                <a:ahLst/>
                <a:cxnLst/>
                <a:rect l="l" t="t" r="r" b="b"/>
                <a:pathLst>
                  <a:path w="887" h="962" extrusionOk="0">
                    <a:moveTo>
                      <a:pt x="425" y="1"/>
                    </a:moveTo>
                    <a:cubicBezTo>
                      <a:pt x="396" y="1"/>
                      <a:pt x="367" y="5"/>
                      <a:pt x="337" y="14"/>
                    </a:cubicBezTo>
                    <a:cubicBezTo>
                      <a:pt x="125" y="43"/>
                      <a:pt x="0" y="285"/>
                      <a:pt x="30" y="563"/>
                    </a:cubicBezTo>
                    <a:cubicBezTo>
                      <a:pt x="91" y="788"/>
                      <a:pt x="279" y="962"/>
                      <a:pt x="475" y="962"/>
                    </a:cubicBezTo>
                    <a:cubicBezTo>
                      <a:pt x="490" y="962"/>
                      <a:pt x="505" y="961"/>
                      <a:pt x="520" y="959"/>
                    </a:cubicBezTo>
                    <a:cubicBezTo>
                      <a:pt x="733" y="929"/>
                      <a:pt x="886" y="680"/>
                      <a:pt x="828" y="410"/>
                    </a:cubicBezTo>
                    <a:cubicBezTo>
                      <a:pt x="771" y="170"/>
                      <a:pt x="605" y="1"/>
                      <a:pt x="425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55"/>
              <p:cNvSpPr/>
              <p:nvPr/>
            </p:nvSpPr>
            <p:spPr>
              <a:xfrm>
                <a:off x="4671171" y="1614495"/>
                <a:ext cx="77016" cy="83268"/>
              </a:xfrm>
              <a:custGeom>
                <a:avLst/>
                <a:gdLst/>
                <a:ahLst/>
                <a:cxnLst/>
                <a:rect l="l" t="t" r="r" b="b"/>
                <a:pathLst>
                  <a:path w="887" h="959" extrusionOk="0">
                    <a:moveTo>
                      <a:pt x="382" y="0"/>
                    </a:moveTo>
                    <a:cubicBezTo>
                      <a:pt x="367" y="0"/>
                      <a:pt x="352" y="1"/>
                      <a:pt x="337" y="3"/>
                    </a:cubicBezTo>
                    <a:cubicBezTo>
                      <a:pt x="125" y="40"/>
                      <a:pt x="0" y="282"/>
                      <a:pt x="30" y="552"/>
                    </a:cubicBezTo>
                    <a:cubicBezTo>
                      <a:pt x="84" y="784"/>
                      <a:pt x="278" y="958"/>
                      <a:pt x="475" y="958"/>
                    </a:cubicBezTo>
                    <a:cubicBezTo>
                      <a:pt x="490" y="958"/>
                      <a:pt x="505" y="957"/>
                      <a:pt x="520" y="955"/>
                    </a:cubicBezTo>
                    <a:cubicBezTo>
                      <a:pt x="733" y="919"/>
                      <a:pt x="886" y="677"/>
                      <a:pt x="821" y="406"/>
                    </a:cubicBezTo>
                    <a:cubicBezTo>
                      <a:pt x="766" y="175"/>
                      <a:pt x="579" y="0"/>
                      <a:pt x="382" y="0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55"/>
              <p:cNvSpPr/>
              <p:nvPr/>
            </p:nvSpPr>
            <p:spPr>
              <a:xfrm>
                <a:off x="4607612" y="1438667"/>
                <a:ext cx="195883" cy="88217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016" extrusionOk="0">
                    <a:moveTo>
                      <a:pt x="549" y="1"/>
                    </a:moveTo>
                    <a:cubicBezTo>
                      <a:pt x="267" y="1"/>
                      <a:pt x="145" y="113"/>
                      <a:pt x="88" y="264"/>
                    </a:cubicBezTo>
                    <a:cubicBezTo>
                      <a:pt x="0" y="476"/>
                      <a:pt x="242" y="747"/>
                      <a:pt x="762" y="871"/>
                    </a:cubicBezTo>
                    <a:cubicBezTo>
                      <a:pt x="1066" y="963"/>
                      <a:pt x="1309" y="1016"/>
                      <a:pt x="1499" y="1016"/>
                    </a:cubicBezTo>
                    <a:cubicBezTo>
                      <a:pt x="1690" y="1016"/>
                      <a:pt x="1827" y="963"/>
                      <a:pt x="1919" y="842"/>
                    </a:cubicBezTo>
                    <a:cubicBezTo>
                      <a:pt x="1919" y="842"/>
                      <a:pt x="2255" y="447"/>
                      <a:pt x="1340" y="168"/>
                    </a:cubicBezTo>
                    <a:cubicBezTo>
                      <a:pt x="989" y="49"/>
                      <a:pt x="734" y="1"/>
                      <a:pt x="549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55"/>
              <p:cNvSpPr/>
              <p:nvPr/>
            </p:nvSpPr>
            <p:spPr>
              <a:xfrm>
                <a:off x="4464519" y="1486510"/>
                <a:ext cx="156463" cy="279671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3221" extrusionOk="0">
                    <a:moveTo>
                      <a:pt x="49" y="1"/>
                    </a:moveTo>
                    <a:cubicBezTo>
                      <a:pt x="44" y="1"/>
                      <a:pt x="38" y="4"/>
                      <a:pt x="30" y="13"/>
                    </a:cubicBezTo>
                    <a:cubicBezTo>
                      <a:pt x="1" y="13"/>
                      <a:pt x="1" y="13"/>
                      <a:pt x="1" y="49"/>
                    </a:cubicBezTo>
                    <a:cubicBezTo>
                      <a:pt x="30" y="291"/>
                      <a:pt x="59" y="1909"/>
                      <a:pt x="308" y="2151"/>
                    </a:cubicBezTo>
                    <a:cubicBezTo>
                      <a:pt x="365" y="2225"/>
                      <a:pt x="452" y="2284"/>
                      <a:pt x="574" y="2284"/>
                    </a:cubicBezTo>
                    <a:cubicBezTo>
                      <a:pt x="706" y="2284"/>
                      <a:pt x="879" y="2216"/>
                      <a:pt x="1099" y="2026"/>
                    </a:cubicBezTo>
                    <a:lnTo>
                      <a:pt x="1099" y="1997"/>
                    </a:lnTo>
                    <a:cubicBezTo>
                      <a:pt x="1168" y="1949"/>
                      <a:pt x="1234" y="1927"/>
                      <a:pt x="1300" y="1927"/>
                    </a:cubicBezTo>
                    <a:cubicBezTo>
                      <a:pt x="1355" y="1927"/>
                      <a:pt x="1409" y="1942"/>
                      <a:pt x="1465" y="1968"/>
                    </a:cubicBezTo>
                    <a:cubicBezTo>
                      <a:pt x="1619" y="2092"/>
                      <a:pt x="1707" y="2393"/>
                      <a:pt x="1648" y="2642"/>
                    </a:cubicBezTo>
                    <a:cubicBezTo>
                      <a:pt x="1553" y="2942"/>
                      <a:pt x="1282" y="3125"/>
                      <a:pt x="1282" y="3125"/>
                    </a:cubicBezTo>
                    <a:cubicBezTo>
                      <a:pt x="1253" y="3161"/>
                      <a:pt x="1253" y="3191"/>
                      <a:pt x="1253" y="3191"/>
                    </a:cubicBezTo>
                    <a:cubicBezTo>
                      <a:pt x="1282" y="3220"/>
                      <a:pt x="1282" y="3220"/>
                      <a:pt x="1311" y="3220"/>
                    </a:cubicBezTo>
                    <a:cubicBezTo>
                      <a:pt x="1341" y="3191"/>
                      <a:pt x="1619" y="2978"/>
                      <a:pt x="1736" y="2671"/>
                    </a:cubicBezTo>
                    <a:cubicBezTo>
                      <a:pt x="1802" y="2393"/>
                      <a:pt x="1707" y="2026"/>
                      <a:pt x="1494" y="1909"/>
                    </a:cubicBezTo>
                    <a:cubicBezTo>
                      <a:pt x="1436" y="1865"/>
                      <a:pt x="1373" y="1841"/>
                      <a:pt x="1307" y="1841"/>
                    </a:cubicBezTo>
                    <a:cubicBezTo>
                      <a:pt x="1232" y="1841"/>
                      <a:pt x="1152" y="1872"/>
                      <a:pt x="1070" y="1939"/>
                    </a:cubicBezTo>
                    <a:lnTo>
                      <a:pt x="1040" y="1968"/>
                    </a:lnTo>
                    <a:cubicBezTo>
                      <a:pt x="845" y="2122"/>
                      <a:pt x="687" y="2204"/>
                      <a:pt x="559" y="2204"/>
                    </a:cubicBezTo>
                    <a:cubicBezTo>
                      <a:pt x="486" y="2204"/>
                      <a:pt x="423" y="2178"/>
                      <a:pt x="367" y="2122"/>
                    </a:cubicBezTo>
                    <a:cubicBezTo>
                      <a:pt x="184" y="1909"/>
                      <a:pt x="154" y="716"/>
                      <a:pt x="59" y="49"/>
                    </a:cubicBezTo>
                    <a:cubicBezTo>
                      <a:pt x="59" y="23"/>
                      <a:pt x="59" y="1"/>
                      <a:pt x="49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55"/>
              <p:cNvSpPr/>
              <p:nvPr/>
            </p:nvSpPr>
            <p:spPr>
              <a:xfrm>
                <a:off x="4462001" y="1483905"/>
                <a:ext cx="161586" cy="284794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3280" extrusionOk="0">
                    <a:moveTo>
                      <a:pt x="59" y="79"/>
                    </a:moveTo>
                    <a:cubicBezTo>
                      <a:pt x="88" y="262"/>
                      <a:pt x="88" y="446"/>
                      <a:pt x="118" y="687"/>
                    </a:cubicBezTo>
                    <a:cubicBezTo>
                      <a:pt x="183" y="1324"/>
                      <a:pt x="213" y="1998"/>
                      <a:pt x="366" y="2152"/>
                    </a:cubicBezTo>
                    <a:cubicBezTo>
                      <a:pt x="430" y="2228"/>
                      <a:pt x="510" y="2267"/>
                      <a:pt x="605" y="2267"/>
                    </a:cubicBezTo>
                    <a:cubicBezTo>
                      <a:pt x="738" y="2267"/>
                      <a:pt x="902" y="2190"/>
                      <a:pt x="1099" y="2027"/>
                    </a:cubicBezTo>
                    <a:lnTo>
                      <a:pt x="1099" y="2027"/>
                    </a:lnTo>
                    <a:cubicBezTo>
                      <a:pt x="910" y="2198"/>
                      <a:pt x="735" y="2286"/>
                      <a:pt x="592" y="2286"/>
                    </a:cubicBezTo>
                    <a:cubicBezTo>
                      <a:pt x="502" y="2286"/>
                      <a:pt x="426" y="2252"/>
                      <a:pt x="366" y="2181"/>
                    </a:cubicBezTo>
                    <a:cubicBezTo>
                      <a:pt x="183" y="1969"/>
                      <a:pt x="88" y="841"/>
                      <a:pt x="59" y="350"/>
                    </a:cubicBezTo>
                    <a:lnTo>
                      <a:pt x="59" y="79"/>
                    </a:lnTo>
                    <a:close/>
                    <a:moveTo>
                      <a:pt x="1336" y="1901"/>
                    </a:moveTo>
                    <a:cubicBezTo>
                      <a:pt x="1402" y="1901"/>
                      <a:pt x="1465" y="1924"/>
                      <a:pt x="1523" y="1969"/>
                    </a:cubicBezTo>
                    <a:cubicBezTo>
                      <a:pt x="1706" y="2093"/>
                      <a:pt x="1802" y="2423"/>
                      <a:pt x="1736" y="2672"/>
                    </a:cubicBezTo>
                    <a:cubicBezTo>
                      <a:pt x="1648" y="3008"/>
                      <a:pt x="1340" y="3191"/>
                      <a:pt x="1340" y="3221"/>
                    </a:cubicBezTo>
                    <a:lnTo>
                      <a:pt x="1311" y="3221"/>
                    </a:lnTo>
                    <a:lnTo>
                      <a:pt x="1311" y="3191"/>
                    </a:lnTo>
                    <a:cubicBezTo>
                      <a:pt x="1340" y="3191"/>
                      <a:pt x="1619" y="2972"/>
                      <a:pt x="1706" y="2672"/>
                    </a:cubicBezTo>
                    <a:cubicBezTo>
                      <a:pt x="1765" y="2423"/>
                      <a:pt x="1677" y="2093"/>
                      <a:pt x="1494" y="1969"/>
                    </a:cubicBezTo>
                    <a:cubicBezTo>
                      <a:pt x="1465" y="1939"/>
                      <a:pt x="1399" y="1910"/>
                      <a:pt x="1340" y="1910"/>
                    </a:cubicBezTo>
                    <a:cubicBezTo>
                      <a:pt x="1282" y="1910"/>
                      <a:pt x="1216" y="1939"/>
                      <a:pt x="1128" y="1998"/>
                    </a:cubicBezTo>
                    <a:lnTo>
                      <a:pt x="1099" y="2027"/>
                    </a:lnTo>
                    <a:lnTo>
                      <a:pt x="1099" y="1998"/>
                    </a:lnTo>
                    <a:cubicBezTo>
                      <a:pt x="1181" y="1931"/>
                      <a:pt x="1261" y="1901"/>
                      <a:pt x="1336" y="1901"/>
                    </a:cubicBezTo>
                    <a:close/>
                    <a:moveTo>
                      <a:pt x="67" y="1"/>
                    </a:moveTo>
                    <a:cubicBezTo>
                      <a:pt x="62" y="1"/>
                      <a:pt x="59" y="4"/>
                      <a:pt x="59" y="14"/>
                    </a:cubicBezTo>
                    <a:cubicBezTo>
                      <a:pt x="0" y="14"/>
                      <a:pt x="0" y="43"/>
                      <a:pt x="0" y="79"/>
                    </a:cubicBezTo>
                    <a:lnTo>
                      <a:pt x="0" y="350"/>
                    </a:lnTo>
                    <a:cubicBezTo>
                      <a:pt x="59" y="929"/>
                      <a:pt x="118" y="1998"/>
                      <a:pt x="301" y="2210"/>
                    </a:cubicBezTo>
                    <a:cubicBezTo>
                      <a:pt x="376" y="2285"/>
                      <a:pt x="474" y="2347"/>
                      <a:pt x="604" y="2347"/>
                    </a:cubicBezTo>
                    <a:cubicBezTo>
                      <a:pt x="740" y="2347"/>
                      <a:pt x="911" y="2280"/>
                      <a:pt x="1128" y="2093"/>
                    </a:cubicBezTo>
                    <a:lnTo>
                      <a:pt x="1157" y="2056"/>
                    </a:lnTo>
                    <a:cubicBezTo>
                      <a:pt x="1226" y="2008"/>
                      <a:pt x="1283" y="1986"/>
                      <a:pt x="1337" y="1986"/>
                    </a:cubicBezTo>
                    <a:cubicBezTo>
                      <a:pt x="1381" y="1986"/>
                      <a:pt x="1422" y="2001"/>
                      <a:pt x="1465" y="2027"/>
                    </a:cubicBezTo>
                    <a:cubicBezTo>
                      <a:pt x="1619" y="2122"/>
                      <a:pt x="1706" y="2423"/>
                      <a:pt x="1648" y="2672"/>
                    </a:cubicBezTo>
                    <a:cubicBezTo>
                      <a:pt x="1553" y="2942"/>
                      <a:pt x="1311" y="3126"/>
                      <a:pt x="1282" y="3155"/>
                    </a:cubicBezTo>
                    <a:cubicBezTo>
                      <a:pt x="1252" y="3155"/>
                      <a:pt x="1252" y="3221"/>
                      <a:pt x="1282" y="3250"/>
                    </a:cubicBezTo>
                    <a:cubicBezTo>
                      <a:pt x="1282" y="3279"/>
                      <a:pt x="1311" y="3279"/>
                      <a:pt x="1340" y="3279"/>
                    </a:cubicBezTo>
                    <a:lnTo>
                      <a:pt x="1370" y="3250"/>
                    </a:lnTo>
                    <a:cubicBezTo>
                      <a:pt x="1370" y="3250"/>
                      <a:pt x="1677" y="3038"/>
                      <a:pt x="1802" y="2701"/>
                    </a:cubicBezTo>
                    <a:cubicBezTo>
                      <a:pt x="1860" y="2423"/>
                      <a:pt x="1765" y="2056"/>
                      <a:pt x="1553" y="1910"/>
                    </a:cubicBezTo>
                    <a:cubicBezTo>
                      <a:pt x="1481" y="1866"/>
                      <a:pt x="1403" y="1842"/>
                      <a:pt x="1325" y="1842"/>
                    </a:cubicBezTo>
                    <a:cubicBezTo>
                      <a:pt x="1236" y="1842"/>
                      <a:pt x="1148" y="1873"/>
                      <a:pt x="1069" y="1939"/>
                    </a:cubicBezTo>
                    <a:lnTo>
                      <a:pt x="1033" y="1969"/>
                    </a:lnTo>
                    <a:cubicBezTo>
                      <a:pt x="860" y="2122"/>
                      <a:pt x="711" y="2205"/>
                      <a:pt x="594" y="2205"/>
                    </a:cubicBezTo>
                    <a:cubicBezTo>
                      <a:pt x="527" y="2205"/>
                      <a:pt x="470" y="2178"/>
                      <a:pt x="425" y="2122"/>
                    </a:cubicBezTo>
                    <a:cubicBezTo>
                      <a:pt x="301" y="1998"/>
                      <a:pt x="242" y="1266"/>
                      <a:pt x="183" y="658"/>
                    </a:cubicBezTo>
                    <a:cubicBezTo>
                      <a:pt x="154" y="446"/>
                      <a:pt x="154" y="226"/>
                      <a:pt x="118" y="79"/>
                    </a:cubicBezTo>
                    <a:cubicBezTo>
                      <a:pt x="118" y="43"/>
                      <a:pt x="118" y="14"/>
                      <a:pt x="88" y="14"/>
                    </a:cubicBezTo>
                    <a:cubicBezTo>
                      <a:pt x="88" y="14"/>
                      <a:pt x="75" y="1"/>
                      <a:pt x="67" y="1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55"/>
              <p:cNvSpPr/>
              <p:nvPr/>
            </p:nvSpPr>
            <p:spPr>
              <a:xfrm>
                <a:off x="3852290" y="920995"/>
                <a:ext cx="1118425" cy="598415"/>
              </a:xfrm>
              <a:custGeom>
                <a:avLst/>
                <a:gdLst/>
                <a:ahLst/>
                <a:cxnLst/>
                <a:rect l="l" t="t" r="r" b="b"/>
                <a:pathLst>
                  <a:path w="12881" h="6892" extrusionOk="0">
                    <a:moveTo>
                      <a:pt x="5062" y="0"/>
                    </a:moveTo>
                    <a:cubicBezTo>
                      <a:pt x="4582" y="0"/>
                      <a:pt x="4314" y="372"/>
                      <a:pt x="4181" y="580"/>
                    </a:cubicBezTo>
                    <a:cubicBezTo>
                      <a:pt x="3844" y="1071"/>
                      <a:pt x="3390" y="1437"/>
                      <a:pt x="2871" y="1737"/>
                    </a:cubicBezTo>
                    <a:cubicBezTo>
                      <a:pt x="1648" y="2440"/>
                      <a:pt x="0" y="3904"/>
                      <a:pt x="1347" y="6043"/>
                    </a:cubicBezTo>
                    <a:lnTo>
                      <a:pt x="2783" y="6892"/>
                    </a:lnTo>
                    <a:cubicBezTo>
                      <a:pt x="2783" y="6892"/>
                      <a:pt x="3542" y="5684"/>
                      <a:pt x="5389" y="5684"/>
                    </a:cubicBezTo>
                    <a:cubicBezTo>
                      <a:pt x="5529" y="5684"/>
                      <a:pt x="5676" y="5691"/>
                      <a:pt x="5829" y="5706"/>
                    </a:cubicBezTo>
                    <a:cubicBezTo>
                      <a:pt x="5924" y="5706"/>
                      <a:pt x="6012" y="5735"/>
                      <a:pt x="6107" y="5735"/>
                    </a:cubicBezTo>
                    <a:cubicBezTo>
                      <a:pt x="6735" y="5852"/>
                      <a:pt x="7308" y="5908"/>
                      <a:pt x="7838" y="5908"/>
                    </a:cubicBezTo>
                    <a:cubicBezTo>
                      <a:pt x="9106" y="5908"/>
                      <a:pt x="10125" y="5586"/>
                      <a:pt x="11050" y="5003"/>
                    </a:cubicBezTo>
                    <a:cubicBezTo>
                      <a:pt x="12024" y="4395"/>
                      <a:pt x="12880" y="2989"/>
                      <a:pt x="12148" y="2015"/>
                    </a:cubicBezTo>
                    <a:cubicBezTo>
                      <a:pt x="11918" y="1707"/>
                      <a:pt x="11651" y="1601"/>
                      <a:pt x="11394" y="1601"/>
                    </a:cubicBezTo>
                    <a:cubicBezTo>
                      <a:pt x="10833" y="1601"/>
                      <a:pt x="10317" y="2103"/>
                      <a:pt x="10317" y="2103"/>
                    </a:cubicBezTo>
                    <a:cubicBezTo>
                      <a:pt x="10317" y="2103"/>
                      <a:pt x="10837" y="1100"/>
                      <a:pt x="9827" y="609"/>
                    </a:cubicBezTo>
                    <a:cubicBezTo>
                      <a:pt x="9711" y="552"/>
                      <a:pt x="9598" y="527"/>
                      <a:pt x="9488" y="527"/>
                    </a:cubicBezTo>
                    <a:cubicBezTo>
                      <a:pt x="8846" y="527"/>
                      <a:pt x="8333" y="1371"/>
                      <a:pt x="8333" y="1371"/>
                    </a:cubicBezTo>
                    <a:cubicBezTo>
                      <a:pt x="8333" y="1371"/>
                      <a:pt x="8670" y="243"/>
                      <a:pt x="7630" y="119"/>
                    </a:cubicBezTo>
                    <a:cubicBezTo>
                      <a:pt x="7577" y="113"/>
                      <a:pt x="7527" y="110"/>
                      <a:pt x="7478" y="110"/>
                    </a:cubicBezTo>
                    <a:cubicBezTo>
                      <a:pt x="6566" y="110"/>
                      <a:pt x="6349" y="1100"/>
                      <a:pt x="6349" y="1100"/>
                    </a:cubicBezTo>
                    <a:cubicBezTo>
                      <a:pt x="6349" y="1100"/>
                      <a:pt x="6407" y="273"/>
                      <a:pt x="5309" y="31"/>
                    </a:cubicBezTo>
                    <a:cubicBezTo>
                      <a:pt x="5221" y="10"/>
                      <a:pt x="5139" y="0"/>
                      <a:pt x="5062" y="0"/>
                    </a:cubicBezTo>
                    <a:close/>
                  </a:path>
                </a:pathLst>
              </a:custGeom>
              <a:solidFill>
                <a:srgbClr val="000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55"/>
              <p:cNvSpPr/>
              <p:nvPr/>
            </p:nvSpPr>
            <p:spPr>
              <a:xfrm>
                <a:off x="4008669" y="1284112"/>
                <a:ext cx="864107" cy="214377"/>
              </a:xfrm>
              <a:custGeom>
                <a:avLst/>
                <a:gdLst/>
                <a:ahLst/>
                <a:cxnLst/>
                <a:rect l="l" t="t" r="r" b="b"/>
                <a:pathLst>
                  <a:path w="9952" h="2469" extrusionOk="0">
                    <a:moveTo>
                      <a:pt x="9856" y="1"/>
                    </a:moveTo>
                    <a:cubicBezTo>
                      <a:pt x="9219" y="762"/>
                      <a:pt x="8634" y="1399"/>
                      <a:pt x="7813" y="1582"/>
                    </a:cubicBezTo>
                    <a:cubicBezTo>
                      <a:pt x="7609" y="1643"/>
                      <a:pt x="7400" y="1666"/>
                      <a:pt x="7190" y="1666"/>
                    </a:cubicBezTo>
                    <a:cubicBezTo>
                      <a:pt x="6866" y="1666"/>
                      <a:pt x="6540" y="1611"/>
                      <a:pt x="6225" y="1553"/>
                    </a:cubicBezTo>
                    <a:cubicBezTo>
                      <a:pt x="6012" y="1524"/>
                      <a:pt x="5800" y="1465"/>
                      <a:pt x="5587" y="1429"/>
                    </a:cubicBezTo>
                    <a:cubicBezTo>
                      <a:pt x="4792" y="1293"/>
                      <a:pt x="3972" y="1125"/>
                      <a:pt x="3150" y="1125"/>
                    </a:cubicBezTo>
                    <a:cubicBezTo>
                      <a:pt x="3086" y="1125"/>
                      <a:pt x="3023" y="1126"/>
                      <a:pt x="2959" y="1128"/>
                    </a:cubicBezTo>
                    <a:cubicBezTo>
                      <a:pt x="1677" y="1158"/>
                      <a:pt x="616" y="1612"/>
                      <a:pt x="0" y="2410"/>
                    </a:cubicBezTo>
                    <a:lnTo>
                      <a:pt x="66" y="2468"/>
                    </a:lnTo>
                    <a:cubicBezTo>
                      <a:pt x="674" y="1707"/>
                      <a:pt x="1714" y="1245"/>
                      <a:pt x="2959" y="1216"/>
                    </a:cubicBezTo>
                    <a:cubicBezTo>
                      <a:pt x="3020" y="1214"/>
                      <a:pt x="3082" y="1213"/>
                      <a:pt x="3144" y="1213"/>
                    </a:cubicBezTo>
                    <a:cubicBezTo>
                      <a:pt x="3943" y="1213"/>
                      <a:pt x="4763" y="1381"/>
                      <a:pt x="5558" y="1524"/>
                    </a:cubicBezTo>
                    <a:cubicBezTo>
                      <a:pt x="5771" y="1582"/>
                      <a:pt x="5983" y="1612"/>
                      <a:pt x="6195" y="1648"/>
                    </a:cubicBezTo>
                    <a:cubicBezTo>
                      <a:pt x="6555" y="1706"/>
                      <a:pt x="6915" y="1766"/>
                      <a:pt x="7275" y="1766"/>
                    </a:cubicBezTo>
                    <a:cubicBezTo>
                      <a:pt x="7464" y="1766"/>
                      <a:pt x="7653" y="1750"/>
                      <a:pt x="7843" y="1707"/>
                    </a:cubicBezTo>
                    <a:cubicBezTo>
                      <a:pt x="8699" y="1494"/>
                      <a:pt x="9307" y="850"/>
                      <a:pt x="9952" y="89"/>
                    </a:cubicBezTo>
                    <a:lnTo>
                      <a:pt x="9856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55"/>
              <p:cNvSpPr/>
              <p:nvPr/>
            </p:nvSpPr>
            <p:spPr>
              <a:xfrm>
                <a:off x="3897441" y="915438"/>
                <a:ext cx="537896" cy="543627"/>
              </a:xfrm>
              <a:custGeom>
                <a:avLst/>
                <a:gdLst/>
                <a:ahLst/>
                <a:cxnLst/>
                <a:rect l="l" t="t" r="r" b="b"/>
                <a:pathLst>
                  <a:path w="6195" h="6261" extrusionOk="0">
                    <a:moveTo>
                      <a:pt x="4800" y="0"/>
                    </a:moveTo>
                    <a:cubicBezTo>
                      <a:pt x="4663" y="0"/>
                      <a:pt x="4526" y="21"/>
                      <a:pt x="4393" y="66"/>
                    </a:cubicBezTo>
                    <a:cubicBezTo>
                      <a:pt x="3910" y="219"/>
                      <a:pt x="3573" y="644"/>
                      <a:pt x="3266" y="1069"/>
                    </a:cubicBezTo>
                    <a:cubicBezTo>
                      <a:pt x="3024" y="1376"/>
                      <a:pt x="2775" y="1684"/>
                      <a:pt x="2475" y="1896"/>
                    </a:cubicBezTo>
                    <a:cubicBezTo>
                      <a:pt x="2263" y="2013"/>
                      <a:pt x="2014" y="2109"/>
                      <a:pt x="1801" y="2196"/>
                    </a:cubicBezTo>
                    <a:cubicBezTo>
                      <a:pt x="1618" y="2292"/>
                      <a:pt x="1435" y="2350"/>
                      <a:pt x="1281" y="2445"/>
                    </a:cubicBezTo>
                    <a:cubicBezTo>
                      <a:pt x="615" y="2811"/>
                      <a:pt x="154" y="3514"/>
                      <a:pt x="66" y="4247"/>
                    </a:cubicBezTo>
                    <a:cubicBezTo>
                      <a:pt x="0" y="5008"/>
                      <a:pt x="308" y="5770"/>
                      <a:pt x="857" y="6260"/>
                    </a:cubicBezTo>
                    <a:lnTo>
                      <a:pt x="945" y="6194"/>
                    </a:lnTo>
                    <a:cubicBezTo>
                      <a:pt x="395" y="5711"/>
                      <a:pt x="95" y="4979"/>
                      <a:pt x="183" y="4276"/>
                    </a:cubicBezTo>
                    <a:cubicBezTo>
                      <a:pt x="249" y="3544"/>
                      <a:pt x="703" y="2870"/>
                      <a:pt x="1311" y="2533"/>
                    </a:cubicBezTo>
                    <a:cubicBezTo>
                      <a:pt x="1494" y="2445"/>
                      <a:pt x="1677" y="2379"/>
                      <a:pt x="1831" y="2321"/>
                    </a:cubicBezTo>
                    <a:cubicBezTo>
                      <a:pt x="2080" y="2233"/>
                      <a:pt x="2321" y="2109"/>
                      <a:pt x="2534" y="1984"/>
                    </a:cubicBezTo>
                    <a:cubicBezTo>
                      <a:pt x="2841" y="1742"/>
                      <a:pt x="3083" y="1435"/>
                      <a:pt x="3324" y="1135"/>
                    </a:cubicBezTo>
                    <a:cubicBezTo>
                      <a:pt x="3661" y="703"/>
                      <a:pt x="3969" y="307"/>
                      <a:pt x="4423" y="153"/>
                    </a:cubicBezTo>
                    <a:cubicBezTo>
                      <a:pt x="4545" y="120"/>
                      <a:pt x="4671" y="104"/>
                      <a:pt x="4797" y="104"/>
                    </a:cubicBezTo>
                    <a:cubicBezTo>
                      <a:pt x="5114" y="104"/>
                      <a:pt x="5425" y="211"/>
                      <a:pt x="5646" y="432"/>
                    </a:cubicBezTo>
                    <a:cubicBezTo>
                      <a:pt x="5953" y="732"/>
                      <a:pt x="6070" y="1223"/>
                      <a:pt x="5953" y="1647"/>
                    </a:cubicBezTo>
                    <a:lnTo>
                      <a:pt x="6041" y="1684"/>
                    </a:lnTo>
                    <a:cubicBezTo>
                      <a:pt x="6195" y="1223"/>
                      <a:pt x="6041" y="703"/>
                      <a:pt x="5704" y="366"/>
                    </a:cubicBezTo>
                    <a:cubicBezTo>
                      <a:pt x="5469" y="131"/>
                      <a:pt x="5138" y="0"/>
                      <a:pt x="48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55"/>
              <p:cNvSpPr/>
              <p:nvPr/>
            </p:nvSpPr>
            <p:spPr>
              <a:xfrm>
                <a:off x="4570710" y="960155"/>
                <a:ext cx="216895" cy="181035"/>
              </a:xfrm>
              <a:custGeom>
                <a:avLst/>
                <a:gdLst/>
                <a:ahLst/>
                <a:cxnLst/>
                <a:rect l="l" t="t" r="r" b="b"/>
                <a:pathLst>
                  <a:path w="2498" h="2085" extrusionOk="0">
                    <a:moveTo>
                      <a:pt x="1350" y="0"/>
                    </a:moveTo>
                    <a:cubicBezTo>
                      <a:pt x="1097" y="0"/>
                      <a:pt x="836" y="91"/>
                      <a:pt x="608" y="254"/>
                    </a:cubicBezTo>
                    <a:cubicBezTo>
                      <a:pt x="367" y="437"/>
                      <a:pt x="147" y="708"/>
                      <a:pt x="0" y="1074"/>
                    </a:cubicBezTo>
                    <a:lnTo>
                      <a:pt x="88" y="1103"/>
                    </a:lnTo>
                    <a:cubicBezTo>
                      <a:pt x="242" y="766"/>
                      <a:pt x="425" y="524"/>
                      <a:pt x="667" y="341"/>
                    </a:cubicBezTo>
                    <a:cubicBezTo>
                      <a:pt x="878" y="180"/>
                      <a:pt x="1123" y="108"/>
                      <a:pt x="1360" y="108"/>
                    </a:cubicBezTo>
                    <a:cubicBezTo>
                      <a:pt x="1435" y="108"/>
                      <a:pt x="1510" y="115"/>
                      <a:pt x="1582" y="129"/>
                    </a:cubicBezTo>
                    <a:cubicBezTo>
                      <a:pt x="1919" y="217"/>
                      <a:pt x="2197" y="524"/>
                      <a:pt x="2314" y="920"/>
                    </a:cubicBezTo>
                    <a:cubicBezTo>
                      <a:pt x="2410" y="1227"/>
                      <a:pt x="2410" y="1623"/>
                      <a:pt x="2285" y="2048"/>
                    </a:cubicBezTo>
                    <a:lnTo>
                      <a:pt x="2380" y="2084"/>
                    </a:lnTo>
                    <a:cubicBezTo>
                      <a:pt x="2497" y="1623"/>
                      <a:pt x="2497" y="1227"/>
                      <a:pt x="2410" y="891"/>
                    </a:cubicBezTo>
                    <a:cubicBezTo>
                      <a:pt x="2285" y="466"/>
                      <a:pt x="1978" y="129"/>
                      <a:pt x="1611" y="34"/>
                    </a:cubicBezTo>
                    <a:cubicBezTo>
                      <a:pt x="1526" y="11"/>
                      <a:pt x="1439" y="0"/>
                      <a:pt x="135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55"/>
              <p:cNvSpPr/>
              <p:nvPr/>
            </p:nvSpPr>
            <p:spPr>
              <a:xfrm>
                <a:off x="4957271" y="2522635"/>
                <a:ext cx="71285" cy="485800"/>
              </a:xfrm>
              <a:custGeom>
                <a:avLst/>
                <a:gdLst/>
                <a:ahLst/>
                <a:cxnLst/>
                <a:rect l="l" t="t" r="r" b="b"/>
                <a:pathLst>
                  <a:path w="821" h="5595" extrusionOk="0">
                    <a:moveTo>
                      <a:pt x="122" y="1"/>
                    </a:moveTo>
                    <a:cubicBezTo>
                      <a:pt x="110" y="1"/>
                      <a:pt x="99" y="5"/>
                      <a:pt x="88" y="15"/>
                    </a:cubicBezTo>
                    <a:cubicBezTo>
                      <a:pt x="30" y="15"/>
                      <a:pt x="1" y="45"/>
                      <a:pt x="30" y="103"/>
                    </a:cubicBezTo>
                    <a:cubicBezTo>
                      <a:pt x="242" y="1721"/>
                      <a:pt x="520" y="4284"/>
                      <a:pt x="638" y="5470"/>
                    </a:cubicBezTo>
                    <a:lnTo>
                      <a:pt x="638" y="5536"/>
                    </a:lnTo>
                    <a:lnTo>
                      <a:pt x="638" y="5595"/>
                    </a:lnTo>
                    <a:cubicBezTo>
                      <a:pt x="703" y="5566"/>
                      <a:pt x="762" y="5536"/>
                      <a:pt x="821" y="5536"/>
                    </a:cubicBezTo>
                    <a:lnTo>
                      <a:pt x="821" y="5470"/>
                    </a:lnTo>
                    <a:cubicBezTo>
                      <a:pt x="791" y="5441"/>
                      <a:pt x="791" y="5412"/>
                      <a:pt x="791" y="5383"/>
                    </a:cubicBezTo>
                    <a:cubicBezTo>
                      <a:pt x="674" y="4189"/>
                      <a:pt x="396" y="1692"/>
                      <a:pt x="184" y="74"/>
                    </a:cubicBezTo>
                    <a:cubicBezTo>
                      <a:pt x="184" y="32"/>
                      <a:pt x="153" y="1"/>
                      <a:pt x="12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55"/>
              <p:cNvSpPr/>
              <p:nvPr/>
            </p:nvSpPr>
            <p:spPr>
              <a:xfrm>
                <a:off x="3958395" y="2608509"/>
                <a:ext cx="42719" cy="32048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3691" extrusionOk="0">
                    <a:moveTo>
                      <a:pt x="426" y="0"/>
                    </a:moveTo>
                    <a:cubicBezTo>
                      <a:pt x="367" y="0"/>
                      <a:pt x="338" y="29"/>
                      <a:pt x="338" y="59"/>
                    </a:cubicBezTo>
                    <a:lnTo>
                      <a:pt x="30" y="3449"/>
                    </a:lnTo>
                    <a:lnTo>
                      <a:pt x="30" y="3537"/>
                    </a:lnTo>
                    <a:lnTo>
                      <a:pt x="1" y="3603"/>
                    </a:lnTo>
                    <a:cubicBezTo>
                      <a:pt x="60" y="3632"/>
                      <a:pt x="125" y="3661"/>
                      <a:pt x="184" y="3691"/>
                    </a:cubicBezTo>
                    <a:lnTo>
                      <a:pt x="184" y="3632"/>
                    </a:lnTo>
                    <a:lnTo>
                      <a:pt x="184" y="3566"/>
                    </a:lnTo>
                    <a:lnTo>
                      <a:pt x="492" y="88"/>
                    </a:lnTo>
                    <a:cubicBezTo>
                      <a:pt x="492" y="29"/>
                      <a:pt x="462" y="0"/>
                      <a:pt x="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55"/>
              <p:cNvSpPr/>
              <p:nvPr/>
            </p:nvSpPr>
            <p:spPr>
              <a:xfrm>
                <a:off x="5105401" y="2486428"/>
                <a:ext cx="106277" cy="281061"/>
              </a:xfrm>
              <a:custGeom>
                <a:avLst/>
                <a:gdLst/>
                <a:ahLst/>
                <a:cxnLst/>
                <a:rect l="l" t="t" r="r" b="b"/>
                <a:pathLst>
                  <a:path w="1224" h="3237" extrusionOk="0">
                    <a:moveTo>
                      <a:pt x="1165" y="0"/>
                    </a:moveTo>
                    <a:cubicBezTo>
                      <a:pt x="1099" y="0"/>
                      <a:pt x="1070" y="0"/>
                      <a:pt x="1040" y="66"/>
                    </a:cubicBezTo>
                    <a:lnTo>
                      <a:pt x="1" y="3112"/>
                    </a:lnTo>
                    <a:cubicBezTo>
                      <a:pt x="1" y="3178"/>
                      <a:pt x="1" y="3207"/>
                      <a:pt x="67" y="3237"/>
                    </a:cubicBezTo>
                    <a:lnTo>
                      <a:pt x="96" y="3237"/>
                    </a:lnTo>
                    <a:cubicBezTo>
                      <a:pt x="125" y="3237"/>
                      <a:pt x="154" y="3207"/>
                      <a:pt x="154" y="3178"/>
                    </a:cubicBezTo>
                    <a:lnTo>
                      <a:pt x="1223" y="125"/>
                    </a:lnTo>
                    <a:cubicBezTo>
                      <a:pt x="1223" y="66"/>
                      <a:pt x="1194" y="30"/>
                      <a:pt x="11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55"/>
              <p:cNvSpPr/>
              <p:nvPr/>
            </p:nvSpPr>
            <p:spPr>
              <a:xfrm>
                <a:off x="5245889" y="2319804"/>
                <a:ext cx="275417" cy="116783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1345" extrusionOk="0">
                    <a:moveTo>
                      <a:pt x="184" y="1"/>
                    </a:moveTo>
                    <a:lnTo>
                      <a:pt x="1" y="579"/>
                    </a:lnTo>
                    <a:cubicBezTo>
                      <a:pt x="1090" y="1231"/>
                      <a:pt x="2064" y="1345"/>
                      <a:pt x="2614" y="1345"/>
                    </a:cubicBezTo>
                    <a:cubicBezTo>
                      <a:pt x="2911" y="1345"/>
                      <a:pt x="3084" y="1312"/>
                      <a:pt x="3084" y="1312"/>
                    </a:cubicBezTo>
                    <a:lnTo>
                      <a:pt x="3171" y="792"/>
                    </a:lnTo>
                    <a:lnTo>
                      <a:pt x="3171" y="792"/>
                    </a:lnTo>
                    <a:cubicBezTo>
                      <a:pt x="3171" y="792"/>
                      <a:pt x="2996" y="824"/>
                      <a:pt x="2706" y="824"/>
                    </a:cubicBezTo>
                    <a:cubicBezTo>
                      <a:pt x="2149" y="824"/>
                      <a:pt x="1166" y="704"/>
                      <a:pt x="1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55"/>
              <p:cNvSpPr/>
              <p:nvPr/>
            </p:nvSpPr>
            <p:spPr>
              <a:xfrm>
                <a:off x="5240853" y="2311555"/>
                <a:ext cx="288701" cy="132933"/>
              </a:xfrm>
              <a:custGeom>
                <a:avLst/>
                <a:gdLst/>
                <a:ahLst/>
                <a:cxnLst/>
                <a:rect l="l" t="t" r="r" b="b"/>
                <a:pathLst>
                  <a:path w="3325" h="1531" extrusionOk="0">
                    <a:moveTo>
                      <a:pt x="301" y="250"/>
                    </a:moveTo>
                    <a:cubicBezTo>
                      <a:pt x="454" y="367"/>
                      <a:pt x="637" y="462"/>
                      <a:pt x="820" y="550"/>
                    </a:cubicBezTo>
                    <a:cubicBezTo>
                      <a:pt x="916" y="579"/>
                      <a:pt x="1003" y="645"/>
                      <a:pt x="1069" y="674"/>
                    </a:cubicBezTo>
                    <a:lnTo>
                      <a:pt x="1099" y="674"/>
                    </a:lnTo>
                    <a:cubicBezTo>
                      <a:pt x="1582" y="887"/>
                      <a:pt x="2043" y="982"/>
                      <a:pt x="2409" y="1011"/>
                    </a:cubicBezTo>
                    <a:cubicBezTo>
                      <a:pt x="2746" y="1011"/>
                      <a:pt x="2988" y="1011"/>
                      <a:pt x="3142" y="982"/>
                    </a:cubicBezTo>
                    <a:lnTo>
                      <a:pt x="3142" y="982"/>
                    </a:lnTo>
                    <a:lnTo>
                      <a:pt x="3083" y="1348"/>
                    </a:lnTo>
                    <a:cubicBezTo>
                      <a:pt x="3015" y="1355"/>
                      <a:pt x="2890" y="1366"/>
                      <a:pt x="2720" y="1366"/>
                    </a:cubicBezTo>
                    <a:cubicBezTo>
                      <a:pt x="2195" y="1366"/>
                      <a:pt x="1239" y="1264"/>
                      <a:pt x="183" y="645"/>
                    </a:cubicBezTo>
                    <a:lnTo>
                      <a:pt x="301" y="250"/>
                    </a:lnTo>
                    <a:close/>
                    <a:moveTo>
                      <a:pt x="242" y="1"/>
                    </a:moveTo>
                    <a:lnTo>
                      <a:pt x="213" y="30"/>
                    </a:lnTo>
                    <a:lnTo>
                      <a:pt x="183" y="30"/>
                    </a:lnTo>
                    <a:lnTo>
                      <a:pt x="183" y="67"/>
                    </a:lnTo>
                    <a:lnTo>
                      <a:pt x="154" y="67"/>
                    </a:lnTo>
                    <a:lnTo>
                      <a:pt x="154" y="96"/>
                    </a:lnTo>
                    <a:lnTo>
                      <a:pt x="0" y="645"/>
                    </a:lnTo>
                    <a:lnTo>
                      <a:pt x="0" y="704"/>
                    </a:lnTo>
                    <a:cubicBezTo>
                      <a:pt x="0" y="733"/>
                      <a:pt x="30" y="733"/>
                      <a:pt x="30" y="733"/>
                    </a:cubicBezTo>
                    <a:cubicBezTo>
                      <a:pt x="1128" y="1407"/>
                      <a:pt x="2102" y="1531"/>
                      <a:pt x="2651" y="1531"/>
                    </a:cubicBezTo>
                    <a:cubicBezTo>
                      <a:pt x="2959" y="1531"/>
                      <a:pt x="3142" y="1494"/>
                      <a:pt x="3171" y="1494"/>
                    </a:cubicBezTo>
                    <a:cubicBezTo>
                      <a:pt x="3200" y="1494"/>
                      <a:pt x="3229" y="1465"/>
                      <a:pt x="3229" y="1436"/>
                    </a:cubicBezTo>
                    <a:lnTo>
                      <a:pt x="3325" y="916"/>
                    </a:lnTo>
                    <a:lnTo>
                      <a:pt x="3325" y="857"/>
                    </a:lnTo>
                    <a:lnTo>
                      <a:pt x="3325" y="828"/>
                    </a:lnTo>
                    <a:lnTo>
                      <a:pt x="3295" y="828"/>
                    </a:lnTo>
                    <a:cubicBezTo>
                      <a:pt x="3266" y="799"/>
                      <a:pt x="3266" y="799"/>
                      <a:pt x="3229" y="799"/>
                    </a:cubicBezTo>
                    <a:cubicBezTo>
                      <a:pt x="3229" y="799"/>
                      <a:pt x="3200" y="799"/>
                      <a:pt x="3142" y="828"/>
                    </a:cubicBezTo>
                    <a:lnTo>
                      <a:pt x="2534" y="828"/>
                    </a:lnTo>
                    <a:cubicBezTo>
                      <a:pt x="2131" y="799"/>
                      <a:pt x="1582" y="704"/>
                      <a:pt x="1033" y="462"/>
                    </a:cubicBezTo>
                    <a:cubicBezTo>
                      <a:pt x="1003" y="433"/>
                      <a:pt x="974" y="433"/>
                      <a:pt x="974" y="433"/>
                    </a:cubicBezTo>
                    <a:cubicBezTo>
                      <a:pt x="945" y="396"/>
                      <a:pt x="916" y="396"/>
                      <a:pt x="886" y="396"/>
                    </a:cubicBezTo>
                    <a:cubicBezTo>
                      <a:pt x="820" y="367"/>
                      <a:pt x="762" y="337"/>
                      <a:pt x="703" y="279"/>
                    </a:cubicBezTo>
                    <a:cubicBezTo>
                      <a:pt x="667" y="279"/>
                      <a:pt x="637" y="250"/>
                      <a:pt x="608" y="250"/>
                    </a:cubicBezTo>
                    <a:cubicBezTo>
                      <a:pt x="579" y="213"/>
                      <a:pt x="549" y="184"/>
                      <a:pt x="520" y="184"/>
                    </a:cubicBezTo>
                    <a:cubicBezTo>
                      <a:pt x="454" y="154"/>
                      <a:pt x="425" y="125"/>
                      <a:pt x="396" y="96"/>
                    </a:cubicBezTo>
                    <a:cubicBezTo>
                      <a:pt x="366" y="67"/>
                      <a:pt x="337" y="67"/>
                      <a:pt x="301" y="30"/>
                    </a:cubicBezTo>
                    <a:cubicBezTo>
                      <a:pt x="271" y="30"/>
                      <a:pt x="271" y="1"/>
                      <a:pt x="24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55"/>
              <p:cNvSpPr/>
              <p:nvPr/>
            </p:nvSpPr>
            <p:spPr>
              <a:xfrm>
                <a:off x="5261779" y="2318849"/>
                <a:ext cx="259527" cy="70764"/>
              </a:xfrm>
              <a:custGeom>
                <a:avLst/>
                <a:gdLst/>
                <a:ahLst/>
                <a:cxnLst/>
                <a:rect l="l" t="t" r="r" b="b"/>
                <a:pathLst>
                  <a:path w="2989" h="815" extrusionOk="0">
                    <a:moveTo>
                      <a:pt x="373" y="0"/>
                    </a:moveTo>
                    <a:cubicBezTo>
                      <a:pt x="253" y="0"/>
                      <a:pt x="129" y="4"/>
                      <a:pt x="1" y="12"/>
                    </a:cubicBezTo>
                    <a:cubicBezTo>
                      <a:pt x="1" y="12"/>
                      <a:pt x="938" y="814"/>
                      <a:pt x="2632" y="814"/>
                    </a:cubicBezTo>
                    <a:cubicBezTo>
                      <a:pt x="2748" y="814"/>
                      <a:pt x="2866" y="811"/>
                      <a:pt x="2988" y="803"/>
                    </a:cubicBezTo>
                    <a:cubicBezTo>
                      <a:pt x="2988" y="803"/>
                      <a:pt x="2135" y="0"/>
                      <a:pt x="3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55"/>
              <p:cNvSpPr/>
              <p:nvPr/>
            </p:nvSpPr>
            <p:spPr>
              <a:xfrm>
                <a:off x="5254225" y="2311555"/>
                <a:ext cx="275330" cy="85265"/>
              </a:xfrm>
              <a:custGeom>
                <a:avLst/>
                <a:gdLst/>
                <a:ahLst/>
                <a:cxnLst/>
                <a:rect l="l" t="t" r="r" b="b"/>
                <a:pathLst>
                  <a:path w="3171" h="982" extrusionOk="0">
                    <a:moveTo>
                      <a:pt x="637" y="184"/>
                    </a:moveTo>
                    <a:cubicBezTo>
                      <a:pt x="1523" y="213"/>
                      <a:pt x="2160" y="433"/>
                      <a:pt x="2563" y="645"/>
                    </a:cubicBezTo>
                    <a:cubicBezTo>
                      <a:pt x="2592" y="674"/>
                      <a:pt x="2621" y="674"/>
                      <a:pt x="2621" y="704"/>
                    </a:cubicBezTo>
                    <a:cubicBezTo>
                      <a:pt x="2651" y="704"/>
                      <a:pt x="2680" y="704"/>
                      <a:pt x="2709" y="733"/>
                    </a:cubicBezTo>
                    <a:cubicBezTo>
                      <a:pt x="2775" y="762"/>
                      <a:pt x="2805" y="799"/>
                      <a:pt x="2834" y="828"/>
                    </a:cubicBezTo>
                    <a:lnTo>
                      <a:pt x="2563" y="828"/>
                    </a:lnTo>
                    <a:cubicBezTo>
                      <a:pt x="2497" y="828"/>
                      <a:pt x="2468" y="799"/>
                      <a:pt x="2438" y="799"/>
                    </a:cubicBezTo>
                    <a:cubicBezTo>
                      <a:pt x="1794" y="762"/>
                      <a:pt x="1245" y="616"/>
                      <a:pt x="879" y="462"/>
                    </a:cubicBezTo>
                    <a:cubicBezTo>
                      <a:pt x="849" y="433"/>
                      <a:pt x="820" y="433"/>
                      <a:pt x="820" y="433"/>
                    </a:cubicBezTo>
                    <a:cubicBezTo>
                      <a:pt x="791" y="433"/>
                      <a:pt x="791" y="396"/>
                      <a:pt x="762" y="396"/>
                    </a:cubicBezTo>
                    <a:cubicBezTo>
                      <a:pt x="666" y="367"/>
                      <a:pt x="608" y="337"/>
                      <a:pt x="549" y="308"/>
                    </a:cubicBezTo>
                    <a:cubicBezTo>
                      <a:pt x="513" y="279"/>
                      <a:pt x="483" y="279"/>
                      <a:pt x="454" y="250"/>
                    </a:cubicBezTo>
                    <a:cubicBezTo>
                      <a:pt x="425" y="213"/>
                      <a:pt x="395" y="184"/>
                      <a:pt x="330" y="184"/>
                    </a:cubicBezTo>
                    <a:close/>
                    <a:moveTo>
                      <a:pt x="88" y="1"/>
                    </a:moveTo>
                    <a:lnTo>
                      <a:pt x="59" y="30"/>
                    </a:lnTo>
                    <a:lnTo>
                      <a:pt x="29" y="30"/>
                    </a:lnTo>
                    <a:lnTo>
                      <a:pt x="29" y="67"/>
                    </a:lnTo>
                    <a:lnTo>
                      <a:pt x="0" y="67"/>
                    </a:lnTo>
                    <a:lnTo>
                      <a:pt x="0" y="96"/>
                    </a:lnTo>
                    <a:cubicBezTo>
                      <a:pt x="0" y="125"/>
                      <a:pt x="0" y="154"/>
                      <a:pt x="29" y="154"/>
                    </a:cubicBezTo>
                    <a:lnTo>
                      <a:pt x="59" y="184"/>
                    </a:lnTo>
                    <a:cubicBezTo>
                      <a:pt x="88" y="213"/>
                      <a:pt x="117" y="213"/>
                      <a:pt x="147" y="250"/>
                    </a:cubicBezTo>
                    <a:cubicBezTo>
                      <a:pt x="242" y="337"/>
                      <a:pt x="425" y="462"/>
                      <a:pt x="696" y="579"/>
                    </a:cubicBezTo>
                    <a:lnTo>
                      <a:pt x="732" y="579"/>
                    </a:lnTo>
                    <a:cubicBezTo>
                      <a:pt x="791" y="616"/>
                      <a:pt x="849" y="645"/>
                      <a:pt x="915" y="674"/>
                    </a:cubicBezTo>
                    <a:lnTo>
                      <a:pt x="945" y="674"/>
                    </a:lnTo>
                    <a:cubicBezTo>
                      <a:pt x="1340" y="828"/>
                      <a:pt x="1860" y="982"/>
                      <a:pt x="2526" y="982"/>
                    </a:cubicBezTo>
                    <a:lnTo>
                      <a:pt x="3112" y="982"/>
                    </a:lnTo>
                    <a:cubicBezTo>
                      <a:pt x="3141" y="982"/>
                      <a:pt x="3171" y="945"/>
                      <a:pt x="3171" y="916"/>
                    </a:cubicBezTo>
                    <a:lnTo>
                      <a:pt x="3171" y="857"/>
                    </a:lnTo>
                    <a:lnTo>
                      <a:pt x="3171" y="828"/>
                    </a:lnTo>
                    <a:lnTo>
                      <a:pt x="3141" y="828"/>
                    </a:lnTo>
                    <a:cubicBezTo>
                      <a:pt x="3112" y="799"/>
                      <a:pt x="2988" y="704"/>
                      <a:pt x="2805" y="579"/>
                    </a:cubicBezTo>
                    <a:cubicBezTo>
                      <a:pt x="2775" y="579"/>
                      <a:pt x="2775" y="550"/>
                      <a:pt x="2746" y="550"/>
                    </a:cubicBezTo>
                    <a:cubicBezTo>
                      <a:pt x="2709" y="521"/>
                      <a:pt x="2680" y="521"/>
                      <a:pt x="2651" y="491"/>
                    </a:cubicBezTo>
                    <a:cubicBezTo>
                      <a:pt x="2255" y="279"/>
                      <a:pt x="1582" y="30"/>
                      <a:pt x="63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55"/>
              <p:cNvSpPr/>
              <p:nvPr/>
            </p:nvSpPr>
            <p:spPr>
              <a:xfrm>
                <a:off x="5301894" y="1845285"/>
                <a:ext cx="275330" cy="545798"/>
              </a:xfrm>
              <a:custGeom>
                <a:avLst/>
                <a:gdLst/>
                <a:ahLst/>
                <a:cxnLst/>
                <a:rect l="l" t="t" r="r" b="b"/>
                <a:pathLst>
                  <a:path w="3171" h="6286" extrusionOk="0">
                    <a:moveTo>
                      <a:pt x="1031" y="1"/>
                    </a:moveTo>
                    <a:cubicBezTo>
                      <a:pt x="519" y="1"/>
                      <a:pt x="667" y="2325"/>
                      <a:pt x="667" y="2325"/>
                    </a:cubicBezTo>
                    <a:cubicBezTo>
                      <a:pt x="667" y="2325"/>
                      <a:pt x="665" y="2324"/>
                      <a:pt x="662" y="2324"/>
                    </a:cubicBezTo>
                    <a:cubicBezTo>
                      <a:pt x="608" y="2324"/>
                      <a:pt x="88" y="2357"/>
                      <a:pt x="88" y="3635"/>
                    </a:cubicBezTo>
                    <a:cubicBezTo>
                      <a:pt x="59" y="4975"/>
                      <a:pt x="0" y="5737"/>
                      <a:pt x="0" y="5737"/>
                    </a:cubicBezTo>
                    <a:cubicBezTo>
                      <a:pt x="0" y="5737"/>
                      <a:pt x="696" y="6286"/>
                      <a:pt x="1919" y="6286"/>
                    </a:cubicBezTo>
                    <a:cubicBezTo>
                      <a:pt x="1919" y="6286"/>
                      <a:pt x="3171" y="4734"/>
                      <a:pt x="2929" y="3665"/>
                    </a:cubicBezTo>
                    <a:cubicBezTo>
                      <a:pt x="2680" y="2595"/>
                      <a:pt x="1494" y="2141"/>
                      <a:pt x="1494" y="2141"/>
                    </a:cubicBezTo>
                    <a:cubicBezTo>
                      <a:pt x="1494" y="2141"/>
                      <a:pt x="1582" y="62"/>
                      <a:pt x="1062" y="3"/>
                    </a:cubicBezTo>
                    <a:cubicBezTo>
                      <a:pt x="1051" y="1"/>
                      <a:pt x="1041" y="1"/>
                      <a:pt x="103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55"/>
              <p:cNvSpPr/>
              <p:nvPr/>
            </p:nvSpPr>
            <p:spPr>
              <a:xfrm>
                <a:off x="5293645" y="1837297"/>
                <a:ext cx="286183" cy="562121"/>
              </a:xfrm>
              <a:custGeom>
                <a:avLst/>
                <a:gdLst/>
                <a:ahLst/>
                <a:cxnLst/>
                <a:rect l="l" t="t" r="r" b="b"/>
                <a:pathLst>
                  <a:path w="3296" h="6474" extrusionOk="0">
                    <a:moveTo>
                      <a:pt x="1128" y="154"/>
                    </a:moveTo>
                    <a:cubicBezTo>
                      <a:pt x="1465" y="220"/>
                      <a:pt x="1523" y="1406"/>
                      <a:pt x="1494" y="2233"/>
                    </a:cubicBezTo>
                    <a:cubicBezTo>
                      <a:pt x="1494" y="2263"/>
                      <a:pt x="1523" y="2292"/>
                      <a:pt x="1560" y="2321"/>
                    </a:cubicBezTo>
                    <a:cubicBezTo>
                      <a:pt x="1560" y="2321"/>
                      <a:pt x="1589" y="2321"/>
                      <a:pt x="1677" y="2351"/>
                    </a:cubicBezTo>
                    <a:cubicBezTo>
                      <a:pt x="1677" y="2380"/>
                      <a:pt x="1706" y="2380"/>
                      <a:pt x="1743" y="2417"/>
                    </a:cubicBezTo>
                    <a:cubicBezTo>
                      <a:pt x="1772" y="2417"/>
                      <a:pt x="1801" y="2417"/>
                      <a:pt x="1831" y="2446"/>
                    </a:cubicBezTo>
                    <a:cubicBezTo>
                      <a:pt x="1926" y="2504"/>
                      <a:pt x="2043" y="2563"/>
                      <a:pt x="2167" y="2658"/>
                    </a:cubicBezTo>
                    <a:cubicBezTo>
                      <a:pt x="2197" y="2687"/>
                      <a:pt x="2255" y="2717"/>
                      <a:pt x="2292" y="2783"/>
                    </a:cubicBezTo>
                    <a:cubicBezTo>
                      <a:pt x="2380" y="2841"/>
                      <a:pt x="2504" y="2966"/>
                      <a:pt x="2592" y="3083"/>
                    </a:cubicBezTo>
                    <a:cubicBezTo>
                      <a:pt x="2621" y="3083"/>
                      <a:pt x="2621" y="3112"/>
                      <a:pt x="2658" y="3149"/>
                    </a:cubicBezTo>
                    <a:cubicBezTo>
                      <a:pt x="2687" y="3178"/>
                      <a:pt x="2687" y="3207"/>
                      <a:pt x="2717" y="3237"/>
                    </a:cubicBezTo>
                    <a:cubicBezTo>
                      <a:pt x="2805" y="3390"/>
                      <a:pt x="2870" y="3544"/>
                      <a:pt x="2929" y="3727"/>
                    </a:cubicBezTo>
                    <a:lnTo>
                      <a:pt x="2929" y="3786"/>
                    </a:lnTo>
                    <a:cubicBezTo>
                      <a:pt x="2958" y="3815"/>
                      <a:pt x="2958" y="3815"/>
                      <a:pt x="2958" y="3844"/>
                    </a:cubicBezTo>
                    <a:lnTo>
                      <a:pt x="2958" y="3998"/>
                    </a:lnTo>
                    <a:cubicBezTo>
                      <a:pt x="2988" y="4672"/>
                      <a:pt x="2504" y="5492"/>
                      <a:pt x="2197" y="5953"/>
                    </a:cubicBezTo>
                    <a:cubicBezTo>
                      <a:pt x="2197" y="5983"/>
                      <a:pt x="2167" y="6012"/>
                      <a:pt x="2167" y="6041"/>
                    </a:cubicBezTo>
                    <a:cubicBezTo>
                      <a:pt x="2138" y="6078"/>
                      <a:pt x="2109" y="6078"/>
                      <a:pt x="2109" y="6107"/>
                    </a:cubicBezTo>
                    <a:cubicBezTo>
                      <a:pt x="2043" y="6166"/>
                      <a:pt x="2014" y="6224"/>
                      <a:pt x="1984" y="6261"/>
                    </a:cubicBezTo>
                    <a:lnTo>
                      <a:pt x="1984" y="6290"/>
                    </a:lnTo>
                    <a:lnTo>
                      <a:pt x="1926" y="6290"/>
                    </a:lnTo>
                    <a:cubicBezTo>
                      <a:pt x="1157" y="6290"/>
                      <a:pt x="579" y="6012"/>
                      <a:pt x="308" y="5858"/>
                    </a:cubicBezTo>
                    <a:lnTo>
                      <a:pt x="278" y="5858"/>
                    </a:lnTo>
                    <a:cubicBezTo>
                      <a:pt x="242" y="5829"/>
                      <a:pt x="212" y="5799"/>
                      <a:pt x="183" y="5770"/>
                    </a:cubicBezTo>
                    <a:lnTo>
                      <a:pt x="183" y="5646"/>
                    </a:lnTo>
                    <a:lnTo>
                      <a:pt x="183" y="5558"/>
                    </a:lnTo>
                    <a:lnTo>
                      <a:pt x="183" y="5463"/>
                    </a:lnTo>
                    <a:cubicBezTo>
                      <a:pt x="212" y="5126"/>
                      <a:pt x="242" y="4518"/>
                      <a:pt x="242" y="3727"/>
                    </a:cubicBezTo>
                    <a:cubicBezTo>
                      <a:pt x="278" y="3632"/>
                      <a:pt x="278" y="3544"/>
                      <a:pt x="278" y="3478"/>
                    </a:cubicBezTo>
                    <a:lnTo>
                      <a:pt x="278" y="3295"/>
                    </a:lnTo>
                    <a:cubicBezTo>
                      <a:pt x="308" y="3237"/>
                      <a:pt x="308" y="3178"/>
                      <a:pt x="308" y="3112"/>
                    </a:cubicBezTo>
                    <a:cubicBezTo>
                      <a:pt x="395" y="2812"/>
                      <a:pt x="491" y="2658"/>
                      <a:pt x="579" y="2563"/>
                    </a:cubicBezTo>
                    <a:cubicBezTo>
                      <a:pt x="608" y="2534"/>
                      <a:pt x="644" y="2534"/>
                      <a:pt x="674" y="2504"/>
                    </a:cubicBezTo>
                    <a:cubicBezTo>
                      <a:pt x="703" y="2504"/>
                      <a:pt x="732" y="2475"/>
                      <a:pt x="732" y="2475"/>
                    </a:cubicBezTo>
                    <a:lnTo>
                      <a:pt x="762" y="2475"/>
                    </a:lnTo>
                    <a:cubicBezTo>
                      <a:pt x="791" y="2475"/>
                      <a:pt x="791" y="2475"/>
                      <a:pt x="827" y="2446"/>
                    </a:cubicBezTo>
                    <a:cubicBezTo>
                      <a:pt x="857" y="2446"/>
                      <a:pt x="857" y="2417"/>
                      <a:pt x="857" y="2380"/>
                    </a:cubicBezTo>
                    <a:cubicBezTo>
                      <a:pt x="791" y="1648"/>
                      <a:pt x="827" y="432"/>
                      <a:pt x="1069" y="183"/>
                    </a:cubicBezTo>
                    <a:cubicBezTo>
                      <a:pt x="1098" y="154"/>
                      <a:pt x="1128" y="154"/>
                      <a:pt x="1128" y="154"/>
                    </a:cubicBezTo>
                    <a:close/>
                    <a:moveTo>
                      <a:pt x="1157" y="0"/>
                    </a:moveTo>
                    <a:cubicBezTo>
                      <a:pt x="1098" y="0"/>
                      <a:pt x="1011" y="0"/>
                      <a:pt x="945" y="66"/>
                    </a:cubicBezTo>
                    <a:cubicBezTo>
                      <a:pt x="608" y="403"/>
                      <a:pt x="644" y="1926"/>
                      <a:pt x="674" y="2321"/>
                    </a:cubicBezTo>
                    <a:lnTo>
                      <a:pt x="644" y="2321"/>
                    </a:lnTo>
                    <a:cubicBezTo>
                      <a:pt x="579" y="2351"/>
                      <a:pt x="520" y="2380"/>
                      <a:pt x="461" y="2446"/>
                    </a:cubicBezTo>
                    <a:cubicBezTo>
                      <a:pt x="308" y="2600"/>
                      <a:pt x="212" y="2812"/>
                      <a:pt x="154" y="3112"/>
                    </a:cubicBezTo>
                    <a:cubicBezTo>
                      <a:pt x="125" y="3295"/>
                      <a:pt x="95" y="3515"/>
                      <a:pt x="95" y="3727"/>
                    </a:cubicBezTo>
                    <a:cubicBezTo>
                      <a:pt x="59" y="4518"/>
                      <a:pt x="29" y="5126"/>
                      <a:pt x="29" y="5463"/>
                    </a:cubicBezTo>
                    <a:lnTo>
                      <a:pt x="29" y="5558"/>
                    </a:lnTo>
                    <a:cubicBezTo>
                      <a:pt x="29" y="5587"/>
                      <a:pt x="0" y="5616"/>
                      <a:pt x="0" y="5646"/>
                    </a:cubicBezTo>
                    <a:lnTo>
                      <a:pt x="0" y="5712"/>
                    </a:lnTo>
                    <a:lnTo>
                      <a:pt x="0" y="5799"/>
                    </a:lnTo>
                    <a:lnTo>
                      <a:pt x="0" y="5829"/>
                    </a:lnTo>
                    <a:cubicBezTo>
                      <a:pt x="0" y="5858"/>
                      <a:pt x="0" y="5895"/>
                      <a:pt x="29" y="5895"/>
                    </a:cubicBezTo>
                    <a:cubicBezTo>
                      <a:pt x="29" y="5895"/>
                      <a:pt x="95" y="5953"/>
                      <a:pt x="212" y="6012"/>
                    </a:cubicBezTo>
                    <a:cubicBezTo>
                      <a:pt x="212" y="6012"/>
                      <a:pt x="242" y="6012"/>
                      <a:pt x="242" y="6041"/>
                    </a:cubicBezTo>
                    <a:lnTo>
                      <a:pt x="278" y="6041"/>
                    </a:lnTo>
                    <a:cubicBezTo>
                      <a:pt x="549" y="6195"/>
                      <a:pt x="1069" y="6407"/>
                      <a:pt x="1801" y="6473"/>
                    </a:cubicBezTo>
                    <a:lnTo>
                      <a:pt x="2014" y="6473"/>
                    </a:lnTo>
                    <a:cubicBezTo>
                      <a:pt x="2043" y="6473"/>
                      <a:pt x="2043" y="6473"/>
                      <a:pt x="2072" y="6444"/>
                    </a:cubicBezTo>
                    <a:cubicBezTo>
                      <a:pt x="2072" y="6407"/>
                      <a:pt x="2109" y="6407"/>
                      <a:pt x="2109" y="6378"/>
                    </a:cubicBezTo>
                    <a:lnTo>
                      <a:pt x="2138" y="6378"/>
                    </a:lnTo>
                    <a:lnTo>
                      <a:pt x="2138" y="6349"/>
                    </a:lnTo>
                    <a:cubicBezTo>
                      <a:pt x="2138" y="6349"/>
                      <a:pt x="2167" y="6319"/>
                      <a:pt x="2197" y="6290"/>
                    </a:cubicBezTo>
                    <a:cubicBezTo>
                      <a:pt x="2226" y="6261"/>
                      <a:pt x="2226" y="6224"/>
                      <a:pt x="2255" y="6195"/>
                    </a:cubicBezTo>
                    <a:cubicBezTo>
                      <a:pt x="2292" y="6166"/>
                      <a:pt x="2292" y="6136"/>
                      <a:pt x="2321" y="6136"/>
                    </a:cubicBezTo>
                    <a:cubicBezTo>
                      <a:pt x="2321" y="6107"/>
                      <a:pt x="2351" y="6078"/>
                      <a:pt x="2351" y="6041"/>
                    </a:cubicBezTo>
                    <a:cubicBezTo>
                      <a:pt x="2717" y="5529"/>
                      <a:pt x="3295" y="4518"/>
                      <a:pt x="3112" y="3727"/>
                    </a:cubicBezTo>
                    <a:cubicBezTo>
                      <a:pt x="3112" y="3698"/>
                      <a:pt x="3083" y="3632"/>
                      <a:pt x="3083" y="3573"/>
                    </a:cubicBezTo>
                    <a:cubicBezTo>
                      <a:pt x="2929" y="3178"/>
                      <a:pt x="2658" y="2841"/>
                      <a:pt x="2380" y="2629"/>
                    </a:cubicBezTo>
                    <a:cubicBezTo>
                      <a:pt x="2321" y="2563"/>
                      <a:pt x="2226" y="2504"/>
                      <a:pt x="2167" y="2446"/>
                    </a:cubicBezTo>
                    <a:cubicBezTo>
                      <a:pt x="2138" y="2417"/>
                      <a:pt x="2072" y="2380"/>
                      <a:pt x="2043" y="2380"/>
                    </a:cubicBezTo>
                    <a:lnTo>
                      <a:pt x="2043" y="2351"/>
                    </a:lnTo>
                    <a:cubicBezTo>
                      <a:pt x="1955" y="2321"/>
                      <a:pt x="1889" y="2292"/>
                      <a:pt x="1831" y="2263"/>
                    </a:cubicBezTo>
                    <a:cubicBezTo>
                      <a:pt x="1772" y="2233"/>
                      <a:pt x="1706" y="2197"/>
                      <a:pt x="1677" y="2168"/>
                    </a:cubicBezTo>
                    <a:cubicBezTo>
                      <a:pt x="1677" y="1714"/>
                      <a:pt x="1706" y="95"/>
                      <a:pt x="115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55"/>
              <p:cNvSpPr/>
              <p:nvPr/>
            </p:nvSpPr>
            <p:spPr>
              <a:xfrm>
                <a:off x="5391501" y="2168548"/>
                <a:ext cx="47755" cy="132933"/>
              </a:xfrm>
              <a:custGeom>
                <a:avLst/>
                <a:gdLst/>
                <a:ahLst/>
                <a:cxnLst/>
                <a:rect l="l" t="t" r="r" b="b"/>
                <a:pathLst>
                  <a:path w="550" h="1531" extrusionOk="0">
                    <a:moveTo>
                      <a:pt x="1" y="0"/>
                    </a:moveTo>
                    <a:lnTo>
                      <a:pt x="308" y="1530"/>
                    </a:lnTo>
                    <a:cubicBezTo>
                      <a:pt x="550" y="645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55"/>
              <p:cNvSpPr/>
              <p:nvPr/>
            </p:nvSpPr>
            <p:spPr>
              <a:xfrm>
                <a:off x="5383860" y="2161776"/>
                <a:ext cx="63731" cy="147346"/>
              </a:xfrm>
              <a:custGeom>
                <a:avLst/>
                <a:gdLst/>
                <a:ahLst/>
                <a:cxnLst/>
                <a:rect l="l" t="t" r="r" b="b"/>
                <a:pathLst>
                  <a:path w="734" h="1697" extrusionOk="0">
                    <a:moveTo>
                      <a:pt x="78" y="0"/>
                    </a:moveTo>
                    <a:cubicBezTo>
                      <a:pt x="59" y="0"/>
                      <a:pt x="42" y="7"/>
                      <a:pt x="30" y="20"/>
                    </a:cubicBezTo>
                    <a:cubicBezTo>
                      <a:pt x="1" y="49"/>
                      <a:pt x="1" y="107"/>
                      <a:pt x="30" y="144"/>
                    </a:cubicBezTo>
                    <a:cubicBezTo>
                      <a:pt x="30" y="144"/>
                      <a:pt x="550" y="781"/>
                      <a:pt x="301" y="1608"/>
                    </a:cubicBezTo>
                    <a:cubicBezTo>
                      <a:pt x="301" y="1638"/>
                      <a:pt x="338" y="1696"/>
                      <a:pt x="367" y="1696"/>
                    </a:cubicBezTo>
                    <a:lnTo>
                      <a:pt x="396" y="1696"/>
                    </a:lnTo>
                    <a:cubicBezTo>
                      <a:pt x="426" y="1696"/>
                      <a:pt x="455" y="1667"/>
                      <a:pt x="484" y="1638"/>
                    </a:cubicBezTo>
                    <a:cubicBezTo>
                      <a:pt x="733" y="722"/>
                      <a:pt x="184" y="49"/>
                      <a:pt x="155" y="49"/>
                    </a:cubicBezTo>
                    <a:cubicBezTo>
                      <a:pt x="133" y="14"/>
                      <a:pt x="104" y="0"/>
                      <a:pt x="78" y="0"/>
                    </a:cubicBezTo>
                    <a:close/>
                  </a:path>
                </a:pathLst>
              </a:custGeom>
              <a:solidFill>
                <a:srgbClr val="1C1C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55"/>
              <p:cNvSpPr/>
              <p:nvPr/>
            </p:nvSpPr>
            <p:spPr>
              <a:xfrm>
                <a:off x="5312053" y="2047075"/>
                <a:ext cx="95423" cy="148822"/>
              </a:xfrm>
              <a:custGeom>
                <a:avLst/>
                <a:gdLst/>
                <a:ahLst/>
                <a:cxnLst/>
                <a:rect l="l" t="t" r="r" b="b"/>
                <a:pathLst>
                  <a:path w="1099" h="1714" extrusionOk="0">
                    <a:moveTo>
                      <a:pt x="367" y="1"/>
                    </a:moveTo>
                    <a:cubicBezTo>
                      <a:pt x="0" y="59"/>
                      <a:pt x="0" y="696"/>
                      <a:pt x="0" y="696"/>
                    </a:cubicBezTo>
                    <a:cubicBezTo>
                      <a:pt x="119" y="1170"/>
                      <a:pt x="529" y="1714"/>
                      <a:pt x="778" y="1714"/>
                    </a:cubicBezTo>
                    <a:cubicBezTo>
                      <a:pt x="852" y="1714"/>
                      <a:pt x="911" y="1665"/>
                      <a:pt x="945" y="1553"/>
                    </a:cubicBezTo>
                    <a:cubicBezTo>
                      <a:pt x="1099" y="1033"/>
                      <a:pt x="367" y="1"/>
                      <a:pt x="36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55"/>
              <p:cNvSpPr/>
              <p:nvPr/>
            </p:nvSpPr>
            <p:spPr>
              <a:xfrm>
                <a:off x="5306930" y="2038826"/>
                <a:ext cx="95510" cy="164104"/>
              </a:xfrm>
              <a:custGeom>
                <a:avLst/>
                <a:gdLst/>
                <a:ahLst/>
                <a:cxnLst/>
                <a:rect l="l" t="t" r="r" b="b"/>
                <a:pathLst>
                  <a:path w="1100" h="1890" extrusionOk="0">
                    <a:moveTo>
                      <a:pt x="396" y="183"/>
                    </a:moveTo>
                    <a:cubicBezTo>
                      <a:pt x="426" y="213"/>
                      <a:pt x="426" y="213"/>
                      <a:pt x="426" y="242"/>
                    </a:cubicBezTo>
                    <a:cubicBezTo>
                      <a:pt x="609" y="550"/>
                      <a:pt x="916" y="1069"/>
                      <a:pt x="945" y="1436"/>
                    </a:cubicBezTo>
                    <a:cubicBezTo>
                      <a:pt x="945" y="1494"/>
                      <a:pt x="945" y="1523"/>
                      <a:pt x="916" y="1589"/>
                    </a:cubicBezTo>
                    <a:lnTo>
                      <a:pt x="916" y="1619"/>
                    </a:lnTo>
                    <a:cubicBezTo>
                      <a:pt x="887" y="1706"/>
                      <a:pt x="821" y="1706"/>
                      <a:pt x="821" y="1706"/>
                    </a:cubicBezTo>
                    <a:cubicBezTo>
                      <a:pt x="638" y="1706"/>
                      <a:pt x="308" y="1252"/>
                      <a:pt x="155" y="791"/>
                    </a:cubicBezTo>
                    <a:cubicBezTo>
                      <a:pt x="155" y="703"/>
                      <a:pt x="184" y="279"/>
                      <a:pt x="396" y="183"/>
                    </a:cubicBezTo>
                    <a:close/>
                    <a:moveTo>
                      <a:pt x="426" y="0"/>
                    </a:moveTo>
                    <a:cubicBezTo>
                      <a:pt x="1" y="96"/>
                      <a:pt x="1" y="762"/>
                      <a:pt x="1" y="791"/>
                    </a:cubicBezTo>
                    <a:lnTo>
                      <a:pt x="1" y="828"/>
                    </a:lnTo>
                    <a:cubicBezTo>
                      <a:pt x="1" y="886"/>
                      <a:pt x="30" y="945"/>
                      <a:pt x="59" y="1011"/>
                    </a:cubicBezTo>
                    <a:cubicBezTo>
                      <a:pt x="59" y="1069"/>
                      <a:pt x="89" y="1099"/>
                      <a:pt x="125" y="1157"/>
                    </a:cubicBezTo>
                    <a:cubicBezTo>
                      <a:pt x="308" y="1523"/>
                      <a:pt x="579" y="1890"/>
                      <a:pt x="821" y="1890"/>
                    </a:cubicBezTo>
                    <a:cubicBezTo>
                      <a:pt x="887" y="1890"/>
                      <a:pt x="975" y="1860"/>
                      <a:pt x="1041" y="1772"/>
                    </a:cubicBezTo>
                    <a:cubicBezTo>
                      <a:pt x="1070" y="1743"/>
                      <a:pt x="1070" y="1706"/>
                      <a:pt x="1070" y="1677"/>
                    </a:cubicBezTo>
                    <a:cubicBezTo>
                      <a:pt x="1099" y="1619"/>
                      <a:pt x="1099" y="1589"/>
                      <a:pt x="1099" y="1523"/>
                    </a:cubicBezTo>
                    <a:lnTo>
                      <a:pt x="1099" y="1377"/>
                    </a:lnTo>
                    <a:cubicBezTo>
                      <a:pt x="1099" y="1311"/>
                      <a:pt x="1099" y="1282"/>
                      <a:pt x="1070" y="1223"/>
                    </a:cubicBezTo>
                    <a:cubicBezTo>
                      <a:pt x="1070" y="1157"/>
                      <a:pt x="1041" y="1099"/>
                      <a:pt x="1041" y="1040"/>
                    </a:cubicBezTo>
                    <a:cubicBezTo>
                      <a:pt x="916" y="703"/>
                      <a:pt x="704" y="337"/>
                      <a:pt x="579" y="154"/>
                    </a:cubicBezTo>
                    <a:cubicBezTo>
                      <a:pt x="579" y="125"/>
                      <a:pt x="550" y="96"/>
                      <a:pt x="550" y="96"/>
                    </a:cubicBezTo>
                    <a:cubicBezTo>
                      <a:pt x="521" y="59"/>
                      <a:pt x="521" y="30"/>
                      <a:pt x="521" y="30"/>
                    </a:cubicBezTo>
                    <a:lnTo>
                      <a:pt x="491" y="0"/>
                    </a:lnTo>
                    <a:close/>
                  </a:path>
                </a:pathLst>
              </a:custGeom>
              <a:solidFill>
                <a:srgbClr val="1C1C1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55"/>
              <p:cNvSpPr/>
              <p:nvPr/>
            </p:nvSpPr>
            <p:spPr>
              <a:xfrm>
                <a:off x="5399750" y="2039608"/>
                <a:ext cx="172439" cy="195536"/>
              </a:xfrm>
              <a:custGeom>
                <a:avLst/>
                <a:gdLst/>
                <a:ahLst/>
                <a:cxnLst/>
                <a:rect l="l" t="t" r="r" b="b"/>
                <a:pathLst>
                  <a:path w="1986" h="2252" extrusionOk="0">
                    <a:moveTo>
                      <a:pt x="667" y="0"/>
                    </a:moveTo>
                    <a:cubicBezTo>
                      <a:pt x="597" y="0"/>
                      <a:pt x="550" y="21"/>
                      <a:pt x="550" y="21"/>
                    </a:cubicBezTo>
                    <a:cubicBezTo>
                      <a:pt x="396" y="328"/>
                      <a:pt x="243" y="636"/>
                      <a:pt x="89" y="936"/>
                    </a:cubicBezTo>
                    <a:cubicBezTo>
                      <a:pt x="59" y="1031"/>
                      <a:pt x="1" y="1148"/>
                      <a:pt x="1" y="1243"/>
                    </a:cubicBezTo>
                    <a:cubicBezTo>
                      <a:pt x="1" y="1368"/>
                      <a:pt x="89" y="1485"/>
                      <a:pt x="213" y="1485"/>
                    </a:cubicBezTo>
                    <a:cubicBezTo>
                      <a:pt x="338" y="1485"/>
                      <a:pt x="396" y="1368"/>
                      <a:pt x="455" y="1273"/>
                    </a:cubicBezTo>
                    <a:cubicBezTo>
                      <a:pt x="547" y="1118"/>
                      <a:pt x="639" y="973"/>
                      <a:pt x="730" y="828"/>
                    </a:cubicBezTo>
                    <a:lnTo>
                      <a:pt x="730" y="828"/>
                    </a:lnTo>
                    <a:cubicBezTo>
                      <a:pt x="553" y="1161"/>
                      <a:pt x="396" y="1549"/>
                      <a:pt x="338" y="1851"/>
                    </a:cubicBezTo>
                    <a:cubicBezTo>
                      <a:pt x="338" y="1943"/>
                      <a:pt x="401" y="1999"/>
                      <a:pt x="472" y="1999"/>
                    </a:cubicBezTo>
                    <a:cubicBezTo>
                      <a:pt x="498" y="1999"/>
                      <a:pt x="525" y="1991"/>
                      <a:pt x="550" y="1976"/>
                    </a:cubicBezTo>
                    <a:cubicBezTo>
                      <a:pt x="887" y="1668"/>
                      <a:pt x="1282" y="1119"/>
                      <a:pt x="1494" y="724"/>
                    </a:cubicBezTo>
                    <a:lnTo>
                      <a:pt x="1494" y="724"/>
                    </a:lnTo>
                    <a:cubicBezTo>
                      <a:pt x="1282" y="1119"/>
                      <a:pt x="1070" y="1515"/>
                      <a:pt x="850" y="1917"/>
                    </a:cubicBezTo>
                    <a:cubicBezTo>
                      <a:pt x="821" y="2005"/>
                      <a:pt x="762" y="2129"/>
                      <a:pt x="850" y="2217"/>
                    </a:cubicBezTo>
                    <a:cubicBezTo>
                      <a:pt x="884" y="2241"/>
                      <a:pt x="921" y="2251"/>
                      <a:pt x="959" y="2251"/>
                    </a:cubicBezTo>
                    <a:cubicBezTo>
                      <a:pt x="1029" y="2251"/>
                      <a:pt x="1101" y="2216"/>
                      <a:pt x="1158" y="2159"/>
                    </a:cubicBezTo>
                    <a:cubicBezTo>
                      <a:pt x="1436" y="1976"/>
                      <a:pt x="1678" y="1697"/>
                      <a:pt x="1802" y="1368"/>
                    </a:cubicBezTo>
                    <a:cubicBezTo>
                      <a:pt x="1985" y="965"/>
                      <a:pt x="1553" y="636"/>
                      <a:pt x="1553" y="636"/>
                    </a:cubicBezTo>
                    <a:cubicBezTo>
                      <a:pt x="1465" y="357"/>
                      <a:pt x="1033" y="233"/>
                      <a:pt x="1033" y="233"/>
                    </a:cubicBezTo>
                    <a:cubicBezTo>
                      <a:pt x="909" y="40"/>
                      <a:pt x="765" y="0"/>
                      <a:pt x="6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55"/>
              <p:cNvSpPr/>
              <p:nvPr/>
            </p:nvSpPr>
            <p:spPr>
              <a:xfrm>
                <a:off x="5391501" y="2033096"/>
                <a:ext cx="188329" cy="209862"/>
              </a:xfrm>
              <a:custGeom>
                <a:avLst/>
                <a:gdLst/>
                <a:ahLst/>
                <a:cxnLst/>
                <a:rect l="l" t="t" r="r" b="b"/>
                <a:pathLst>
                  <a:path w="2169" h="2417" extrusionOk="0">
                    <a:moveTo>
                      <a:pt x="770" y="169"/>
                    </a:moveTo>
                    <a:cubicBezTo>
                      <a:pt x="797" y="169"/>
                      <a:pt x="828" y="176"/>
                      <a:pt x="857" y="191"/>
                    </a:cubicBezTo>
                    <a:cubicBezTo>
                      <a:pt x="887" y="191"/>
                      <a:pt x="945" y="220"/>
                      <a:pt x="982" y="279"/>
                    </a:cubicBezTo>
                    <a:cubicBezTo>
                      <a:pt x="1011" y="308"/>
                      <a:pt x="1040" y="345"/>
                      <a:pt x="1070" y="374"/>
                    </a:cubicBezTo>
                    <a:lnTo>
                      <a:pt x="1040" y="403"/>
                    </a:lnTo>
                    <a:lnTo>
                      <a:pt x="1011" y="403"/>
                    </a:lnTo>
                    <a:cubicBezTo>
                      <a:pt x="916" y="557"/>
                      <a:pt x="828" y="740"/>
                      <a:pt x="704" y="923"/>
                    </a:cubicBezTo>
                    <a:lnTo>
                      <a:pt x="491" y="1289"/>
                    </a:lnTo>
                    <a:cubicBezTo>
                      <a:pt x="433" y="1377"/>
                      <a:pt x="367" y="1472"/>
                      <a:pt x="308" y="1472"/>
                    </a:cubicBezTo>
                    <a:cubicBezTo>
                      <a:pt x="250" y="1472"/>
                      <a:pt x="184" y="1406"/>
                      <a:pt x="184" y="1318"/>
                    </a:cubicBezTo>
                    <a:cubicBezTo>
                      <a:pt x="184" y="1223"/>
                      <a:pt x="213" y="1135"/>
                      <a:pt x="279" y="1040"/>
                    </a:cubicBezTo>
                    <a:lnTo>
                      <a:pt x="704" y="191"/>
                    </a:lnTo>
                    <a:cubicBezTo>
                      <a:pt x="718" y="176"/>
                      <a:pt x="742" y="169"/>
                      <a:pt x="770" y="169"/>
                    </a:cubicBezTo>
                    <a:close/>
                    <a:moveTo>
                      <a:pt x="1224" y="432"/>
                    </a:moveTo>
                    <a:cubicBezTo>
                      <a:pt x="1311" y="491"/>
                      <a:pt x="1494" y="586"/>
                      <a:pt x="1560" y="711"/>
                    </a:cubicBezTo>
                    <a:cubicBezTo>
                      <a:pt x="1531" y="711"/>
                      <a:pt x="1531" y="740"/>
                      <a:pt x="1494" y="740"/>
                    </a:cubicBezTo>
                    <a:lnTo>
                      <a:pt x="1465" y="828"/>
                    </a:lnTo>
                    <a:lnTo>
                      <a:pt x="1407" y="952"/>
                    </a:lnTo>
                    <a:cubicBezTo>
                      <a:pt x="1194" y="1318"/>
                      <a:pt x="857" y="1743"/>
                      <a:pt x="579" y="1992"/>
                    </a:cubicBezTo>
                    <a:lnTo>
                      <a:pt x="550" y="1992"/>
                    </a:lnTo>
                    <a:cubicBezTo>
                      <a:pt x="521" y="1992"/>
                      <a:pt x="521" y="1956"/>
                      <a:pt x="521" y="1926"/>
                    </a:cubicBezTo>
                    <a:cubicBezTo>
                      <a:pt x="579" y="1655"/>
                      <a:pt x="704" y="1318"/>
                      <a:pt x="857" y="1011"/>
                    </a:cubicBezTo>
                    <a:lnTo>
                      <a:pt x="1165" y="528"/>
                    </a:lnTo>
                    <a:lnTo>
                      <a:pt x="1165" y="491"/>
                    </a:lnTo>
                    <a:cubicBezTo>
                      <a:pt x="1194" y="491"/>
                      <a:pt x="1194" y="432"/>
                      <a:pt x="1165" y="432"/>
                    </a:cubicBezTo>
                    <a:close/>
                    <a:moveTo>
                      <a:pt x="1648" y="828"/>
                    </a:moveTo>
                    <a:cubicBezTo>
                      <a:pt x="1743" y="923"/>
                      <a:pt x="1861" y="1077"/>
                      <a:pt x="1861" y="1260"/>
                    </a:cubicBezTo>
                    <a:lnTo>
                      <a:pt x="1861" y="1318"/>
                    </a:lnTo>
                    <a:cubicBezTo>
                      <a:pt x="1831" y="1348"/>
                      <a:pt x="1831" y="1377"/>
                      <a:pt x="1831" y="1406"/>
                    </a:cubicBezTo>
                    <a:cubicBezTo>
                      <a:pt x="1831" y="1443"/>
                      <a:pt x="1802" y="1443"/>
                      <a:pt x="1802" y="1472"/>
                    </a:cubicBezTo>
                    <a:cubicBezTo>
                      <a:pt x="1678" y="1714"/>
                      <a:pt x="1465" y="1956"/>
                      <a:pt x="1194" y="2175"/>
                    </a:cubicBezTo>
                    <a:cubicBezTo>
                      <a:pt x="1146" y="2218"/>
                      <a:pt x="1086" y="2245"/>
                      <a:pt x="1046" y="2245"/>
                    </a:cubicBezTo>
                    <a:cubicBezTo>
                      <a:pt x="1031" y="2245"/>
                      <a:pt x="1019" y="2242"/>
                      <a:pt x="1011" y="2234"/>
                    </a:cubicBezTo>
                    <a:cubicBezTo>
                      <a:pt x="982" y="2204"/>
                      <a:pt x="982" y="2109"/>
                      <a:pt x="1040" y="2021"/>
                    </a:cubicBezTo>
                    <a:lnTo>
                      <a:pt x="1560" y="1011"/>
                    </a:lnTo>
                    <a:lnTo>
                      <a:pt x="1590" y="982"/>
                    </a:lnTo>
                    <a:cubicBezTo>
                      <a:pt x="1590" y="952"/>
                      <a:pt x="1619" y="923"/>
                      <a:pt x="1619" y="894"/>
                    </a:cubicBezTo>
                    <a:cubicBezTo>
                      <a:pt x="1648" y="857"/>
                      <a:pt x="1648" y="857"/>
                      <a:pt x="1648" y="828"/>
                    </a:cubicBezTo>
                    <a:close/>
                    <a:moveTo>
                      <a:pt x="778" y="1"/>
                    </a:moveTo>
                    <a:cubicBezTo>
                      <a:pt x="753" y="1"/>
                      <a:pt x="728" y="3"/>
                      <a:pt x="704" y="8"/>
                    </a:cubicBezTo>
                    <a:cubicBezTo>
                      <a:pt x="674" y="8"/>
                      <a:pt x="645" y="8"/>
                      <a:pt x="616" y="37"/>
                    </a:cubicBezTo>
                    <a:lnTo>
                      <a:pt x="579" y="37"/>
                    </a:lnTo>
                    <a:cubicBezTo>
                      <a:pt x="579" y="37"/>
                      <a:pt x="550" y="37"/>
                      <a:pt x="550" y="66"/>
                    </a:cubicBezTo>
                    <a:lnTo>
                      <a:pt x="550" y="96"/>
                    </a:lnTo>
                    <a:lnTo>
                      <a:pt x="125" y="982"/>
                    </a:lnTo>
                    <a:cubicBezTo>
                      <a:pt x="96" y="1011"/>
                      <a:pt x="67" y="1077"/>
                      <a:pt x="67" y="1106"/>
                    </a:cubicBezTo>
                    <a:cubicBezTo>
                      <a:pt x="30" y="1165"/>
                      <a:pt x="1" y="1223"/>
                      <a:pt x="1" y="1289"/>
                    </a:cubicBezTo>
                    <a:lnTo>
                      <a:pt x="1" y="1348"/>
                    </a:lnTo>
                    <a:cubicBezTo>
                      <a:pt x="1" y="1377"/>
                      <a:pt x="30" y="1406"/>
                      <a:pt x="30" y="1472"/>
                    </a:cubicBezTo>
                    <a:cubicBezTo>
                      <a:pt x="67" y="1502"/>
                      <a:pt x="96" y="1560"/>
                      <a:pt x="125" y="1589"/>
                    </a:cubicBezTo>
                    <a:cubicBezTo>
                      <a:pt x="184" y="1626"/>
                      <a:pt x="213" y="1655"/>
                      <a:pt x="279" y="1655"/>
                    </a:cubicBezTo>
                    <a:cubicBezTo>
                      <a:pt x="338" y="1655"/>
                      <a:pt x="367" y="1655"/>
                      <a:pt x="433" y="1626"/>
                    </a:cubicBezTo>
                    <a:lnTo>
                      <a:pt x="433" y="1626"/>
                    </a:lnTo>
                    <a:cubicBezTo>
                      <a:pt x="396" y="1714"/>
                      <a:pt x="367" y="1809"/>
                      <a:pt x="338" y="1897"/>
                    </a:cubicBezTo>
                    <a:cubicBezTo>
                      <a:pt x="338" y="1992"/>
                      <a:pt x="367" y="2080"/>
                      <a:pt x="462" y="2139"/>
                    </a:cubicBezTo>
                    <a:cubicBezTo>
                      <a:pt x="500" y="2154"/>
                      <a:pt x="538" y="2163"/>
                      <a:pt x="575" y="2163"/>
                    </a:cubicBezTo>
                    <a:cubicBezTo>
                      <a:pt x="625" y="2163"/>
                      <a:pt x="670" y="2147"/>
                      <a:pt x="704" y="2109"/>
                    </a:cubicBezTo>
                    <a:cubicBezTo>
                      <a:pt x="762" y="2051"/>
                      <a:pt x="828" y="1992"/>
                      <a:pt x="887" y="1926"/>
                    </a:cubicBezTo>
                    <a:lnTo>
                      <a:pt x="887" y="1926"/>
                    </a:lnTo>
                    <a:cubicBezTo>
                      <a:pt x="762" y="2175"/>
                      <a:pt x="828" y="2292"/>
                      <a:pt x="887" y="2358"/>
                    </a:cubicBezTo>
                    <a:cubicBezTo>
                      <a:pt x="916" y="2388"/>
                      <a:pt x="982" y="2417"/>
                      <a:pt x="1040" y="2417"/>
                    </a:cubicBezTo>
                    <a:cubicBezTo>
                      <a:pt x="1128" y="2417"/>
                      <a:pt x="1224" y="2388"/>
                      <a:pt x="1311" y="2322"/>
                    </a:cubicBezTo>
                    <a:cubicBezTo>
                      <a:pt x="1465" y="2204"/>
                      <a:pt x="1590" y="2051"/>
                      <a:pt x="1714" y="1926"/>
                    </a:cubicBezTo>
                    <a:cubicBezTo>
                      <a:pt x="1773" y="1868"/>
                      <a:pt x="1802" y="1809"/>
                      <a:pt x="1831" y="1743"/>
                    </a:cubicBezTo>
                    <a:cubicBezTo>
                      <a:pt x="1861" y="1714"/>
                      <a:pt x="1897" y="1655"/>
                      <a:pt x="1927" y="1626"/>
                    </a:cubicBezTo>
                    <a:cubicBezTo>
                      <a:pt x="1956" y="1560"/>
                      <a:pt x="1956" y="1531"/>
                      <a:pt x="1985" y="1472"/>
                    </a:cubicBezTo>
                    <a:cubicBezTo>
                      <a:pt x="2168" y="1077"/>
                      <a:pt x="1802" y="740"/>
                      <a:pt x="1714" y="645"/>
                    </a:cubicBezTo>
                    <a:cubicBezTo>
                      <a:pt x="1619" y="403"/>
                      <a:pt x="1311" y="279"/>
                      <a:pt x="1194" y="249"/>
                    </a:cubicBezTo>
                    <a:cubicBezTo>
                      <a:pt x="1065" y="70"/>
                      <a:pt x="914" y="1"/>
                      <a:pt x="77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2" name="Google Shape;1122;p47"/>
          <p:cNvGrpSpPr/>
          <p:nvPr/>
        </p:nvGrpSpPr>
        <p:grpSpPr>
          <a:xfrm>
            <a:off x="4653088" y="2978750"/>
            <a:ext cx="852463" cy="855600"/>
            <a:chOff x="4653088" y="2978750"/>
            <a:chExt cx="852463" cy="855600"/>
          </a:xfrm>
        </p:grpSpPr>
        <p:pic>
          <p:nvPicPr>
            <p:cNvPr id="1123" name="Google Shape;1123;p47"/>
            <p:cNvPicPr preferRelativeResize="0"/>
            <p:nvPr/>
          </p:nvPicPr>
          <p:blipFill rotWithShape="1">
            <a:blip r:embed="rId3">
              <a:alphaModFix/>
            </a:blip>
            <a:srcRect l="11177" t="11177" r="9211" b="9211"/>
            <a:stretch/>
          </p:blipFill>
          <p:spPr>
            <a:xfrm>
              <a:off x="4713550" y="3042350"/>
              <a:ext cx="792000" cy="792000"/>
            </a:xfrm>
            <a:prstGeom prst="roundRect">
              <a:avLst>
                <a:gd name="adj" fmla="val 11783"/>
              </a:avLst>
            </a:prstGeom>
            <a:noFill/>
            <a:ln>
              <a:noFill/>
            </a:ln>
          </p:spPr>
        </p:pic>
        <p:grpSp>
          <p:nvGrpSpPr>
            <p:cNvPr id="1124" name="Google Shape;1124;p47"/>
            <p:cNvGrpSpPr/>
            <p:nvPr/>
          </p:nvGrpSpPr>
          <p:grpSpPr>
            <a:xfrm>
              <a:off x="4653088" y="2978750"/>
              <a:ext cx="792000" cy="792000"/>
              <a:chOff x="725175" y="1305950"/>
              <a:chExt cx="792000" cy="792000"/>
            </a:xfrm>
          </p:grpSpPr>
          <p:sp>
            <p:nvSpPr>
              <p:cNvPr id="1125" name="Google Shape;1125;p47"/>
              <p:cNvSpPr/>
              <p:nvPr/>
            </p:nvSpPr>
            <p:spPr>
              <a:xfrm>
                <a:off x="725175" y="1305950"/>
                <a:ext cx="792000" cy="792000"/>
              </a:xfrm>
              <a:prstGeom prst="roundRect">
                <a:avLst>
                  <a:gd name="adj" fmla="val 10123"/>
                </a:avLst>
              </a:prstGeom>
              <a:solidFill>
                <a:schemeClr val="dk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47"/>
              <p:cNvSpPr/>
              <p:nvPr/>
            </p:nvSpPr>
            <p:spPr>
              <a:xfrm>
                <a:off x="785625" y="1363625"/>
                <a:ext cx="48300" cy="48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27" name="Google Shape;1127;p47"/>
              <p:cNvCxnSpPr/>
              <p:nvPr/>
            </p:nvCxnSpPr>
            <p:spPr>
              <a:xfrm>
                <a:off x="726875" y="1457050"/>
                <a:ext cx="784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128" name="Google Shape;1128;p47"/>
          <p:cNvGrpSpPr/>
          <p:nvPr/>
        </p:nvGrpSpPr>
        <p:grpSpPr>
          <a:xfrm>
            <a:off x="1260788" y="2978750"/>
            <a:ext cx="852463" cy="855600"/>
            <a:chOff x="1260788" y="2978750"/>
            <a:chExt cx="852463" cy="855600"/>
          </a:xfrm>
        </p:grpSpPr>
        <p:pic>
          <p:nvPicPr>
            <p:cNvPr id="1129" name="Google Shape;1129;p47"/>
            <p:cNvPicPr preferRelativeResize="0"/>
            <p:nvPr/>
          </p:nvPicPr>
          <p:blipFill rotWithShape="1">
            <a:blip r:embed="rId3">
              <a:alphaModFix/>
            </a:blip>
            <a:srcRect l="11177" t="11177" r="9211" b="9211"/>
            <a:stretch/>
          </p:blipFill>
          <p:spPr>
            <a:xfrm>
              <a:off x="1321250" y="3042350"/>
              <a:ext cx="792000" cy="792000"/>
            </a:xfrm>
            <a:prstGeom prst="roundRect">
              <a:avLst>
                <a:gd name="adj" fmla="val 11783"/>
              </a:avLst>
            </a:prstGeom>
            <a:noFill/>
            <a:ln>
              <a:noFill/>
            </a:ln>
          </p:spPr>
        </p:pic>
        <p:grpSp>
          <p:nvGrpSpPr>
            <p:cNvPr id="1130" name="Google Shape;1130;p47"/>
            <p:cNvGrpSpPr/>
            <p:nvPr/>
          </p:nvGrpSpPr>
          <p:grpSpPr>
            <a:xfrm>
              <a:off x="1260788" y="2978750"/>
              <a:ext cx="792000" cy="792000"/>
              <a:chOff x="725175" y="1305950"/>
              <a:chExt cx="792000" cy="792000"/>
            </a:xfrm>
          </p:grpSpPr>
          <p:sp>
            <p:nvSpPr>
              <p:cNvPr id="1131" name="Google Shape;1131;p47"/>
              <p:cNvSpPr/>
              <p:nvPr/>
            </p:nvSpPr>
            <p:spPr>
              <a:xfrm>
                <a:off x="725175" y="1305950"/>
                <a:ext cx="792000" cy="792000"/>
              </a:xfrm>
              <a:prstGeom prst="roundRect">
                <a:avLst>
                  <a:gd name="adj" fmla="val 10123"/>
                </a:avLst>
              </a:prstGeom>
              <a:solidFill>
                <a:schemeClr val="dk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47"/>
              <p:cNvSpPr/>
              <p:nvPr/>
            </p:nvSpPr>
            <p:spPr>
              <a:xfrm>
                <a:off x="785625" y="1363625"/>
                <a:ext cx="48300" cy="48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33" name="Google Shape;1133;p47"/>
              <p:cNvCxnSpPr/>
              <p:nvPr/>
            </p:nvCxnSpPr>
            <p:spPr>
              <a:xfrm>
                <a:off x="726875" y="1457050"/>
                <a:ext cx="784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134" name="Google Shape;1134;p47"/>
          <p:cNvGrpSpPr/>
          <p:nvPr/>
        </p:nvGrpSpPr>
        <p:grpSpPr>
          <a:xfrm>
            <a:off x="4653088" y="1749525"/>
            <a:ext cx="852463" cy="843325"/>
            <a:chOff x="4653088" y="1749525"/>
            <a:chExt cx="852463" cy="843325"/>
          </a:xfrm>
        </p:grpSpPr>
        <p:pic>
          <p:nvPicPr>
            <p:cNvPr id="1135" name="Google Shape;1135;p47"/>
            <p:cNvPicPr preferRelativeResize="0"/>
            <p:nvPr/>
          </p:nvPicPr>
          <p:blipFill rotWithShape="1">
            <a:blip r:embed="rId3">
              <a:alphaModFix/>
            </a:blip>
            <a:srcRect l="11177" t="11177" r="9211" b="9211"/>
            <a:stretch/>
          </p:blipFill>
          <p:spPr>
            <a:xfrm>
              <a:off x="4713550" y="1800850"/>
              <a:ext cx="792000" cy="792000"/>
            </a:xfrm>
            <a:prstGeom prst="roundRect">
              <a:avLst>
                <a:gd name="adj" fmla="val 11783"/>
              </a:avLst>
            </a:prstGeom>
            <a:noFill/>
            <a:ln>
              <a:noFill/>
            </a:ln>
          </p:spPr>
        </p:pic>
        <p:grpSp>
          <p:nvGrpSpPr>
            <p:cNvPr id="1136" name="Google Shape;1136;p47"/>
            <p:cNvGrpSpPr/>
            <p:nvPr/>
          </p:nvGrpSpPr>
          <p:grpSpPr>
            <a:xfrm>
              <a:off x="4653088" y="1749525"/>
              <a:ext cx="792000" cy="792000"/>
              <a:chOff x="725175" y="1305950"/>
              <a:chExt cx="792000" cy="792000"/>
            </a:xfrm>
          </p:grpSpPr>
          <p:sp>
            <p:nvSpPr>
              <p:cNvPr id="1137" name="Google Shape;1137;p47"/>
              <p:cNvSpPr/>
              <p:nvPr/>
            </p:nvSpPr>
            <p:spPr>
              <a:xfrm>
                <a:off x="725175" y="1305950"/>
                <a:ext cx="792000" cy="792000"/>
              </a:xfrm>
              <a:prstGeom prst="roundRect">
                <a:avLst>
                  <a:gd name="adj" fmla="val 10123"/>
                </a:avLst>
              </a:prstGeom>
              <a:solidFill>
                <a:schemeClr val="dk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47"/>
              <p:cNvSpPr/>
              <p:nvPr/>
            </p:nvSpPr>
            <p:spPr>
              <a:xfrm>
                <a:off x="785625" y="1363625"/>
                <a:ext cx="48300" cy="48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39" name="Google Shape;1139;p47"/>
              <p:cNvCxnSpPr/>
              <p:nvPr/>
            </p:nvCxnSpPr>
            <p:spPr>
              <a:xfrm>
                <a:off x="726875" y="1457050"/>
                <a:ext cx="784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140" name="Google Shape;1140;p47"/>
          <p:cNvGrpSpPr/>
          <p:nvPr/>
        </p:nvGrpSpPr>
        <p:grpSpPr>
          <a:xfrm>
            <a:off x="1260788" y="1749525"/>
            <a:ext cx="852463" cy="843325"/>
            <a:chOff x="1260788" y="1749525"/>
            <a:chExt cx="852463" cy="843325"/>
          </a:xfrm>
        </p:grpSpPr>
        <p:pic>
          <p:nvPicPr>
            <p:cNvPr id="1141" name="Google Shape;1141;p47"/>
            <p:cNvPicPr preferRelativeResize="0"/>
            <p:nvPr/>
          </p:nvPicPr>
          <p:blipFill rotWithShape="1">
            <a:blip r:embed="rId3">
              <a:alphaModFix/>
            </a:blip>
            <a:srcRect l="11177" t="11177" r="9211" b="9211"/>
            <a:stretch/>
          </p:blipFill>
          <p:spPr>
            <a:xfrm>
              <a:off x="1321250" y="1800850"/>
              <a:ext cx="792000" cy="792000"/>
            </a:xfrm>
            <a:prstGeom prst="roundRect">
              <a:avLst>
                <a:gd name="adj" fmla="val 11783"/>
              </a:avLst>
            </a:prstGeom>
            <a:noFill/>
            <a:ln>
              <a:noFill/>
            </a:ln>
          </p:spPr>
        </p:pic>
        <p:grpSp>
          <p:nvGrpSpPr>
            <p:cNvPr id="1142" name="Google Shape;1142;p47"/>
            <p:cNvGrpSpPr/>
            <p:nvPr/>
          </p:nvGrpSpPr>
          <p:grpSpPr>
            <a:xfrm>
              <a:off x="1260788" y="1749525"/>
              <a:ext cx="792000" cy="792000"/>
              <a:chOff x="725175" y="1305950"/>
              <a:chExt cx="792000" cy="792000"/>
            </a:xfrm>
          </p:grpSpPr>
          <p:sp>
            <p:nvSpPr>
              <p:cNvPr id="1143" name="Google Shape;1143;p47"/>
              <p:cNvSpPr/>
              <p:nvPr/>
            </p:nvSpPr>
            <p:spPr>
              <a:xfrm>
                <a:off x="725175" y="1305950"/>
                <a:ext cx="792000" cy="792000"/>
              </a:xfrm>
              <a:prstGeom prst="roundRect">
                <a:avLst>
                  <a:gd name="adj" fmla="val 10123"/>
                </a:avLst>
              </a:prstGeom>
              <a:solidFill>
                <a:schemeClr val="dk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47"/>
              <p:cNvSpPr/>
              <p:nvPr/>
            </p:nvSpPr>
            <p:spPr>
              <a:xfrm>
                <a:off x="785625" y="1363625"/>
                <a:ext cx="48300" cy="48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45" name="Google Shape;1145;p47"/>
              <p:cNvCxnSpPr/>
              <p:nvPr/>
            </p:nvCxnSpPr>
            <p:spPr>
              <a:xfrm>
                <a:off x="726875" y="1457050"/>
                <a:ext cx="784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146" name="Google Shape;1146;p47"/>
          <p:cNvSpPr txBox="1">
            <a:spLocks noGrp="1"/>
          </p:cNvSpPr>
          <p:nvPr>
            <p:ph type="title"/>
          </p:nvPr>
        </p:nvSpPr>
        <p:spPr>
          <a:xfrm>
            <a:off x="720000" y="676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TABLE OF CONTENTS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147" name="Google Shape;1147;p47"/>
          <p:cNvSpPr txBox="1">
            <a:spLocks noGrp="1"/>
          </p:cNvSpPr>
          <p:nvPr>
            <p:ph type="title" idx="2"/>
          </p:nvPr>
        </p:nvSpPr>
        <p:spPr>
          <a:xfrm>
            <a:off x="2154513" y="1928384"/>
            <a:ext cx="23364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SzPts val="1100"/>
              <a:buFont typeface="Arial"/>
            </a:pPr>
            <a:r>
              <a:rPr lang="en">
                <a:solidFill>
                  <a:srgbClr val="000000"/>
                </a:solidFill>
              </a:rPr>
              <a:t>DevOps</a:t>
            </a:r>
            <a:endParaRPr lang="en"/>
          </a:p>
        </p:txBody>
      </p:sp>
      <p:sp>
        <p:nvSpPr>
          <p:cNvPr id="1148" name="Google Shape;1148;p47"/>
          <p:cNvSpPr txBox="1">
            <a:spLocks noGrp="1"/>
          </p:cNvSpPr>
          <p:nvPr>
            <p:ph type="title" idx="3"/>
          </p:nvPr>
        </p:nvSpPr>
        <p:spPr>
          <a:xfrm>
            <a:off x="1321238" y="1877375"/>
            <a:ext cx="6711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150" name="Google Shape;1150;p47"/>
          <p:cNvSpPr txBox="1">
            <a:spLocks noGrp="1"/>
          </p:cNvSpPr>
          <p:nvPr>
            <p:ph type="title" idx="4"/>
          </p:nvPr>
        </p:nvSpPr>
        <p:spPr>
          <a:xfrm>
            <a:off x="2154513" y="3131850"/>
            <a:ext cx="23364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METODOLOGÍA ÁGIL A ESCALA</a:t>
            </a:r>
            <a:endParaRPr lang="en-US"/>
          </a:p>
        </p:txBody>
      </p:sp>
      <p:sp>
        <p:nvSpPr>
          <p:cNvPr id="1151" name="Google Shape;1151;p47"/>
          <p:cNvSpPr txBox="1">
            <a:spLocks noGrp="1"/>
          </p:cNvSpPr>
          <p:nvPr>
            <p:ph type="title" idx="5"/>
          </p:nvPr>
        </p:nvSpPr>
        <p:spPr>
          <a:xfrm>
            <a:off x="1321238" y="3099450"/>
            <a:ext cx="6711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53" name="Google Shape;1153;p47"/>
          <p:cNvSpPr txBox="1">
            <a:spLocks noGrp="1"/>
          </p:cNvSpPr>
          <p:nvPr>
            <p:ph type="title" idx="7"/>
          </p:nvPr>
        </p:nvSpPr>
        <p:spPr>
          <a:xfrm>
            <a:off x="5623013" y="3182650"/>
            <a:ext cx="2336400" cy="4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METODOLOGÍA ÁGIL Y DEVOPS</a:t>
            </a:r>
            <a:endParaRPr lang="en-US"/>
          </a:p>
        </p:txBody>
      </p:sp>
      <p:sp>
        <p:nvSpPr>
          <p:cNvPr id="1154" name="Google Shape;1154;p47"/>
          <p:cNvSpPr txBox="1">
            <a:spLocks noGrp="1"/>
          </p:cNvSpPr>
          <p:nvPr>
            <p:ph type="title" idx="8"/>
          </p:nvPr>
        </p:nvSpPr>
        <p:spPr>
          <a:xfrm>
            <a:off x="4713538" y="3099450"/>
            <a:ext cx="6711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156" name="Google Shape;1156;p47"/>
          <p:cNvSpPr txBox="1">
            <a:spLocks noGrp="1"/>
          </p:cNvSpPr>
          <p:nvPr>
            <p:ph type="title" idx="13"/>
          </p:nvPr>
        </p:nvSpPr>
        <p:spPr>
          <a:xfrm>
            <a:off x="5622294" y="1863686"/>
            <a:ext cx="2605975" cy="5317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YBIYRI Y LOS SERVICIOS ACTIVOS</a:t>
            </a:r>
          </a:p>
        </p:txBody>
      </p:sp>
      <p:sp>
        <p:nvSpPr>
          <p:cNvPr id="1157" name="Google Shape;1157;p47"/>
          <p:cNvSpPr txBox="1">
            <a:spLocks noGrp="1"/>
          </p:cNvSpPr>
          <p:nvPr>
            <p:ph type="title" idx="14"/>
          </p:nvPr>
        </p:nvSpPr>
        <p:spPr>
          <a:xfrm>
            <a:off x="4713538" y="1877375"/>
            <a:ext cx="6711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8" name="Google Shape;1388;p49"/>
          <p:cNvGrpSpPr/>
          <p:nvPr/>
        </p:nvGrpSpPr>
        <p:grpSpPr>
          <a:xfrm>
            <a:off x="6107722" y="2593707"/>
            <a:ext cx="1164152" cy="1196544"/>
            <a:chOff x="6937600" y="1150975"/>
            <a:chExt cx="482350" cy="495751"/>
          </a:xfrm>
        </p:grpSpPr>
        <p:sp>
          <p:nvSpPr>
            <p:cNvPr id="1389" name="Google Shape;1389;p49"/>
            <p:cNvSpPr/>
            <p:nvPr/>
          </p:nvSpPr>
          <p:spPr>
            <a:xfrm>
              <a:off x="6941371" y="1154811"/>
              <a:ext cx="472407" cy="488078"/>
            </a:xfrm>
            <a:custGeom>
              <a:avLst/>
              <a:gdLst/>
              <a:ahLst/>
              <a:cxnLst/>
              <a:rect l="l" t="t" r="r" b="b"/>
              <a:pathLst>
                <a:path w="7265" h="7506" extrusionOk="0">
                  <a:moveTo>
                    <a:pt x="6445" y="0"/>
                  </a:moveTo>
                  <a:lnTo>
                    <a:pt x="1" y="1069"/>
                  </a:lnTo>
                  <a:lnTo>
                    <a:pt x="1099" y="7506"/>
                  </a:lnTo>
                  <a:lnTo>
                    <a:pt x="6108" y="6649"/>
                  </a:lnTo>
                  <a:lnTo>
                    <a:pt x="7265" y="4972"/>
                  </a:lnTo>
                  <a:lnTo>
                    <a:pt x="64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6937600" y="1150975"/>
              <a:ext cx="480015" cy="495751"/>
            </a:xfrm>
            <a:custGeom>
              <a:avLst/>
              <a:gdLst/>
              <a:ahLst/>
              <a:cxnLst/>
              <a:rect l="l" t="t" r="r" b="b"/>
              <a:pathLst>
                <a:path w="7382" h="7624" extrusionOk="0">
                  <a:moveTo>
                    <a:pt x="6437" y="118"/>
                  </a:moveTo>
                  <a:lnTo>
                    <a:pt x="7264" y="5002"/>
                  </a:lnTo>
                  <a:lnTo>
                    <a:pt x="6136" y="6650"/>
                  </a:lnTo>
                  <a:lnTo>
                    <a:pt x="1194" y="7506"/>
                  </a:lnTo>
                  <a:lnTo>
                    <a:pt x="154" y="1187"/>
                  </a:lnTo>
                  <a:lnTo>
                    <a:pt x="6437" y="118"/>
                  </a:lnTo>
                  <a:close/>
                  <a:moveTo>
                    <a:pt x="6466" y="1"/>
                  </a:moveTo>
                  <a:lnTo>
                    <a:pt x="59" y="1070"/>
                  </a:lnTo>
                  <a:cubicBezTo>
                    <a:pt x="29" y="1099"/>
                    <a:pt x="0" y="1128"/>
                    <a:pt x="0" y="1158"/>
                  </a:cubicBezTo>
                  <a:lnTo>
                    <a:pt x="1099" y="7565"/>
                  </a:lnTo>
                  <a:cubicBezTo>
                    <a:pt x="1099" y="7594"/>
                    <a:pt x="1128" y="7623"/>
                    <a:pt x="1157" y="7623"/>
                  </a:cubicBezTo>
                  <a:lnTo>
                    <a:pt x="6166" y="6774"/>
                  </a:lnTo>
                  <a:cubicBezTo>
                    <a:pt x="6195" y="6774"/>
                    <a:pt x="6195" y="6774"/>
                    <a:pt x="6195" y="6745"/>
                  </a:cubicBezTo>
                  <a:lnTo>
                    <a:pt x="7381" y="5061"/>
                  </a:lnTo>
                  <a:lnTo>
                    <a:pt x="7381" y="5031"/>
                  </a:lnTo>
                  <a:lnTo>
                    <a:pt x="6561" y="30"/>
                  </a:lnTo>
                  <a:cubicBezTo>
                    <a:pt x="6561" y="1"/>
                    <a:pt x="6532" y="1"/>
                    <a:pt x="6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6979475" y="1190510"/>
              <a:ext cx="364790" cy="93376"/>
            </a:xfrm>
            <a:custGeom>
              <a:avLst/>
              <a:gdLst/>
              <a:ahLst/>
              <a:cxnLst/>
              <a:rect l="l" t="t" r="r" b="b"/>
              <a:pathLst>
                <a:path w="5610" h="1436" extrusionOk="0">
                  <a:moveTo>
                    <a:pt x="5522" y="1"/>
                  </a:moveTo>
                  <a:lnTo>
                    <a:pt x="1" y="916"/>
                  </a:lnTo>
                  <a:lnTo>
                    <a:pt x="88" y="1436"/>
                  </a:lnTo>
                  <a:lnTo>
                    <a:pt x="5610" y="520"/>
                  </a:lnTo>
                  <a:lnTo>
                    <a:pt x="5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9"/>
            <p:cNvSpPr/>
            <p:nvPr/>
          </p:nvSpPr>
          <p:spPr>
            <a:xfrm>
              <a:off x="6975184" y="1186738"/>
              <a:ext cx="373374" cy="100984"/>
            </a:xfrm>
            <a:custGeom>
              <a:avLst/>
              <a:gdLst/>
              <a:ahLst/>
              <a:cxnLst/>
              <a:rect l="l" t="t" r="r" b="b"/>
              <a:pathLst>
                <a:path w="5742" h="1553" extrusionOk="0">
                  <a:moveTo>
                    <a:pt x="5522" y="117"/>
                  </a:moveTo>
                  <a:lnTo>
                    <a:pt x="5617" y="549"/>
                  </a:lnTo>
                  <a:lnTo>
                    <a:pt x="213" y="1435"/>
                  </a:lnTo>
                  <a:lnTo>
                    <a:pt x="125" y="1003"/>
                  </a:lnTo>
                  <a:lnTo>
                    <a:pt x="5522" y="117"/>
                  </a:lnTo>
                  <a:close/>
                  <a:moveTo>
                    <a:pt x="5646" y="0"/>
                  </a:moveTo>
                  <a:lnTo>
                    <a:pt x="1" y="915"/>
                  </a:lnTo>
                  <a:lnTo>
                    <a:pt x="96" y="1552"/>
                  </a:lnTo>
                  <a:lnTo>
                    <a:pt x="5741" y="637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9"/>
            <p:cNvSpPr/>
            <p:nvPr/>
          </p:nvSpPr>
          <p:spPr>
            <a:xfrm>
              <a:off x="6989034" y="1253843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8" y="0"/>
                  </a:moveTo>
                  <a:lnTo>
                    <a:pt x="0" y="886"/>
                  </a:lnTo>
                  <a:lnTo>
                    <a:pt x="95" y="1436"/>
                  </a:lnTo>
                  <a:lnTo>
                    <a:pt x="5616" y="520"/>
                  </a:lnTo>
                  <a:lnTo>
                    <a:pt x="55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9"/>
            <p:cNvSpPr/>
            <p:nvPr/>
          </p:nvSpPr>
          <p:spPr>
            <a:xfrm>
              <a:off x="6985198" y="1250006"/>
              <a:ext cx="372853" cy="101504"/>
            </a:xfrm>
            <a:custGeom>
              <a:avLst/>
              <a:gdLst/>
              <a:ahLst/>
              <a:cxnLst/>
              <a:rect l="l" t="t" r="r" b="b"/>
              <a:pathLst>
                <a:path w="5734" h="1561" extrusionOk="0">
                  <a:moveTo>
                    <a:pt x="5551" y="125"/>
                  </a:moveTo>
                  <a:lnTo>
                    <a:pt x="5617" y="521"/>
                  </a:lnTo>
                  <a:lnTo>
                    <a:pt x="213" y="1407"/>
                  </a:lnTo>
                  <a:lnTo>
                    <a:pt x="154" y="1011"/>
                  </a:lnTo>
                  <a:lnTo>
                    <a:pt x="5551" y="125"/>
                  </a:lnTo>
                  <a:close/>
                  <a:moveTo>
                    <a:pt x="5646" y="1"/>
                  </a:moveTo>
                  <a:lnTo>
                    <a:pt x="0" y="916"/>
                  </a:lnTo>
                  <a:lnTo>
                    <a:pt x="96" y="1561"/>
                  </a:lnTo>
                  <a:lnTo>
                    <a:pt x="5734" y="645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9"/>
            <p:cNvSpPr/>
            <p:nvPr/>
          </p:nvSpPr>
          <p:spPr>
            <a:xfrm>
              <a:off x="7000933" y="1317631"/>
              <a:ext cx="363360" cy="91035"/>
            </a:xfrm>
            <a:custGeom>
              <a:avLst/>
              <a:gdLst/>
              <a:ahLst/>
              <a:cxnLst/>
              <a:rect l="l" t="t" r="r" b="b"/>
              <a:pathLst>
                <a:path w="5588" h="1400" extrusionOk="0">
                  <a:moveTo>
                    <a:pt x="5492" y="1"/>
                  </a:moveTo>
                  <a:lnTo>
                    <a:pt x="0" y="887"/>
                  </a:lnTo>
                  <a:lnTo>
                    <a:pt x="66" y="1399"/>
                  </a:lnTo>
                  <a:lnTo>
                    <a:pt x="5587" y="52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6995211" y="1311454"/>
              <a:ext cx="374739" cy="103390"/>
            </a:xfrm>
            <a:custGeom>
              <a:avLst/>
              <a:gdLst/>
              <a:ahLst/>
              <a:cxnLst/>
              <a:rect l="l" t="t" r="r" b="b"/>
              <a:pathLst>
                <a:path w="5763" h="1590" extrusionOk="0">
                  <a:moveTo>
                    <a:pt x="5551" y="154"/>
                  </a:moveTo>
                  <a:lnTo>
                    <a:pt x="5617" y="550"/>
                  </a:lnTo>
                  <a:lnTo>
                    <a:pt x="213" y="1436"/>
                  </a:lnTo>
                  <a:lnTo>
                    <a:pt x="154" y="1040"/>
                  </a:lnTo>
                  <a:lnTo>
                    <a:pt x="5551" y="154"/>
                  </a:lnTo>
                  <a:close/>
                  <a:moveTo>
                    <a:pt x="5646" y="0"/>
                  </a:moveTo>
                  <a:lnTo>
                    <a:pt x="0" y="945"/>
                  </a:lnTo>
                  <a:lnTo>
                    <a:pt x="125" y="1589"/>
                  </a:lnTo>
                  <a:lnTo>
                    <a:pt x="5763" y="674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7010882" y="1379079"/>
              <a:ext cx="363360" cy="93376"/>
            </a:xfrm>
            <a:custGeom>
              <a:avLst/>
              <a:gdLst/>
              <a:ahLst/>
              <a:cxnLst/>
              <a:rect l="l" t="t" r="r" b="b"/>
              <a:pathLst>
                <a:path w="5588" h="1436" extrusionOk="0">
                  <a:moveTo>
                    <a:pt x="5522" y="0"/>
                  </a:moveTo>
                  <a:lnTo>
                    <a:pt x="1" y="916"/>
                  </a:lnTo>
                  <a:lnTo>
                    <a:pt x="96" y="1435"/>
                  </a:lnTo>
                  <a:lnTo>
                    <a:pt x="5588" y="549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7005160" y="1375243"/>
              <a:ext cx="374804" cy="101049"/>
            </a:xfrm>
            <a:custGeom>
              <a:avLst/>
              <a:gdLst/>
              <a:ahLst/>
              <a:cxnLst/>
              <a:rect l="l" t="t" r="r" b="b"/>
              <a:pathLst>
                <a:path w="5764" h="1554" extrusionOk="0">
                  <a:moveTo>
                    <a:pt x="5551" y="147"/>
                  </a:moveTo>
                  <a:lnTo>
                    <a:pt x="5610" y="550"/>
                  </a:lnTo>
                  <a:lnTo>
                    <a:pt x="213" y="1429"/>
                  </a:lnTo>
                  <a:lnTo>
                    <a:pt x="155" y="1033"/>
                  </a:lnTo>
                  <a:lnTo>
                    <a:pt x="5551" y="147"/>
                  </a:lnTo>
                  <a:close/>
                  <a:moveTo>
                    <a:pt x="5647" y="1"/>
                  </a:moveTo>
                  <a:lnTo>
                    <a:pt x="1" y="916"/>
                  </a:lnTo>
                  <a:lnTo>
                    <a:pt x="118" y="1553"/>
                  </a:lnTo>
                  <a:lnTo>
                    <a:pt x="5764" y="638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7020896" y="1442412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2" y="0"/>
                  </a:moveTo>
                  <a:lnTo>
                    <a:pt x="1" y="915"/>
                  </a:lnTo>
                  <a:lnTo>
                    <a:pt x="96" y="1435"/>
                  </a:lnTo>
                  <a:lnTo>
                    <a:pt x="5617" y="520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7017124" y="1438576"/>
              <a:ext cx="372853" cy="100984"/>
            </a:xfrm>
            <a:custGeom>
              <a:avLst/>
              <a:gdLst/>
              <a:ahLst/>
              <a:cxnLst/>
              <a:rect l="l" t="t" r="r" b="b"/>
              <a:pathLst>
                <a:path w="5734" h="1553" extrusionOk="0">
                  <a:moveTo>
                    <a:pt x="5521" y="154"/>
                  </a:moveTo>
                  <a:lnTo>
                    <a:pt x="5580" y="550"/>
                  </a:lnTo>
                  <a:lnTo>
                    <a:pt x="183" y="1436"/>
                  </a:lnTo>
                  <a:lnTo>
                    <a:pt x="117" y="1004"/>
                  </a:lnTo>
                  <a:lnTo>
                    <a:pt x="5521" y="154"/>
                  </a:lnTo>
                  <a:close/>
                  <a:moveTo>
                    <a:pt x="5609" y="1"/>
                  </a:moveTo>
                  <a:lnTo>
                    <a:pt x="0" y="916"/>
                  </a:lnTo>
                  <a:lnTo>
                    <a:pt x="88" y="1553"/>
                  </a:lnTo>
                  <a:lnTo>
                    <a:pt x="5733" y="638"/>
                  </a:lnTo>
                  <a:lnTo>
                    <a:pt x="5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7030910" y="1511923"/>
              <a:ext cx="323369" cy="87199"/>
            </a:xfrm>
            <a:custGeom>
              <a:avLst/>
              <a:gdLst/>
              <a:ahLst/>
              <a:cxnLst/>
              <a:rect l="l" t="t" r="r" b="b"/>
              <a:pathLst>
                <a:path w="4973" h="1341" extrusionOk="0">
                  <a:moveTo>
                    <a:pt x="4914" y="0"/>
                  </a:moveTo>
                  <a:lnTo>
                    <a:pt x="0" y="828"/>
                  </a:lnTo>
                  <a:lnTo>
                    <a:pt x="88" y="1340"/>
                  </a:lnTo>
                  <a:lnTo>
                    <a:pt x="4972" y="549"/>
                  </a:lnTo>
                  <a:lnTo>
                    <a:pt x="49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7027073" y="1508086"/>
              <a:ext cx="333383" cy="95327"/>
            </a:xfrm>
            <a:custGeom>
              <a:avLst/>
              <a:gdLst/>
              <a:ahLst/>
              <a:cxnLst/>
              <a:rect l="l" t="t" r="r" b="b"/>
              <a:pathLst>
                <a:path w="5127" h="1466" extrusionOk="0">
                  <a:moveTo>
                    <a:pt x="4907" y="154"/>
                  </a:moveTo>
                  <a:lnTo>
                    <a:pt x="4973" y="550"/>
                  </a:lnTo>
                  <a:lnTo>
                    <a:pt x="213" y="1311"/>
                  </a:lnTo>
                  <a:lnTo>
                    <a:pt x="118" y="916"/>
                  </a:lnTo>
                  <a:lnTo>
                    <a:pt x="4907" y="154"/>
                  </a:lnTo>
                  <a:close/>
                  <a:moveTo>
                    <a:pt x="5002" y="1"/>
                  </a:moveTo>
                  <a:lnTo>
                    <a:pt x="1" y="821"/>
                  </a:lnTo>
                  <a:lnTo>
                    <a:pt x="89" y="1465"/>
                  </a:lnTo>
                  <a:lnTo>
                    <a:pt x="5127" y="638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7320397" y="1479996"/>
              <a:ext cx="95262" cy="107226"/>
            </a:xfrm>
            <a:custGeom>
              <a:avLst/>
              <a:gdLst/>
              <a:ahLst/>
              <a:cxnLst/>
              <a:rect l="l" t="t" r="r" b="b"/>
              <a:pathLst>
                <a:path w="1465" h="1649" extrusionOk="0">
                  <a:moveTo>
                    <a:pt x="1465" y="1"/>
                  </a:moveTo>
                  <a:lnTo>
                    <a:pt x="0" y="250"/>
                  </a:lnTo>
                  <a:lnTo>
                    <a:pt x="249" y="164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7316560" y="1476225"/>
              <a:ext cx="103390" cy="115289"/>
            </a:xfrm>
            <a:custGeom>
              <a:avLst/>
              <a:gdLst/>
              <a:ahLst/>
              <a:cxnLst/>
              <a:rect l="l" t="t" r="r" b="b"/>
              <a:pathLst>
                <a:path w="1590" h="1773" extrusionOk="0">
                  <a:moveTo>
                    <a:pt x="1370" y="125"/>
                  </a:moveTo>
                  <a:lnTo>
                    <a:pt x="338" y="1560"/>
                  </a:lnTo>
                  <a:lnTo>
                    <a:pt x="125" y="337"/>
                  </a:lnTo>
                  <a:lnTo>
                    <a:pt x="1370" y="125"/>
                  </a:lnTo>
                  <a:close/>
                  <a:moveTo>
                    <a:pt x="1495" y="0"/>
                  </a:moveTo>
                  <a:lnTo>
                    <a:pt x="59" y="242"/>
                  </a:lnTo>
                  <a:cubicBezTo>
                    <a:pt x="30" y="242"/>
                    <a:pt x="30" y="242"/>
                    <a:pt x="1" y="278"/>
                  </a:cubicBezTo>
                  <a:lnTo>
                    <a:pt x="1" y="308"/>
                  </a:lnTo>
                  <a:lnTo>
                    <a:pt x="242" y="1743"/>
                  </a:lnTo>
                  <a:cubicBezTo>
                    <a:pt x="242" y="1772"/>
                    <a:pt x="272" y="1772"/>
                    <a:pt x="272" y="1772"/>
                  </a:cubicBezTo>
                  <a:lnTo>
                    <a:pt x="367" y="1772"/>
                  </a:lnTo>
                  <a:lnTo>
                    <a:pt x="1553" y="95"/>
                  </a:lnTo>
                  <a:cubicBezTo>
                    <a:pt x="1590" y="59"/>
                    <a:pt x="1590" y="29"/>
                    <a:pt x="1553" y="29"/>
                  </a:cubicBezTo>
                  <a:cubicBezTo>
                    <a:pt x="1553" y="0"/>
                    <a:pt x="1524" y="0"/>
                    <a:pt x="1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" name="Google Shape;1408;p49"/>
          <p:cNvGrpSpPr/>
          <p:nvPr/>
        </p:nvGrpSpPr>
        <p:grpSpPr>
          <a:xfrm>
            <a:off x="1299885" y="1718632"/>
            <a:ext cx="1131121" cy="1119018"/>
            <a:chOff x="1418498" y="1869594"/>
            <a:chExt cx="1131121" cy="1119018"/>
          </a:xfrm>
        </p:grpSpPr>
        <p:pic>
          <p:nvPicPr>
            <p:cNvPr id="1409" name="Google Shape;1409;p49"/>
            <p:cNvPicPr preferRelativeResize="0"/>
            <p:nvPr/>
          </p:nvPicPr>
          <p:blipFill rotWithShape="1">
            <a:blip r:embed="rId3">
              <a:alphaModFix/>
            </a:blip>
            <a:srcRect l="11177" t="11177" r="9211" b="9211"/>
            <a:stretch/>
          </p:blipFill>
          <p:spPr>
            <a:xfrm>
              <a:off x="1498719" y="1937712"/>
              <a:ext cx="1050900" cy="1050900"/>
            </a:xfrm>
            <a:prstGeom prst="roundRect">
              <a:avLst>
                <a:gd name="adj" fmla="val 11783"/>
              </a:avLst>
            </a:prstGeom>
            <a:noFill/>
            <a:ln>
              <a:noFill/>
            </a:ln>
          </p:spPr>
        </p:pic>
        <p:grpSp>
          <p:nvGrpSpPr>
            <p:cNvPr id="1410" name="Google Shape;1410;p49"/>
            <p:cNvGrpSpPr/>
            <p:nvPr/>
          </p:nvGrpSpPr>
          <p:grpSpPr>
            <a:xfrm>
              <a:off x="1418498" y="1869594"/>
              <a:ext cx="1050905" cy="1050905"/>
              <a:chOff x="725175" y="1305950"/>
              <a:chExt cx="792000" cy="792000"/>
            </a:xfrm>
          </p:grpSpPr>
          <p:sp>
            <p:nvSpPr>
              <p:cNvPr id="1411" name="Google Shape;1411;p49"/>
              <p:cNvSpPr/>
              <p:nvPr/>
            </p:nvSpPr>
            <p:spPr>
              <a:xfrm>
                <a:off x="725175" y="1305950"/>
                <a:ext cx="792000" cy="792000"/>
              </a:xfrm>
              <a:prstGeom prst="roundRect">
                <a:avLst>
                  <a:gd name="adj" fmla="val 10123"/>
                </a:avLst>
              </a:prstGeom>
              <a:solidFill>
                <a:schemeClr val="lt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9"/>
              <p:cNvSpPr/>
              <p:nvPr/>
            </p:nvSpPr>
            <p:spPr>
              <a:xfrm>
                <a:off x="785625" y="1363625"/>
                <a:ext cx="48300" cy="48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13" name="Google Shape;1413;p49"/>
              <p:cNvCxnSpPr/>
              <p:nvPr/>
            </p:nvCxnSpPr>
            <p:spPr>
              <a:xfrm>
                <a:off x="726875" y="1457050"/>
                <a:ext cx="784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415" name="Google Shape;1415;p49"/>
          <p:cNvSpPr txBox="1">
            <a:spLocks noGrp="1"/>
          </p:cNvSpPr>
          <p:nvPr>
            <p:ph type="title"/>
          </p:nvPr>
        </p:nvSpPr>
        <p:spPr>
          <a:xfrm>
            <a:off x="1319734" y="1862763"/>
            <a:ext cx="96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416" name="Google Shape;1416;p49"/>
          <p:cNvGrpSpPr/>
          <p:nvPr/>
        </p:nvGrpSpPr>
        <p:grpSpPr>
          <a:xfrm>
            <a:off x="6845630" y="3097301"/>
            <a:ext cx="1274854" cy="1229088"/>
            <a:chOff x="3804675" y="1695800"/>
            <a:chExt cx="193900" cy="186925"/>
          </a:xfrm>
        </p:grpSpPr>
        <p:sp>
          <p:nvSpPr>
            <p:cNvPr id="1417" name="Google Shape;1417;p49"/>
            <p:cNvSpPr/>
            <p:nvPr/>
          </p:nvSpPr>
          <p:spPr>
            <a:xfrm>
              <a:off x="3806325" y="1697250"/>
              <a:ext cx="190600" cy="183825"/>
            </a:xfrm>
            <a:custGeom>
              <a:avLst/>
              <a:gdLst/>
              <a:ahLst/>
              <a:cxnLst/>
              <a:rect l="l" t="t" r="r" b="b"/>
              <a:pathLst>
                <a:path w="7624" h="7353" extrusionOk="0">
                  <a:moveTo>
                    <a:pt x="1253" y="1"/>
                  </a:moveTo>
                  <a:lnTo>
                    <a:pt x="1" y="6408"/>
                  </a:lnTo>
                  <a:lnTo>
                    <a:pt x="4972" y="7352"/>
                  </a:lnTo>
                  <a:lnTo>
                    <a:pt x="6679" y="6195"/>
                  </a:lnTo>
                  <a:lnTo>
                    <a:pt x="7623" y="1253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9"/>
            <p:cNvSpPr/>
            <p:nvPr/>
          </p:nvSpPr>
          <p:spPr>
            <a:xfrm>
              <a:off x="3804675" y="1695800"/>
              <a:ext cx="193900" cy="186925"/>
            </a:xfrm>
            <a:custGeom>
              <a:avLst/>
              <a:gdLst/>
              <a:ahLst/>
              <a:cxnLst/>
              <a:rect l="l" t="t" r="r" b="b"/>
              <a:pathLst>
                <a:path w="7756" h="7477" extrusionOk="0">
                  <a:moveTo>
                    <a:pt x="1348" y="154"/>
                  </a:moveTo>
                  <a:lnTo>
                    <a:pt x="7631" y="1340"/>
                  </a:lnTo>
                  <a:lnTo>
                    <a:pt x="6686" y="6224"/>
                  </a:lnTo>
                  <a:lnTo>
                    <a:pt x="5038" y="7352"/>
                  </a:lnTo>
                  <a:lnTo>
                    <a:pt x="125" y="6407"/>
                  </a:lnTo>
                  <a:lnTo>
                    <a:pt x="1348" y="154"/>
                  </a:lnTo>
                  <a:close/>
                  <a:moveTo>
                    <a:pt x="1319" y="0"/>
                  </a:moveTo>
                  <a:cubicBezTo>
                    <a:pt x="1282" y="0"/>
                    <a:pt x="1282" y="0"/>
                    <a:pt x="1253" y="29"/>
                  </a:cubicBezTo>
                  <a:lnTo>
                    <a:pt x="1253" y="59"/>
                  </a:lnTo>
                  <a:lnTo>
                    <a:pt x="1" y="6437"/>
                  </a:lnTo>
                  <a:cubicBezTo>
                    <a:pt x="1" y="6495"/>
                    <a:pt x="37" y="6524"/>
                    <a:pt x="67" y="6524"/>
                  </a:cubicBezTo>
                  <a:lnTo>
                    <a:pt x="5038" y="7476"/>
                  </a:lnTo>
                  <a:lnTo>
                    <a:pt x="5068" y="7476"/>
                  </a:lnTo>
                  <a:lnTo>
                    <a:pt x="6774" y="6312"/>
                  </a:lnTo>
                  <a:cubicBezTo>
                    <a:pt x="6774" y="6283"/>
                    <a:pt x="6811" y="6283"/>
                    <a:pt x="6811" y="6253"/>
                  </a:cubicBezTo>
                  <a:lnTo>
                    <a:pt x="7755" y="1311"/>
                  </a:lnTo>
                  <a:cubicBezTo>
                    <a:pt x="7755" y="1282"/>
                    <a:pt x="7755" y="1252"/>
                    <a:pt x="7726" y="1252"/>
                  </a:cubicBezTo>
                  <a:lnTo>
                    <a:pt x="1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3847525" y="1726750"/>
              <a:ext cx="26750" cy="24250"/>
            </a:xfrm>
            <a:custGeom>
              <a:avLst/>
              <a:gdLst/>
              <a:ahLst/>
              <a:cxnLst/>
              <a:rect l="l" t="t" r="r" b="b"/>
              <a:pathLst>
                <a:path w="1070" h="970" extrusionOk="0">
                  <a:moveTo>
                    <a:pt x="505" y="1"/>
                  </a:moveTo>
                  <a:cubicBezTo>
                    <a:pt x="293" y="1"/>
                    <a:pt x="84" y="166"/>
                    <a:pt x="59" y="380"/>
                  </a:cubicBezTo>
                  <a:cubicBezTo>
                    <a:pt x="0" y="651"/>
                    <a:pt x="183" y="893"/>
                    <a:pt x="425" y="959"/>
                  </a:cubicBezTo>
                  <a:cubicBezTo>
                    <a:pt x="460" y="966"/>
                    <a:pt x="494" y="970"/>
                    <a:pt x="528" y="970"/>
                  </a:cubicBezTo>
                  <a:cubicBezTo>
                    <a:pt x="761" y="970"/>
                    <a:pt x="952" y="800"/>
                    <a:pt x="1003" y="563"/>
                  </a:cubicBezTo>
                  <a:cubicBezTo>
                    <a:pt x="1069" y="315"/>
                    <a:pt x="886" y="44"/>
                    <a:pt x="608" y="14"/>
                  </a:cubicBezTo>
                  <a:cubicBezTo>
                    <a:pt x="574" y="5"/>
                    <a:pt x="540" y="1"/>
                    <a:pt x="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3846775" y="1725175"/>
              <a:ext cx="28950" cy="27025"/>
            </a:xfrm>
            <a:custGeom>
              <a:avLst/>
              <a:gdLst/>
              <a:ahLst/>
              <a:cxnLst/>
              <a:rect l="l" t="t" r="r" b="b"/>
              <a:pathLst>
                <a:path w="1158" h="1081" extrusionOk="0">
                  <a:moveTo>
                    <a:pt x="550" y="107"/>
                  </a:moveTo>
                  <a:cubicBezTo>
                    <a:pt x="579" y="107"/>
                    <a:pt x="609" y="136"/>
                    <a:pt x="638" y="136"/>
                  </a:cubicBezTo>
                  <a:cubicBezTo>
                    <a:pt x="850" y="165"/>
                    <a:pt x="1004" y="378"/>
                    <a:pt x="975" y="626"/>
                  </a:cubicBezTo>
                  <a:cubicBezTo>
                    <a:pt x="949" y="840"/>
                    <a:pt x="751" y="962"/>
                    <a:pt x="559" y="962"/>
                  </a:cubicBezTo>
                  <a:cubicBezTo>
                    <a:pt x="534" y="962"/>
                    <a:pt x="509" y="960"/>
                    <a:pt x="484" y="956"/>
                  </a:cubicBezTo>
                  <a:cubicBezTo>
                    <a:pt x="367" y="927"/>
                    <a:pt x="272" y="868"/>
                    <a:pt x="213" y="773"/>
                  </a:cubicBezTo>
                  <a:cubicBezTo>
                    <a:pt x="147" y="685"/>
                    <a:pt x="118" y="561"/>
                    <a:pt x="147" y="473"/>
                  </a:cubicBezTo>
                  <a:cubicBezTo>
                    <a:pt x="147" y="348"/>
                    <a:pt x="213" y="260"/>
                    <a:pt x="330" y="194"/>
                  </a:cubicBezTo>
                  <a:cubicBezTo>
                    <a:pt x="396" y="136"/>
                    <a:pt x="484" y="107"/>
                    <a:pt x="550" y="107"/>
                  </a:cubicBezTo>
                  <a:close/>
                  <a:moveTo>
                    <a:pt x="555" y="1"/>
                  </a:moveTo>
                  <a:cubicBezTo>
                    <a:pt x="443" y="1"/>
                    <a:pt x="336" y="35"/>
                    <a:pt x="242" y="107"/>
                  </a:cubicBezTo>
                  <a:cubicBezTo>
                    <a:pt x="118" y="165"/>
                    <a:pt x="59" y="290"/>
                    <a:pt x="30" y="443"/>
                  </a:cubicBezTo>
                  <a:cubicBezTo>
                    <a:pt x="1" y="590"/>
                    <a:pt x="30" y="714"/>
                    <a:pt x="89" y="839"/>
                  </a:cubicBezTo>
                  <a:cubicBezTo>
                    <a:pt x="184" y="956"/>
                    <a:pt x="301" y="1051"/>
                    <a:pt x="455" y="1080"/>
                  </a:cubicBezTo>
                  <a:lnTo>
                    <a:pt x="550" y="1080"/>
                  </a:lnTo>
                  <a:cubicBezTo>
                    <a:pt x="821" y="1080"/>
                    <a:pt x="1033" y="897"/>
                    <a:pt x="1099" y="656"/>
                  </a:cubicBezTo>
                  <a:cubicBezTo>
                    <a:pt x="1158" y="348"/>
                    <a:pt x="945" y="77"/>
                    <a:pt x="667" y="11"/>
                  </a:cubicBezTo>
                  <a:cubicBezTo>
                    <a:pt x="629" y="4"/>
                    <a:pt x="592" y="1"/>
                    <a:pt x="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3839100" y="1768925"/>
              <a:ext cx="26750" cy="24550"/>
            </a:xfrm>
            <a:custGeom>
              <a:avLst/>
              <a:gdLst/>
              <a:ahLst/>
              <a:cxnLst/>
              <a:rect l="l" t="t" r="r" b="b"/>
              <a:pathLst>
                <a:path w="1070" h="982" extrusionOk="0">
                  <a:moveTo>
                    <a:pt x="570" y="0"/>
                  </a:moveTo>
                  <a:cubicBezTo>
                    <a:pt x="327" y="0"/>
                    <a:pt x="119" y="145"/>
                    <a:pt x="59" y="400"/>
                  </a:cubicBezTo>
                  <a:cubicBezTo>
                    <a:pt x="0" y="670"/>
                    <a:pt x="183" y="919"/>
                    <a:pt x="454" y="978"/>
                  </a:cubicBezTo>
                  <a:cubicBezTo>
                    <a:pt x="474" y="980"/>
                    <a:pt x="495" y="982"/>
                    <a:pt x="515" y="982"/>
                  </a:cubicBezTo>
                  <a:cubicBezTo>
                    <a:pt x="741" y="982"/>
                    <a:pt x="950" y="832"/>
                    <a:pt x="1003" y="583"/>
                  </a:cubicBezTo>
                  <a:cubicBezTo>
                    <a:pt x="1069" y="304"/>
                    <a:pt x="886" y="63"/>
                    <a:pt x="637" y="4"/>
                  </a:cubicBezTo>
                  <a:cubicBezTo>
                    <a:pt x="615" y="2"/>
                    <a:pt x="592" y="0"/>
                    <a:pt x="5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3837625" y="1767300"/>
              <a:ext cx="29675" cy="27550"/>
            </a:xfrm>
            <a:custGeom>
              <a:avLst/>
              <a:gdLst/>
              <a:ahLst/>
              <a:cxnLst/>
              <a:rect l="l" t="t" r="r" b="b"/>
              <a:pathLst>
                <a:path w="1187" h="1102" extrusionOk="0">
                  <a:moveTo>
                    <a:pt x="667" y="128"/>
                  </a:moveTo>
                  <a:cubicBezTo>
                    <a:pt x="916" y="186"/>
                    <a:pt x="1062" y="406"/>
                    <a:pt x="1004" y="648"/>
                  </a:cubicBezTo>
                  <a:cubicBezTo>
                    <a:pt x="977" y="842"/>
                    <a:pt x="771" y="988"/>
                    <a:pt x="568" y="988"/>
                  </a:cubicBezTo>
                  <a:cubicBezTo>
                    <a:pt x="550" y="988"/>
                    <a:pt x="531" y="987"/>
                    <a:pt x="513" y="984"/>
                  </a:cubicBezTo>
                  <a:cubicBezTo>
                    <a:pt x="272" y="919"/>
                    <a:pt x="118" y="706"/>
                    <a:pt x="184" y="465"/>
                  </a:cubicBezTo>
                  <a:cubicBezTo>
                    <a:pt x="213" y="281"/>
                    <a:pt x="396" y="128"/>
                    <a:pt x="608" y="128"/>
                  </a:cubicBezTo>
                  <a:close/>
                  <a:moveTo>
                    <a:pt x="634" y="0"/>
                  </a:moveTo>
                  <a:cubicBezTo>
                    <a:pt x="358" y="0"/>
                    <a:pt x="114" y="179"/>
                    <a:pt x="59" y="465"/>
                  </a:cubicBezTo>
                  <a:cubicBezTo>
                    <a:pt x="1" y="735"/>
                    <a:pt x="184" y="1043"/>
                    <a:pt x="484" y="1102"/>
                  </a:cubicBezTo>
                  <a:lnTo>
                    <a:pt x="608" y="1102"/>
                  </a:lnTo>
                  <a:cubicBezTo>
                    <a:pt x="850" y="1102"/>
                    <a:pt x="1062" y="919"/>
                    <a:pt x="1128" y="648"/>
                  </a:cubicBezTo>
                  <a:cubicBezTo>
                    <a:pt x="1187" y="369"/>
                    <a:pt x="1004" y="69"/>
                    <a:pt x="696" y="3"/>
                  </a:cubicBezTo>
                  <a:cubicBezTo>
                    <a:pt x="675" y="1"/>
                    <a:pt x="654" y="0"/>
                    <a:pt x="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3831400" y="1811400"/>
              <a:ext cx="26025" cy="24250"/>
            </a:xfrm>
            <a:custGeom>
              <a:avLst/>
              <a:gdLst/>
              <a:ahLst/>
              <a:cxnLst/>
              <a:rect l="l" t="t" r="r" b="b"/>
              <a:pathLst>
                <a:path w="1041" h="970" extrusionOk="0">
                  <a:moveTo>
                    <a:pt x="512" y="0"/>
                  </a:moveTo>
                  <a:cubicBezTo>
                    <a:pt x="279" y="0"/>
                    <a:pt x="88" y="170"/>
                    <a:pt x="30" y="407"/>
                  </a:cubicBezTo>
                  <a:cubicBezTo>
                    <a:pt x="1" y="656"/>
                    <a:pt x="155" y="927"/>
                    <a:pt x="433" y="956"/>
                  </a:cubicBezTo>
                  <a:cubicBezTo>
                    <a:pt x="466" y="965"/>
                    <a:pt x="501" y="969"/>
                    <a:pt x="535" y="969"/>
                  </a:cubicBezTo>
                  <a:cubicBezTo>
                    <a:pt x="745" y="969"/>
                    <a:pt x="950" y="804"/>
                    <a:pt x="982" y="590"/>
                  </a:cubicBezTo>
                  <a:cubicBezTo>
                    <a:pt x="1041" y="319"/>
                    <a:pt x="857" y="70"/>
                    <a:pt x="616" y="11"/>
                  </a:cubicBezTo>
                  <a:cubicBezTo>
                    <a:pt x="581" y="4"/>
                    <a:pt x="546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3829200" y="1809900"/>
              <a:ext cx="29700" cy="27800"/>
            </a:xfrm>
            <a:custGeom>
              <a:avLst/>
              <a:gdLst/>
              <a:ahLst/>
              <a:cxnLst/>
              <a:rect l="l" t="t" r="r" b="b"/>
              <a:pathLst>
                <a:path w="1188" h="1112" extrusionOk="0">
                  <a:moveTo>
                    <a:pt x="667" y="130"/>
                  </a:moveTo>
                  <a:cubicBezTo>
                    <a:pt x="916" y="166"/>
                    <a:pt x="1070" y="408"/>
                    <a:pt x="1004" y="620"/>
                  </a:cubicBezTo>
                  <a:cubicBezTo>
                    <a:pt x="979" y="827"/>
                    <a:pt x="820" y="970"/>
                    <a:pt x="623" y="970"/>
                  </a:cubicBezTo>
                  <a:cubicBezTo>
                    <a:pt x="590" y="970"/>
                    <a:pt x="556" y="966"/>
                    <a:pt x="521" y="957"/>
                  </a:cubicBezTo>
                  <a:cubicBezTo>
                    <a:pt x="301" y="928"/>
                    <a:pt x="155" y="679"/>
                    <a:pt x="184" y="467"/>
                  </a:cubicBezTo>
                  <a:cubicBezTo>
                    <a:pt x="213" y="254"/>
                    <a:pt x="396" y="130"/>
                    <a:pt x="609" y="130"/>
                  </a:cubicBezTo>
                  <a:close/>
                  <a:moveTo>
                    <a:pt x="593" y="1"/>
                  </a:moveTo>
                  <a:cubicBezTo>
                    <a:pt x="332" y="1"/>
                    <a:pt x="111" y="199"/>
                    <a:pt x="59" y="437"/>
                  </a:cubicBezTo>
                  <a:cubicBezTo>
                    <a:pt x="1" y="745"/>
                    <a:pt x="213" y="1016"/>
                    <a:pt x="484" y="1082"/>
                  </a:cubicBezTo>
                  <a:cubicBezTo>
                    <a:pt x="550" y="1082"/>
                    <a:pt x="579" y="1111"/>
                    <a:pt x="609" y="1111"/>
                  </a:cubicBezTo>
                  <a:cubicBezTo>
                    <a:pt x="850" y="1111"/>
                    <a:pt x="1099" y="928"/>
                    <a:pt x="1129" y="650"/>
                  </a:cubicBezTo>
                  <a:cubicBezTo>
                    <a:pt x="1187" y="350"/>
                    <a:pt x="1004" y="71"/>
                    <a:pt x="704" y="13"/>
                  </a:cubicBezTo>
                  <a:cubicBezTo>
                    <a:pt x="666" y="5"/>
                    <a:pt x="630" y="1"/>
                    <a:pt x="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3881750" y="1753650"/>
              <a:ext cx="90825" cy="17575"/>
            </a:xfrm>
            <a:custGeom>
              <a:avLst/>
              <a:gdLst/>
              <a:ahLst/>
              <a:cxnLst/>
              <a:rect l="l" t="t" r="r" b="b"/>
              <a:pathLst>
                <a:path w="3633" h="703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3880275" y="1751875"/>
              <a:ext cx="94675" cy="21000"/>
            </a:xfrm>
            <a:custGeom>
              <a:avLst/>
              <a:gdLst/>
              <a:ahLst/>
              <a:cxnLst/>
              <a:rect l="l" t="t" r="r" b="b"/>
              <a:pathLst>
                <a:path w="3787" h="840" extrusionOk="0">
                  <a:moveTo>
                    <a:pt x="34" y="0"/>
                  </a:moveTo>
                  <a:cubicBezTo>
                    <a:pt x="15" y="0"/>
                    <a:pt x="1" y="21"/>
                    <a:pt x="1" y="42"/>
                  </a:cubicBezTo>
                  <a:cubicBezTo>
                    <a:pt x="1" y="71"/>
                    <a:pt x="30" y="108"/>
                    <a:pt x="59" y="137"/>
                  </a:cubicBezTo>
                  <a:lnTo>
                    <a:pt x="3691" y="840"/>
                  </a:lnTo>
                  <a:cubicBezTo>
                    <a:pt x="3721" y="840"/>
                    <a:pt x="3750" y="803"/>
                    <a:pt x="3750" y="774"/>
                  </a:cubicBezTo>
                  <a:cubicBezTo>
                    <a:pt x="3787" y="745"/>
                    <a:pt x="3750" y="715"/>
                    <a:pt x="3721" y="715"/>
                  </a:cubicBezTo>
                  <a:lnTo>
                    <a:pt x="59" y="12"/>
                  </a:lnTo>
                  <a:cubicBezTo>
                    <a:pt x="51" y="4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3873325" y="1795750"/>
              <a:ext cx="91550" cy="17400"/>
            </a:xfrm>
            <a:custGeom>
              <a:avLst/>
              <a:gdLst/>
              <a:ahLst/>
              <a:cxnLst/>
              <a:rect l="l" t="t" r="r" b="b"/>
              <a:pathLst>
                <a:path w="3662" h="696" extrusionOk="0">
                  <a:moveTo>
                    <a:pt x="1" y="0"/>
                  </a:moveTo>
                  <a:lnTo>
                    <a:pt x="3662" y="6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3871850" y="1794100"/>
              <a:ext cx="94675" cy="20700"/>
            </a:xfrm>
            <a:custGeom>
              <a:avLst/>
              <a:gdLst/>
              <a:ahLst/>
              <a:cxnLst/>
              <a:rect l="l" t="t" r="r" b="b"/>
              <a:pathLst>
                <a:path w="3787" h="828" extrusionOk="0">
                  <a:moveTo>
                    <a:pt x="96" y="0"/>
                  </a:moveTo>
                  <a:cubicBezTo>
                    <a:pt x="60" y="0"/>
                    <a:pt x="30" y="30"/>
                    <a:pt x="1" y="66"/>
                  </a:cubicBezTo>
                  <a:cubicBezTo>
                    <a:pt x="1" y="95"/>
                    <a:pt x="30" y="125"/>
                    <a:pt x="60" y="125"/>
                  </a:cubicBezTo>
                  <a:lnTo>
                    <a:pt x="3691" y="828"/>
                  </a:lnTo>
                  <a:lnTo>
                    <a:pt x="3721" y="828"/>
                  </a:lnTo>
                  <a:cubicBezTo>
                    <a:pt x="3757" y="828"/>
                    <a:pt x="3757" y="828"/>
                    <a:pt x="3787" y="798"/>
                  </a:cubicBezTo>
                  <a:cubicBezTo>
                    <a:pt x="3787" y="762"/>
                    <a:pt x="3757" y="733"/>
                    <a:pt x="3721" y="70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3865825" y="1838400"/>
              <a:ext cx="90825" cy="17600"/>
            </a:xfrm>
            <a:custGeom>
              <a:avLst/>
              <a:gdLst/>
              <a:ahLst/>
              <a:cxnLst/>
              <a:rect l="l" t="t" r="r" b="b"/>
              <a:pathLst>
                <a:path w="3633" h="704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3863450" y="1836925"/>
              <a:ext cx="94650" cy="20525"/>
            </a:xfrm>
            <a:custGeom>
              <a:avLst/>
              <a:gdLst/>
              <a:ahLst/>
              <a:cxnLst/>
              <a:rect l="l" t="t" r="r" b="b"/>
              <a:pathLst>
                <a:path w="3786" h="821" extrusionOk="0">
                  <a:moveTo>
                    <a:pt x="95" y="1"/>
                  </a:moveTo>
                  <a:cubicBezTo>
                    <a:pt x="66" y="1"/>
                    <a:pt x="29" y="1"/>
                    <a:pt x="29" y="59"/>
                  </a:cubicBezTo>
                  <a:cubicBezTo>
                    <a:pt x="0" y="89"/>
                    <a:pt x="29" y="118"/>
                    <a:pt x="66" y="118"/>
                  </a:cubicBezTo>
                  <a:lnTo>
                    <a:pt x="3691" y="821"/>
                  </a:lnTo>
                  <a:lnTo>
                    <a:pt x="3727" y="821"/>
                  </a:lnTo>
                  <a:cubicBezTo>
                    <a:pt x="3757" y="821"/>
                    <a:pt x="3786" y="792"/>
                    <a:pt x="3786" y="762"/>
                  </a:cubicBezTo>
                  <a:cubicBezTo>
                    <a:pt x="3786" y="733"/>
                    <a:pt x="3757" y="696"/>
                    <a:pt x="3727" y="696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3826825" y="1799925"/>
              <a:ext cx="44325" cy="46175"/>
            </a:xfrm>
            <a:custGeom>
              <a:avLst/>
              <a:gdLst/>
              <a:ahLst/>
              <a:cxnLst/>
              <a:rect l="l" t="t" r="r" b="b"/>
              <a:pathLst>
                <a:path w="1773" h="1847" extrusionOk="0">
                  <a:moveTo>
                    <a:pt x="276" y="1"/>
                  </a:moveTo>
                  <a:cubicBezTo>
                    <a:pt x="267" y="1"/>
                    <a:pt x="258" y="5"/>
                    <a:pt x="250" y="16"/>
                  </a:cubicBezTo>
                  <a:cubicBezTo>
                    <a:pt x="184" y="46"/>
                    <a:pt x="184" y="75"/>
                    <a:pt x="184" y="104"/>
                  </a:cubicBezTo>
                  <a:lnTo>
                    <a:pt x="616" y="932"/>
                  </a:lnTo>
                  <a:lnTo>
                    <a:pt x="67" y="1261"/>
                  </a:lnTo>
                  <a:cubicBezTo>
                    <a:pt x="1" y="1298"/>
                    <a:pt x="1" y="1356"/>
                    <a:pt x="30" y="1386"/>
                  </a:cubicBezTo>
                  <a:cubicBezTo>
                    <a:pt x="30" y="1386"/>
                    <a:pt x="67" y="1415"/>
                    <a:pt x="96" y="1415"/>
                  </a:cubicBezTo>
                  <a:lnTo>
                    <a:pt x="125" y="1415"/>
                  </a:lnTo>
                  <a:lnTo>
                    <a:pt x="674" y="1049"/>
                  </a:lnTo>
                  <a:lnTo>
                    <a:pt x="1070" y="1810"/>
                  </a:lnTo>
                  <a:cubicBezTo>
                    <a:pt x="1070" y="1810"/>
                    <a:pt x="1099" y="1847"/>
                    <a:pt x="1128" y="1847"/>
                  </a:cubicBezTo>
                  <a:lnTo>
                    <a:pt x="1165" y="1847"/>
                  </a:lnTo>
                  <a:cubicBezTo>
                    <a:pt x="1224" y="1810"/>
                    <a:pt x="1224" y="1781"/>
                    <a:pt x="1194" y="1722"/>
                  </a:cubicBezTo>
                  <a:lnTo>
                    <a:pt x="828" y="961"/>
                  </a:lnTo>
                  <a:lnTo>
                    <a:pt x="1743" y="382"/>
                  </a:lnTo>
                  <a:cubicBezTo>
                    <a:pt x="1773" y="346"/>
                    <a:pt x="1773" y="316"/>
                    <a:pt x="1773" y="258"/>
                  </a:cubicBezTo>
                  <a:cubicBezTo>
                    <a:pt x="1758" y="243"/>
                    <a:pt x="1734" y="236"/>
                    <a:pt x="1710" y="236"/>
                  </a:cubicBezTo>
                  <a:cubicBezTo>
                    <a:pt x="1687" y="236"/>
                    <a:pt x="1663" y="243"/>
                    <a:pt x="1648" y="258"/>
                  </a:cubicBezTo>
                  <a:lnTo>
                    <a:pt x="733" y="836"/>
                  </a:lnTo>
                  <a:lnTo>
                    <a:pt x="338" y="46"/>
                  </a:lnTo>
                  <a:cubicBezTo>
                    <a:pt x="317" y="25"/>
                    <a:pt x="296" y="1"/>
                    <a:pt x="2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3844400" y="1769750"/>
              <a:ext cx="34450" cy="18325"/>
            </a:xfrm>
            <a:custGeom>
              <a:avLst/>
              <a:gdLst/>
              <a:ahLst/>
              <a:cxnLst/>
              <a:rect l="l" t="t" r="r" b="b"/>
              <a:pathLst>
                <a:path w="1378" h="733" extrusionOk="0">
                  <a:moveTo>
                    <a:pt x="1223" y="0"/>
                  </a:moveTo>
                  <a:lnTo>
                    <a:pt x="308" y="550"/>
                  </a:lnTo>
                  <a:lnTo>
                    <a:pt x="184" y="271"/>
                  </a:lnTo>
                  <a:cubicBezTo>
                    <a:pt x="154" y="213"/>
                    <a:pt x="125" y="213"/>
                    <a:pt x="59" y="213"/>
                  </a:cubicBezTo>
                  <a:cubicBezTo>
                    <a:pt x="30" y="242"/>
                    <a:pt x="1" y="271"/>
                    <a:pt x="30" y="337"/>
                  </a:cubicBezTo>
                  <a:lnTo>
                    <a:pt x="184" y="674"/>
                  </a:lnTo>
                  <a:cubicBezTo>
                    <a:pt x="184" y="703"/>
                    <a:pt x="213" y="703"/>
                    <a:pt x="242" y="733"/>
                  </a:cubicBezTo>
                  <a:lnTo>
                    <a:pt x="308" y="733"/>
                  </a:lnTo>
                  <a:lnTo>
                    <a:pt x="1311" y="154"/>
                  </a:lnTo>
                  <a:cubicBezTo>
                    <a:pt x="1341" y="125"/>
                    <a:pt x="1377" y="88"/>
                    <a:pt x="1341" y="30"/>
                  </a:cubicBezTo>
                  <a:cubicBezTo>
                    <a:pt x="1311" y="0"/>
                    <a:pt x="128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3854300" y="1727525"/>
              <a:ext cx="33700" cy="17900"/>
            </a:xfrm>
            <a:custGeom>
              <a:avLst/>
              <a:gdLst/>
              <a:ahLst/>
              <a:cxnLst/>
              <a:rect l="l" t="t" r="r" b="b"/>
              <a:pathLst>
                <a:path w="1348" h="716" extrusionOk="0">
                  <a:moveTo>
                    <a:pt x="1254" y="0"/>
                  </a:moveTo>
                  <a:cubicBezTo>
                    <a:pt x="1243" y="0"/>
                    <a:pt x="1231" y="4"/>
                    <a:pt x="1223" y="13"/>
                  </a:cubicBezTo>
                  <a:lnTo>
                    <a:pt x="278" y="532"/>
                  </a:lnTo>
                  <a:lnTo>
                    <a:pt x="154" y="254"/>
                  </a:lnTo>
                  <a:cubicBezTo>
                    <a:pt x="154" y="234"/>
                    <a:pt x="125" y="213"/>
                    <a:pt x="97" y="213"/>
                  </a:cubicBezTo>
                  <a:cubicBezTo>
                    <a:pt x="86" y="213"/>
                    <a:pt x="75" y="216"/>
                    <a:pt x="66" y="225"/>
                  </a:cubicBezTo>
                  <a:cubicBezTo>
                    <a:pt x="0" y="225"/>
                    <a:pt x="0" y="284"/>
                    <a:pt x="0" y="313"/>
                  </a:cubicBezTo>
                  <a:lnTo>
                    <a:pt x="183" y="679"/>
                  </a:lnTo>
                  <a:cubicBezTo>
                    <a:pt x="183" y="679"/>
                    <a:pt x="183" y="716"/>
                    <a:pt x="212" y="716"/>
                  </a:cubicBezTo>
                  <a:lnTo>
                    <a:pt x="278" y="716"/>
                  </a:lnTo>
                  <a:lnTo>
                    <a:pt x="1281" y="130"/>
                  </a:lnTo>
                  <a:cubicBezTo>
                    <a:pt x="1347" y="130"/>
                    <a:pt x="1347" y="71"/>
                    <a:pt x="1311" y="42"/>
                  </a:cubicBezTo>
                  <a:cubicBezTo>
                    <a:pt x="1311" y="21"/>
                    <a:pt x="1281" y="0"/>
                    <a:pt x="1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9"/>
            <p:cNvSpPr/>
            <p:nvPr/>
          </p:nvSpPr>
          <p:spPr>
            <a:xfrm>
              <a:off x="3887050" y="1731275"/>
              <a:ext cx="89375" cy="35375"/>
            </a:xfrm>
            <a:custGeom>
              <a:avLst/>
              <a:gdLst/>
              <a:ahLst/>
              <a:cxnLst/>
              <a:rect l="l" t="t" r="r" b="b"/>
              <a:pathLst>
                <a:path w="3575" h="1415" extrusionOk="0">
                  <a:moveTo>
                    <a:pt x="704" y="134"/>
                  </a:moveTo>
                  <a:cubicBezTo>
                    <a:pt x="733" y="163"/>
                    <a:pt x="770" y="229"/>
                    <a:pt x="733" y="258"/>
                  </a:cubicBezTo>
                  <a:cubicBezTo>
                    <a:pt x="733" y="317"/>
                    <a:pt x="704" y="346"/>
                    <a:pt x="645" y="412"/>
                  </a:cubicBezTo>
                  <a:cubicBezTo>
                    <a:pt x="616" y="441"/>
                    <a:pt x="616" y="441"/>
                    <a:pt x="587" y="470"/>
                  </a:cubicBezTo>
                  <a:cubicBezTo>
                    <a:pt x="587" y="441"/>
                    <a:pt x="587" y="441"/>
                    <a:pt x="550" y="412"/>
                  </a:cubicBezTo>
                  <a:cubicBezTo>
                    <a:pt x="550" y="346"/>
                    <a:pt x="521" y="258"/>
                    <a:pt x="550" y="199"/>
                  </a:cubicBezTo>
                  <a:cubicBezTo>
                    <a:pt x="550" y="163"/>
                    <a:pt x="587" y="134"/>
                    <a:pt x="645" y="134"/>
                  </a:cubicBezTo>
                  <a:close/>
                  <a:moveTo>
                    <a:pt x="1714" y="317"/>
                  </a:moveTo>
                  <a:cubicBezTo>
                    <a:pt x="1773" y="346"/>
                    <a:pt x="1802" y="412"/>
                    <a:pt x="1773" y="470"/>
                  </a:cubicBezTo>
                  <a:cubicBezTo>
                    <a:pt x="1773" y="566"/>
                    <a:pt x="1714" y="624"/>
                    <a:pt x="1648" y="683"/>
                  </a:cubicBezTo>
                  <a:cubicBezTo>
                    <a:pt x="1619" y="712"/>
                    <a:pt x="1590" y="749"/>
                    <a:pt x="1560" y="778"/>
                  </a:cubicBezTo>
                  <a:cubicBezTo>
                    <a:pt x="1531" y="712"/>
                    <a:pt x="1531" y="683"/>
                    <a:pt x="1502" y="624"/>
                  </a:cubicBezTo>
                  <a:cubicBezTo>
                    <a:pt x="1502" y="566"/>
                    <a:pt x="1502" y="470"/>
                    <a:pt x="1531" y="412"/>
                  </a:cubicBezTo>
                  <a:cubicBezTo>
                    <a:pt x="1560" y="346"/>
                    <a:pt x="1619" y="317"/>
                    <a:pt x="1685" y="317"/>
                  </a:cubicBezTo>
                  <a:close/>
                  <a:moveTo>
                    <a:pt x="2600" y="595"/>
                  </a:moveTo>
                  <a:cubicBezTo>
                    <a:pt x="2629" y="595"/>
                    <a:pt x="2659" y="624"/>
                    <a:pt x="2688" y="624"/>
                  </a:cubicBezTo>
                  <a:cubicBezTo>
                    <a:pt x="2717" y="653"/>
                    <a:pt x="2747" y="712"/>
                    <a:pt x="2747" y="778"/>
                  </a:cubicBezTo>
                  <a:cubicBezTo>
                    <a:pt x="2747" y="866"/>
                    <a:pt x="2659" y="961"/>
                    <a:pt x="2564" y="1049"/>
                  </a:cubicBezTo>
                  <a:cubicBezTo>
                    <a:pt x="2534" y="1020"/>
                    <a:pt x="2534" y="1020"/>
                    <a:pt x="2505" y="990"/>
                  </a:cubicBezTo>
                  <a:cubicBezTo>
                    <a:pt x="2476" y="932"/>
                    <a:pt x="2417" y="836"/>
                    <a:pt x="2446" y="749"/>
                  </a:cubicBezTo>
                  <a:cubicBezTo>
                    <a:pt x="2446" y="683"/>
                    <a:pt x="2505" y="595"/>
                    <a:pt x="2564" y="595"/>
                  </a:cubicBezTo>
                  <a:close/>
                  <a:moveTo>
                    <a:pt x="645" y="0"/>
                  </a:moveTo>
                  <a:cubicBezTo>
                    <a:pt x="626" y="0"/>
                    <a:pt x="606" y="4"/>
                    <a:pt x="587" y="16"/>
                  </a:cubicBezTo>
                  <a:cubicBezTo>
                    <a:pt x="521" y="46"/>
                    <a:pt x="462" y="75"/>
                    <a:pt x="433" y="134"/>
                  </a:cubicBezTo>
                  <a:cubicBezTo>
                    <a:pt x="403" y="229"/>
                    <a:pt x="403" y="346"/>
                    <a:pt x="462" y="470"/>
                  </a:cubicBezTo>
                  <a:cubicBezTo>
                    <a:pt x="462" y="500"/>
                    <a:pt x="462" y="529"/>
                    <a:pt x="491" y="529"/>
                  </a:cubicBezTo>
                  <a:cubicBezTo>
                    <a:pt x="338" y="624"/>
                    <a:pt x="220" y="683"/>
                    <a:pt x="67" y="712"/>
                  </a:cubicBezTo>
                  <a:cubicBezTo>
                    <a:pt x="1" y="712"/>
                    <a:pt x="1" y="749"/>
                    <a:pt x="1" y="778"/>
                  </a:cubicBezTo>
                  <a:cubicBezTo>
                    <a:pt x="1" y="807"/>
                    <a:pt x="37" y="836"/>
                    <a:pt x="67" y="836"/>
                  </a:cubicBezTo>
                  <a:cubicBezTo>
                    <a:pt x="250" y="807"/>
                    <a:pt x="403" y="749"/>
                    <a:pt x="550" y="653"/>
                  </a:cubicBezTo>
                  <a:cubicBezTo>
                    <a:pt x="674" y="807"/>
                    <a:pt x="828" y="932"/>
                    <a:pt x="1011" y="961"/>
                  </a:cubicBezTo>
                  <a:cubicBezTo>
                    <a:pt x="1087" y="973"/>
                    <a:pt x="1158" y="980"/>
                    <a:pt x="1226" y="980"/>
                  </a:cubicBezTo>
                  <a:cubicBezTo>
                    <a:pt x="1322" y="980"/>
                    <a:pt x="1412" y="966"/>
                    <a:pt x="1502" y="932"/>
                  </a:cubicBezTo>
                  <a:cubicBezTo>
                    <a:pt x="1590" y="1049"/>
                    <a:pt x="1743" y="1173"/>
                    <a:pt x="1897" y="1232"/>
                  </a:cubicBezTo>
                  <a:cubicBezTo>
                    <a:pt x="1987" y="1272"/>
                    <a:pt x="2078" y="1290"/>
                    <a:pt x="2168" y="1290"/>
                  </a:cubicBezTo>
                  <a:cubicBezTo>
                    <a:pt x="2290" y="1290"/>
                    <a:pt x="2412" y="1257"/>
                    <a:pt x="2534" y="1203"/>
                  </a:cubicBezTo>
                  <a:cubicBezTo>
                    <a:pt x="2688" y="1356"/>
                    <a:pt x="2900" y="1415"/>
                    <a:pt x="3113" y="1415"/>
                  </a:cubicBezTo>
                  <a:cubicBezTo>
                    <a:pt x="3267" y="1415"/>
                    <a:pt x="3391" y="1386"/>
                    <a:pt x="3516" y="1327"/>
                  </a:cubicBezTo>
                  <a:cubicBezTo>
                    <a:pt x="3545" y="1298"/>
                    <a:pt x="3574" y="1261"/>
                    <a:pt x="3545" y="1232"/>
                  </a:cubicBezTo>
                  <a:cubicBezTo>
                    <a:pt x="3545" y="1203"/>
                    <a:pt x="3479" y="1203"/>
                    <a:pt x="3450" y="1203"/>
                  </a:cubicBezTo>
                  <a:cubicBezTo>
                    <a:pt x="3344" y="1270"/>
                    <a:pt x="3221" y="1302"/>
                    <a:pt x="3098" y="1302"/>
                  </a:cubicBezTo>
                  <a:cubicBezTo>
                    <a:pt x="2938" y="1302"/>
                    <a:pt x="2779" y="1247"/>
                    <a:pt x="2659" y="1144"/>
                  </a:cubicBezTo>
                  <a:cubicBezTo>
                    <a:pt x="2783" y="1049"/>
                    <a:pt x="2871" y="895"/>
                    <a:pt x="2871" y="778"/>
                  </a:cubicBezTo>
                  <a:cubicBezTo>
                    <a:pt x="2871" y="683"/>
                    <a:pt x="2842" y="595"/>
                    <a:pt x="2783" y="529"/>
                  </a:cubicBezTo>
                  <a:cubicBezTo>
                    <a:pt x="2717" y="500"/>
                    <a:pt x="2629" y="470"/>
                    <a:pt x="2564" y="470"/>
                  </a:cubicBezTo>
                  <a:cubicBezTo>
                    <a:pt x="2446" y="470"/>
                    <a:pt x="2322" y="595"/>
                    <a:pt x="2322" y="712"/>
                  </a:cubicBezTo>
                  <a:cubicBezTo>
                    <a:pt x="2293" y="836"/>
                    <a:pt x="2322" y="961"/>
                    <a:pt x="2417" y="1049"/>
                  </a:cubicBezTo>
                  <a:cubicBezTo>
                    <a:pt x="2417" y="1078"/>
                    <a:pt x="2446" y="1078"/>
                    <a:pt x="2446" y="1115"/>
                  </a:cubicBezTo>
                  <a:cubicBezTo>
                    <a:pt x="2370" y="1144"/>
                    <a:pt x="2285" y="1159"/>
                    <a:pt x="2197" y="1159"/>
                  </a:cubicBezTo>
                  <a:cubicBezTo>
                    <a:pt x="2110" y="1159"/>
                    <a:pt x="2018" y="1144"/>
                    <a:pt x="1927" y="1115"/>
                  </a:cubicBezTo>
                  <a:cubicBezTo>
                    <a:pt x="1802" y="1078"/>
                    <a:pt x="1685" y="990"/>
                    <a:pt x="1619" y="866"/>
                  </a:cubicBezTo>
                  <a:cubicBezTo>
                    <a:pt x="1648" y="836"/>
                    <a:pt x="1714" y="807"/>
                    <a:pt x="1743" y="778"/>
                  </a:cubicBezTo>
                  <a:cubicBezTo>
                    <a:pt x="1831" y="683"/>
                    <a:pt x="1897" y="595"/>
                    <a:pt x="1897" y="500"/>
                  </a:cubicBezTo>
                  <a:cubicBezTo>
                    <a:pt x="1927" y="346"/>
                    <a:pt x="1831" y="229"/>
                    <a:pt x="1743" y="199"/>
                  </a:cubicBezTo>
                  <a:cubicBezTo>
                    <a:pt x="1720" y="193"/>
                    <a:pt x="1697" y="189"/>
                    <a:pt x="1675" y="189"/>
                  </a:cubicBezTo>
                  <a:cubicBezTo>
                    <a:pt x="1577" y="189"/>
                    <a:pt x="1489" y="251"/>
                    <a:pt x="1436" y="346"/>
                  </a:cubicBezTo>
                  <a:cubicBezTo>
                    <a:pt x="1377" y="441"/>
                    <a:pt x="1377" y="529"/>
                    <a:pt x="1407" y="653"/>
                  </a:cubicBezTo>
                  <a:cubicBezTo>
                    <a:pt x="1407" y="712"/>
                    <a:pt x="1436" y="778"/>
                    <a:pt x="1436" y="807"/>
                  </a:cubicBezTo>
                  <a:cubicBezTo>
                    <a:pt x="1367" y="842"/>
                    <a:pt x="1296" y="856"/>
                    <a:pt x="1218" y="856"/>
                  </a:cubicBezTo>
                  <a:cubicBezTo>
                    <a:pt x="1163" y="856"/>
                    <a:pt x="1104" y="849"/>
                    <a:pt x="1041" y="836"/>
                  </a:cubicBezTo>
                  <a:cubicBezTo>
                    <a:pt x="887" y="807"/>
                    <a:pt x="733" y="712"/>
                    <a:pt x="645" y="566"/>
                  </a:cubicBezTo>
                  <a:cubicBezTo>
                    <a:pt x="674" y="566"/>
                    <a:pt x="704" y="529"/>
                    <a:pt x="704" y="500"/>
                  </a:cubicBezTo>
                  <a:cubicBezTo>
                    <a:pt x="770" y="470"/>
                    <a:pt x="828" y="382"/>
                    <a:pt x="857" y="287"/>
                  </a:cubicBezTo>
                  <a:cubicBezTo>
                    <a:pt x="887" y="199"/>
                    <a:pt x="857" y="75"/>
                    <a:pt x="770" y="16"/>
                  </a:cubicBezTo>
                  <a:cubicBezTo>
                    <a:pt x="726" y="16"/>
                    <a:pt x="685" y="0"/>
                    <a:pt x="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3880275" y="1769875"/>
              <a:ext cx="88450" cy="36500"/>
            </a:xfrm>
            <a:custGeom>
              <a:avLst/>
              <a:gdLst/>
              <a:ahLst/>
              <a:cxnLst/>
              <a:rect l="l" t="t" r="r" b="b"/>
              <a:pathLst>
                <a:path w="3538" h="1460" extrusionOk="0">
                  <a:moveTo>
                    <a:pt x="674" y="120"/>
                  </a:moveTo>
                  <a:cubicBezTo>
                    <a:pt x="704" y="120"/>
                    <a:pt x="704" y="120"/>
                    <a:pt x="733" y="149"/>
                  </a:cubicBezTo>
                  <a:cubicBezTo>
                    <a:pt x="762" y="178"/>
                    <a:pt x="762" y="208"/>
                    <a:pt x="762" y="266"/>
                  </a:cubicBezTo>
                  <a:cubicBezTo>
                    <a:pt x="733" y="332"/>
                    <a:pt x="704" y="362"/>
                    <a:pt x="674" y="420"/>
                  </a:cubicBezTo>
                  <a:cubicBezTo>
                    <a:pt x="609" y="449"/>
                    <a:pt x="579" y="515"/>
                    <a:pt x="521" y="545"/>
                  </a:cubicBezTo>
                  <a:lnTo>
                    <a:pt x="521" y="362"/>
                  </a:lnTo>
                  <a:cubicBezTo>
                    <a:pt x="521" y="303"/>
                    <a:pt x="521" y="208"/>
                    <a:pt x="579" y="149"/>
                  </a:cubicBezTo>
                  <a:cubicBezTo>
                    <a:pt x="609" y="149"/>
                    <a:pt x="638" y="120"/>
                    <a:pt x="674" y="120"/>
                  </a:cubicBezTo>
                  <a:close/>
                  <a:moveTo>
                    <a:pt x="1524" y="420"/>
                  </a:moveTo>
                  <a:cubicBezTo>
                    <a:pt x="1590" y="420"/>
                    <a:pt x="1648" y="486"/>
                    <a:pt x="1648" y="545"/>
                  </a:cubicBezTo>
                  <a:cubicBezTo>
                    <a:pt x="1648" y="603"/>
                    <a:pt x="1619" y="698"/>
                    <a:pt x="1590" y="728"/>
                  </a:cubicBezTo>
                  <a:cubicBezTo>
                    <a:pt x="1553" y="757"/>
                    <a:pt x="1524" y="786"/>
                    <a:pt x="1495" y="816"/>
                  </a:cubicBezTo>
                  <a:cubicBezTo>
                    <a:pt x="1495" y="786"/>
                    <a:pt x="1465" y="757"/>
                    <a:pt x="1465" y="728"/>
                  </a:cubicBezTo>
                  <a:cubicBezTo>
                    <a:pt x="1436" y="632"/>
                    <a:pt x="1436" y="574"/>
                    <a:pt x="1436" y="515"/>
                  </a:cubicBezTo>
                  <a:cubicBezTo>
                    <a:pt x="1436" y="486"/>
                    <a:pt x="1495" y="420"/>
                    <a:pt x="1524" y="420"/>
                  </a:cubicBezTo>
                  <a:close/>
                  <a:moveTo>
                    <a:pt x="2593" y="486"/>
                  </a:moveTo>
                  <a:cubicBezTo>
                    <a:pt x="2622" y="486"/>
                    <a:pt x="2688" y="515"/>
                    <a:pt x="2717" y="545"/>
                  </a:cubicBezTo>
                  <a:cubicBezTo>
                    <a:pt x="2776" y="603"/>
                    <a:pt x="2805" y="669"/>
                    <a:pt x="2805" y="728"/>
                  </a:cubicBezTo>
                  <a:cubicBezTo>
                    <a:pt x="2805" y="881"/>
                    <a:pt x="2717" y="999"/>
                    <a:pt x="2564" y="1064"/>
                  </a:cubicBezTo>
                  <a:lnTo>
                    <a:pt x="2534" y="1094"/>
                  </a:lnTo>
                  <a:cubicBezTo>
                    <a:pt x="2505" y="1064"/>
                    <a:pt x="2468" y="999"/>
                    <a:pt x="2439" y="969"/>
                  </a:cubicBezTo>
                  <a:cubicBezTo>
                    <a:pt x="2381" y="852"/>
                    <a:pt x="2381" y="757"/>
                    <a:pt x="2410" y="669"/>
                  </a:cubicBezTo>
                  <a:cubicBezTo>
                    <a:pt x="2410" y="574"/>
                    <a:pt x="2505" y="486"/>
                    <a:pt x="2593" y="486"/>
                  </a:cubicBezTo>
                  <a:close/>
                  <a:moveTo>
                    <a:pt x="673" y="1"/>
                  </a:moveTo>
                  <a:cubicBezTo>
                    <a:pt x="606" y="1"/>
                    <a:pt x="542" y="32"/>
                    <a:pt x="491" y="83"/>
                  </a:cubicBezTo>
                  <a:cubicBezTo>
                    <a:pt x="396" y="149"/>
                    <a:pt x="396" y="266"/>
                    <a:pt x="396" y="362"/>
                  </a:cubicBezTo>
                  <a:cubicBezTo>
                    <a:pt x="367" y="449"/>
                    <a:pt x="396" y="545"/>
                    <a:pt x="426" y="632"/>
                  </a:cubicBezTo>
                  <a:cubicBezTo>
                    <a:pt x="308" y="728"/>
                    <a:pt x="184" y="786"/>
                    <a:pt x="30" y="852"/>
                  </a:cubicBezTo>
                  <a:cubicBezTo>
                    <a:pt x="1" y="852"/>
                    <a:pt x="1" y="881"/>
                    <a:pt x="1" y="911"/>
                  </a:cubicBezTo>
                  <a:cubicBezTo>
                    <a:pt x="1" y="969"/>
                    <a:pt x="59" y="969"/>
                    <a:pt x="89" y="969"/>
                  </a:cubicBezTo>
                  <a:cubicBezTo>
                    <a:pt x="213" y="911"/>
                    <a:pt x="367" y="816"/>
                    <a:pt x="491" y="728"/>
                  </a:cubicBezTo>
                  <a:cubicBezTo>
                    <a:pt x="579" y="881"/>
                    <a:pt x="704" y="999"/>
                    <a:pt x="858" y="1064"/>
                  </a:cubicBezTo>
                  <a:cubicBezTo>
                    <a:pt x="927" y="1084"/>
                    <a:pt x="997" y="1094"/>
                    <a:pt x="1066" y="1094"/>
                  </a:cubicBezTo>
                  <a:cubicBezTo>
                    <a:pt x="1206" y="1094"/>
                    <a:pt x="1342" y="1053"/>
                    <a:pt x="1465" y="969"/>
                  </a:cubicBezTo>
                  <a:cubicBezTo>
                    <a:pt x="1590" y="1123"/>
                    <a:pt x="1736" y="1218"/>
                    <a:pt x="1890" y="1277"/>
                  </a:cubicBezTo>
                  <a:cubicBezTo>
                    <a:pt x="1985" y="1303"/>
                    <a:pt x="2082" y="1318"/>
                    <a:pt x="2177" y="1318"/>
                  </a:cubicBezTo>
                  <a:cubicBezTo>
                    <a:pt x="2292" y="1318"/>
                    <a:pt x="2404" y="1296"/>
                    <a:pt x="2505" y="1248"/>
                  </a:cubicBezTo>
                  <a:cubicBezTo>
                    <a:pt x="2593" y="1335"/>
                    <a:pt x="2717" y="1401"/>
                    <a:pt x="2871" y="1431"/>
                  </a:cubicBezTo>
                  <a:cubicBezTo>
                    <a:pt x="2930" y="1431"/>
                    <a:pt x="2988" y="1460"/>
                    <a:pt x="3054" y="1460"/>
                  </a:cubicBezTo>
                  <a:cubicBezTo>
                    <a:pt x="3201" y="1460"/>
                    <a:pt x="3384" y="1401"/>
                    <a:pt x="3508" y="1306"/>
                  </a:cubicBezTo>
                  <a:cubicBezTo>
                    <a:pt x="3538" y="1277"/>
                    <a:pt x="3538" y="1248"/>
                    <a:pt x="3508" y="1218"/>
                  </a:cubicBezTo>
                  <a:cubicBezTo>
                    <a:pt x="3508" y="1200"/>
                    <a:pt x="3501" y="1191"/>
                    <a:pt x="3490" y="1191"/>
                  </a:cubicBezTo>
                  <a:cubicBezTo>
                    <a:pt x="3479" y="1191"/>
                    <a:pt x="3464" y="1200"/>
                    <a:pt x="3450" y="1218"/>
                  </a:cubicBezTo>
                  <a:cubicBezTo>
                    <a:pt x="3318" y="1282"/>
                    <a:pt x="3186" y="1330"/>
                    <a:pt x="3054" y="1330"/>
                  </a:cubicBezTo>
                  <a:cubicBezTo>
                    <a:pt x="3003" y="1330"/>
                    <a:pt x="2952" y="1322"/>
                    <a:pt x="2900" y="1306"/>
                  </a:cubicBezTo>
                  <a:cubicBezTo>
                    <a:pt x="2776" y="1277"/>
                    <a:pt x="2717" y="1248"/>
                    <a:pt x="2622" y="1182"/>
                  </a:cubicBezTo>
                  <a:cubicBezTo>
                    <a:pt x="2805" y="1064"/>
                    <a:pt x="2900" y="911"/>
                    <a:pt x="2930" y="757"/>
                  </a:cubicBezTo>
                  <a:cubicBezTo>
                    <a:pt x="2930" y="632"/>
                    <a:pt x="2900" y="545"/>
                    <a:pt x="2805" y="449"/>
                  </a:cubicBezTo>
                  <a:cubicBezTo>
                    <a:pt x="2747" y="391"/>
                    <a:pt x="2652" y="362"/>
                    <a:pt x="2564" y="362"/>
                  </a:cubicBezTo>
                  <a:cubicBezTo>
                    <a:pt x="2439" y="391"/>
                    <a:pt x="2322" y="486"/>
                    <a:pt x="2285" y="632"/>
                  </a:cubicBezTo>
                  <a:cubicBezTo>
                    <a:pt x="2256" y="757"/>
                    <a:pt x="2256" y="881"/>
                    <a:pt x="2351" y="999"/>
                  </a:cubicBezTo>
                  <a:cubicBezTo>
                    <a:pt x="2351" y="1064"/>
                    <a:pt x="2381" y="1094"/>
                    <a:pt x="2410" y="1152"/>
                  </a:cubicBezTo>
                  <a:cubicBezTo>
                    <a:pt x="2320" y="1170"/>
                    <a:pt x="2219" y="1189"/>
                    <a:pt x="2120" y="1189"/>
                  </a:cubicBezTo>
                  <a:cubicBezTo>
                    <a:pt x="2051" y="1189"/>
                    <a:pt x="1983" y="1180"/>
                    <a:pt x="1919" y="1152"/>
                  </a:cubicBezTo>
                  <a:cubicBezTo>
                    <a:pt x="1802" y="1094"/>
                    <a:pt x="1678" y="1035"/>
                    <a:pt x="1590" y="911"/>
                  </a:cubicBezTo>
                  <a:cubicBezTo>
                    <a:pt x="1619" y="881"/>
                    <a:pt x="1648" y="852"/>
                    <a:pt x="1678" y="816"/>
                  </a:cubicBezTo>
                  <a:cubicBezTo>
                    <a:pt x="1736" y="728"/>
                    <a:pt x="1773" y="603"/>
                    <a:pt x="1773" y="515"/>
                  </a:cubicBezTo>
                  <a:cubicBezTo>
                    <a:pt x="1736" y="391"/>
                    <a:pt x="1648" y="303"/>
                    <a:pt x="1524" y="303"/>
                  </a:cubicBezTo>
                  <a:cubicBezTo>
                    <a:pt x="1436" y="303"/>
                    <a:pt x="1341" y="391"/>
                    <a:pt x="1312" y="486"/>
                  </a:cubicBezTo>
                  <a:cubicBezTo>
                    <a:pt x="1282" y="574"/>
                    <a:pt x="1312" y="669"/>
                    <a:pt x="1341" y="757"/>
                  </a:cubicBezTo>
                  <a:cubicBezTo>
                    <a:pt x="1370" y="786"/>
                    <a:pt x="1370" y="852"/>
                    <a:pt x="1407" y="881"/>
                  </a:cubicBezTo>
                  <a:cubicBezTo>
                    <a:pt x="1307" y="938"/>
                    <a:pt x="1196" y="970"/>
                    <a:pt x="1088" y="970"/>
                  </a:cubicBezTo>
                  <a:cubicBezTo>
                    <a:pt x="1029" y="970"/>
                    <a:pt x="971" y="961"/>
                    <a:pt x="916" y="940"/>
                  </a:cubicBezTo>
                  <a:cubicBezTo>
                    <a:pt x="762" y="881"/>
                    <a:pt x="638" y="786"/>
                    <a:pt x="579" y="669"/>
                  </a:cubicBezTo>
                  <a:cubicBezTo>
                    <a:pt x="638" y="603"/>
                    <a:pt x="704" y="545"/>
                    <a:pt x="762" y="486"/>
                  </a:cubicBezTo>
                  <a:cubicBezTo>
                    <a:pt x="792" y="449"/>
                    <a:pt x="858" y="391"/>
                    <a:pt x="887" y="303"/>
                  </a:cubicBezTo>
                  <a:cubicBezTo>
                    <a:pt x="887" y="208"/>
                    <a:pt x="887" y="120"/>
                    <a:pt x="821" y="54"/>
                  </a:cubicBezTo>
                  <a:cubicBezTo>
                    <a:pt x="772" y="17"/>
                    <a:pt x="721" y="1"/>
                    <a:pt x="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3871850" y="1816250"/>
              <a:ext cx="88450" cy="32050"/>
            </a:xfrm>
            <a:custGeom>
              <a:avLst/>
              <a:gdLst/>
              <a:ahLst/>
              <a:cxnLst/>
              <a:rect l="l" t="t" r="r" b="b"/>
              <a:pathLst>
                <a:path w="3538" h="1282" extrusionOk="0">
                  <a:moveTo>
                    <a:pt x="675" y="125"/>
                  </a:moveTo>
                  <a:cubicBezTo>
                    <a:pt x="704" y="183"/>
                    <a:pt x="675" y="279"/>
                    <a:pt x="609" y="337"/>
                  </a:cubicBezTo>
                  <a:cubicBezTo>
                    <a:pt x="579" y="396"/>
                    <a:pt x="550" y="425"/>
                    <a:pt x="521" y="425"/>
                  </a:cubicBezTo>
                  <a:lnTo>
                    <a:pt x="492" y="425"/>
                  </a:lnTo>
                  <a:cubicBezTo>
                    <a:pt x="492" y="366"/>
                    <a:pt x="462" y="242"/>
                    <a:pt x="492" y="183"/>
                  </a:cubicBezTo>
                  <a:cubicBezTo>
                    <a:pt x="521" y="154"/>
                    <a:pt x="550" y="125"/>
                    <a:pt x="609" y="125"/>
                  </a:cubicBezTo>
                  <a:close/>
                  <a:moveTo>
                    <a:pt x="1707" y="337"/>
                  </a:moveTo>
                  <a:cubicBezTo>
                    <a:pt x="1707" y="337"/>
                    <a:pt x="1744" y="337"/>
                    <a:pt x="1744" y="366"/>
                  </a:cubicBezTo>
                  <a:cubicBezTo>
                    <a:pt x="1773" y="366"/>
                    <a:pt x="1773" y="396"/>
                    <a:pt x="1802" y="425"/>
                  </a:cubicBezTo>
                  <a:cubicBezTo>
                    <a:pt x="1802" y="491"/>
                    <a:pt x="1773" y="549"/>
                    <a:pt x="1707" y="608"/>
                  </a:cubicBezTo>
                  <a:cubicBezTo>
                    <a:pt x="1678" y="674"/>
                    <a:pt x="1649" y="703"/>
                    <a:pt x="1590" y="733"/>
                  </a:cubicBezTo>
                  <a:cubicBezTo>
                    <a:pt x="1590" y="703"/>
                    <a:pt x="1561" y="674"/>
                    <a:pt x="1561" y="608"/>
                  </a:cubicBezTo>
                  <a:cubicBezTo>
                    <a:pt x="1561" y="549"/>
                    <a:pt x="1561" y="462"/>
                    <a:pt x="1590" y="396"/>
                  </a:cubicBezTo>
                  <a:cubicBezTo>
                    <a:pt x="1619" y="366"/>
                    <a:pt x="1649" y="337"/>
                    <a:pt x="1707" y="337"/>
                  </a:cubicBezTo>
                  <a:close/>
                  <a:moveTo>
                    <a:pt x="2718" y="425"/>
                  </a:moveTo>
                  <a:cubicBezTo>
                    <a:pt x="2718" y="425"/>
                    <a:pt x="2747" y="425"/>
                    <a:pt x="2776" y="462"/>
                  </a:cubicBezTo>
                  <a:cubicBezTo>
                    <a:pt x="2842" y="491"/>
                    <a:pt x="2842" y="608"/>
                    <a:pt x="2805" y="703"/>
                  </a:cubicBezTo>
                  <a:cubicBezTo>
                    <a:pt x="2776" y="762"/>
                    <a:pt x="2747" y="857"/>
                    <a:pt x="2688" y="916"/>
                  </a:cubicBezTo>
                  <a:cubicBezTo>
                    <a:pt x="2659" y="886"/>
                    <a:pt x="2622" y="857"/>
                    <a:pt x="2593" y="828"/>
                  </a:cubicBezTo>
                  <a:cubicBezTo>
                    <a:pt x="2593" y="762"/>
                    <a:pt x="2535" y="645"/>
                    <a:pt x="2564" y="549"/>
                  </a:cubicBezTo>
                  <a:cubicBezTo>
                    <a:pt x="2593" y="491"/>
                    <a:pt x="2622" y="462"/>
                    <a:pt x="2688" y="462"/>
                  </a:cubicBezTo>
                  <a:cubicBezTo>
                    <a:pt x="2688" y="425"/>
                    <a:pt x="2688" y="425"/>
                    <a:pt x="2718" y="425"/>
                  </a:cubicBezTo>
                  <a:close/>
                  <a:moveTo>
                    <a:pt x="579" y="0"/>
                  </a:moveTo>
                  <a:cubicBezTo>
                    <a:pt x="521" y="0"/>
                    <a:pt x="426" y="30"/>
                    <a:pt x="396" y="125"/>
                  </a:cubicBezTo>
                  <a:cubicBezTo>
                    <a:pt x="338" y="213"/>
                    <a:pt x="338" y="366"/>
                    <a:pt x="396" y="462"/>
                  </a:cubicBezTo>
                  <a:lnTo>
                    <a:pt x="396" y="520"/>
                  </a:lnTo>
                  <a:cubicBezTo>
                    <a:pt x="309" y="579"/>
                    <a:pt x="184" y="608"/>
                    <a:pt x="60" y="608"/>
                  </a:cubicBezTo>
                  <a:cubicBezTo>
                    <a:pt x="30" y="608"/>
                    <a:pt x="1" y="645"/>
                    <a:pt x="1" y="674"/>
                  </a:cubicBezTo>
                  <a:cubicBezTo>
                    <a:pt x="1" y="703"/>
                    <a:pt x="30" y="733"/>
                    <a:pt x="60" y="733"/>
                  </a:cubicBezTo>
                  <a:cubicBezTo>
                    <a:pt x="184" y="733"/>
                    <a:pt x="338" y="674"/>
                    <a:pt x="462" y="608"/>
                  </a:cubicBezTo>
                  <a:cubicBezTo>
                    <a:pt x="579" y="828"/>
                    <a:pt x="792" y="974"/>
                    <a:pt x="1041" y="1011"/>
                  </a:cubicBezTo>
                  <a:cubicBezTo>
                    <a:pt x="1079" y="1018"/>
                    <a:pt x="1118" y="1022"/>
                    <a:pt x="1159" y="1022"/>
                  </a:cubicBezTo>
                  <a:cubicBezTo>
                    <a:pt x="1285" y="1022"/>
                    <a:pt x="1423" y="987"/>
                    <a:pt x="1561" y="916"/>
                  </a:cubicBezTo>
                  <a:cubicBezTo>
                    <a:pt x="1678" y="1128"/>
                    <a:pt x="1890" y="1282"/>
                    <a:pt x="2139" y="1282"/>
                  </a:cubicBezTo>
                  <a:lnTo>
                    <a:pt x="2198" y="1282"/>
                  </a:lnTo>
                  <a:cubicBezTo>
                    <a:pt x="2381" y="1282"/>
                    <a:pt x="2564" y="1223"/>
                    <a:pt x="2688" y="1099"/>
                  </a:cubicBezTo>
                  <a:cubicBezTo>
                    <a:pt x="2828" y="1188"/>
                    <a:pt x="3000" y="1235"/>
                    <a:pt x="3166" y="1235"/>
                  </a:cubicBezTo>
                  <a:cubicBezTo>
                    <a:pt x="3288" y="1235"/>
                    <a:pt x="3407" y="1210"/>
                    <a:pt x="3508" y="1157"/>
                  </a:cubicBezTo>
                  <a:cubicBezTo>
                    <a:pt x="3538" y="1128"/>
                    <a:pt x="3538" y="1099"/>
                    <a:pt x="3508" y="1069"/>
                  </a:cubicBezTo>
                  <a:cubicBezTo>
                    <a:pt x="3508" y="1040"/>
                    <a:pt x="3479" y="1040"/>
                    <a:pt x="3450" y="1040"/>
                  </a:cubicBezTo>
                  <a:cubicBezTo>
                    <a:pt x="3357" y="1091"/>
                    <a:pt x="3251" y="1115"/>
                    <a:pt x="3146" y="1115"/>
                  </a:cubicBezTo>
                  <a:cubicBezTo>
                    <a:pt x="3012" y="1115"/>
                    <a:pt x="2879" y="1077"/>
                    <a:pt x="2776" y="1011"/>
                  </a:cubicBezTo>
                  <a:cubicBezTo>
                    <a:pt x="2842" y="916"/>
                    <a:pt x="2901" y="828"/>
                    <a:pt x="2930" y="733"/>
                  </a:cubicBezTo>
                  <a:cubicBezTo>
                    <a:pt x="2959" y="608"/>
                    <a:pt x="2959" y="425"/>
                    <a:pt x="2842" y="337"/>
                  </a:cubicBezTo>
                  <a:cubicBezTo>
                    <a:pt x="2809" y="322"/>
                    <a:pt x="2778" y="315"/>
                    <a:pt x="2743" y="315"/>
                  </a:cubicBezTo>
                  <a:cubicBezTo>
                    <a:pt x="2708" y="315"/>
                    <a:pt x="2670" y="322"/>
                    <a:pt x="2622" y="337"/>
                  </a:cubicBezTo>
                  <a:cubicBezTo>
                    <a:pt x="2564" y="366"/>
                    <a:pt x="2505" y="425"/>
                    <a:pt x="2476" y="491"/>
                  </a:cubicBezTo>
                  <a:cubicBezTo>
                    <a:pt x="2410" y="608"/>
                    <a:pt x="2410" y="733"/>
                    <a:pt x="2505" y="886"/>
                  </a:cubicBezTo>
                  <a:cubicBezTo>
                    <a:pt x="2535" y="916"/>
                    <a:pt x="2564" y="974"/>
                    <a:pt x="2593" y="1011"/>
                  </a:cubicBezTo>
                  <a:cubicBezTo>
                    <a:pt x="2498" y="1106"/>
                    <a:pt x="2379" y="1167"/>
                    <a:pt x="2255" y="1167"/>
                  </a:cubicBezTo>
                  <a:cubicBezTo>
                    <a:pt x="2226" y="1167"/>
                    <a:pt x="2197" y="1164"/>
                    <a:pt x="2168" y="1157"/>
                  </a:cubicBezTo>
                  <a:cubicBezTo>
                    <a:pt x="1956" y="1157"/>
                    <a:pt x="1773" y="1040"/>
                    <a:pt x="1649" y="857"/>
                  </a:cubicBezTo>
                  <a:cubicBezTo>
                    <a:pt x="1707" y="828"/>
                    <a:pt x="1773" y="762"/>
                    <a:pt x="1832" y="703"/>
                  </a:cubicBezTo>
                  <a:cubicBezTo>
                    <a:pt x="1890" y="608"/>
                    <a:pt x="1927" y="491"/>
                    <a:pt x="1890" y="396"/>
                  </a:cubicBezTo>
                  <a:cubicBezTo>
                    <a:pt x="1890" y="337"/>
                    <a:pt x="1861" y="279"/>
                    <a:pt x="1832" y="242"/>
                  </a:cubicBezTo>
                  <a:cubicBezTo>
                    <a:pt x="1797" y="226"/>
                    <a:pt x="1761" y="219"/>
                    <a:pt x="1726" y="219"/>
                  </a:cubicBezTo>
                  <a:cubicBezTo>
                    <a:pt x="1632" y="219"/>
                    <a:pt x="1542" y="268"/>
                    <a:pt x="1495" y="337"/>
                  </a:cubicBezTo>
                  <a:cubicBezTo>
                    <a:pt x="1436" y="396"/>
                    <a:pt x="1407" y="520"/>
                    <a:pt x="1436" y="645"/>
                  </a:cubicBezTo>
                  <a:cubicBezTo>
                    <a:pt x="1436" y="703"/>
                    <a:pt x="1465" y="762"/>
                    <a:pt x="1495" y="828"/>
                  </a:cubicBezTo>
                  <a:cubicBezTo>
                    <a:pt x="1382" y="871"/>
                    <a:pt x="1274" y="898"/>
                    <a:pt x="1163" y="898"/>
                  </a:cubicBezTo>
                  <a:cubicBezTo>
                    <a:pt x="1123" y="898"/>
                    <a:pt x="1082" y="894"/>
                    <a:pt x="1041" y="886"/>
                  </a:cubicBezTo>
                  <a:cubicBezTo>
                    <a:pt x="858" y="857"/>
                    <a:pt x="675" y="733"/>
                    <a:pt x="550" y="549"/>
                  </a:cubicBezTo>
                  <a:cubicBezTo>
                    <a:pt x="609" y="520"/>
                    <a:pt x="675" y="491"/>
                    <a:pt x="704" y="425"/>
                  </a:cubicBezTo>
                  <a:cubicBezTo>
                    <a:pt x="792" y="337"/>
                    <a:pt x="858" y="154"/>
                    <a:pt x="763" y="59"/>
                  </a:cubicBezTo>
                  <a:cubicBezTo>
                    <a:pt x="704" y="0"/>
                    <a:pt x="645" y="0"/>
                    <a:pt x="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3929900" y="1846075"/>
              <a:ext cx="43400" cy="35000"/>
            </a:xfrm>
            <a:custGeom>
              <a:avLst/>
              <a:gdLst/>
              <a:ahLst/>
              <a:cxnLst/>
              <a:rect l="l" t="t" r="r" b="b"/>
              <a:pathLst>
                <a:path w="1736" h="1400" extrusionOk="0">
                  <a:moveTo>
                    <a:pt x="271" y="1"/>
                  </a:moveTo>
                  <a:lnTo>
                    <a:pt x="0" y="1399"/>
                  </a:lnTo>
                  <a:lnTo>
                    <a:pt x="0" y="1399"/>
                  </a:lnTo>
                  <a:lnTo>
                    <a:pt x="1736" y="272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3928250" y="1844425"/>
              <a:ext cx="46700" cy="38300"/>
            </a:xfrm>
            <a:custGeom>
              <a:avLst/>
              <a:gdLst/>
              <a:ahLst/>
              <a:cxnLst/>
              <a:rect l="l" t="t" r="r" b="b"/>
              <a:pathLst>
                <a:path w="1868" h="1532" extrusionOk="0">
                  <a:moveTo>
                    <a:pt x="403" y="125"/>
                  </a:moveTo>
                  <a:lnTo>
                    <a:pt x="1648" y="367"/>
                  </a:lnTo>
                  <a:lnTo>
                    <a:pt x="154" y="1348"/>
                  </a:lnTo>
                  <a:lnTo>
                    <a:pt x="154" y="1348"/>
                  </a:lnTo>
                  <a:lnTo>
                    <a:pt x="403" y="125"/>
                  </a:lnTo>
                  <a:close/>
                  <a:moveTo>
                    <a:pt x="308" y="1"/>
                  </a:moveTo>
                  <a:cubicBezTo>
                    <a:pt x="308" y="1"/>
                    <a:pt x="308" y="30"/>
                    <a:pt x="279" y="30"/>
                  </a:cubicBezTo>
                  <a:lnTo>
                    <a:pt x="0" y="1465"/>
                  </a:lnTo>
                  <a:cubicBezTo>
                    <a:pt x="0" y="1495"/>
                    <a:pt x="37" y="1495"/>
                    <a:pt x="37" y="1531"/>
                  </a:cubicBezTo>
                  <a:lnTo>
                    <a:pt x="125" y="1531"/>
                  </a:lnTo>
                  <a:lnTo>
                    <a:pt x="1831" y="396"/>
                  </a:lnTo>
                  <a:cubicBezTo>
                    <a:pt x="1868" y="367"/>
                    <a:pt x="1868" y="338"/>
                    <a:pt x="1868" y="338"/>
                  </a:cubicBezTo>
                  <a:cubicBezTo>
                    <a:pt x="1868" y="308"/>
                    <a:pt x="1831" y="279"/>
                    <a:pt x="1802" y="279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9" name="Google Shape;1439;p49"/>
          <p:cNvSpPr txBox="1">
            <a:spLocks noGrp="1"/>
          </p:cNvSpPr>
          <p:nvPr>
            <p:ph type="title" idx="2"/>
          </p:nvPr>
        </p:nvSpPr>
        <p:spPr>
          <a:xfrm flipH="1">
            <a:off x="3170660" y="1805364"/>
            <a:ext cx="4390245" cy="10918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accent2"/>
              </a:buClr>
              <a:buSzPts val="1100"/>
            </a:pPr>
            <a:r>
              <a:rPr lang="en" sz="8000">
                <a:solidFill>
                  <a:schemeClr val="accent2"/>
                </a:solidFill>
              </a:rPr>
              <a:t>DevOps</a:t>
            </a:r>
          </a:p>
        </p:txBody>
      </p:sp>
    </p:spTree>
    <p:extLst>
      <p:ext uri="{BB962C8B-B14F-4D97-AF65-F5344CB8AC3E}">
        <p14:creationId xmlns:p14="http://schemas.microsoft.com/office/powerpoint/2010/main" val="1199662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51"/>
          <p:cNvSpPr txBox="1">
            <a:spLocks noGrp="1"/>
          </p:cNvSpPr>
          <p:nvPr>
            <p:ph type="title"/>
          </p:nvPr>
        </p:nvSpPr>
        <p:spPr>
          <a:xfrm>
            <a:off x="1017937" y="203023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err="1">
                <a:latin typeface="Yanone Kaffeesatz Medium"/>
              </a:rPr>
              <a:t>Colaboración</a:t>
            </a:r>
          </a:p>
        </p:txBody>
      </p:sp>
      <p:sp>
        <p:nvSpPr>
          <p:cNvPr id="1569" name="Google Shape;1569;p51"/>
          <p:cNvSpPr txBox="1">
            <a:spLocks noGrp="1"/>
          </p:cNvSpPr>
          <p:nvPr>
            <p:ph type="title" idx="2"/>
          </p:nvPr>
        </p:nvSpPr>
        <p:spPr>
          <a:xfrm>
            <a:off x="3430057" y="2041013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err="1">
                <a:latin typeface="Yanone Kaffeesatz Medium"/>
              </a:rPr>
              <a:t>Automatización</a:t>
            </a:r>
          </a:p>
        </p:txBody>
      </p:sp>
      <p:sp>
        <p:nvSpPr>
          <p:cNvPr id="1571" name="Google Shape;1571;p51"/>
          <p:cNvSpPr txBox="1">
            <a:spLocks noGrp="1"/>
          </p:cNvSpPr>
          <p:nvPr>
            <p:ph type="title" idx="4"/>
          </p:nvPr>
        </p:nvSpPr>
        <p:spPr>
          <a:xfrm>
            <a:off x="996371" y="4012755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Acción</a:t>
            </a:r>
            <a:r>
              <a:rPr lang="en" sz="2400" b="0">
                <a:latin typeface="Yanone Kaffeesatz Medium"/>
                <a:ea typeface="Yanone Kaffeesatz Medium"/>
                <a:cs typeface="Yanone Kaffeesatz Medium"/>
              </a:rPr>
              <a:t> </a:t>
            </a:r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centrada</a:t>
            </a:r>
            <a:r>
              <a:rPr lang="en" sz="2400" b="0">
                <a:latin typeface="Yanone Kaffeesatz Medium"/>
                <a:ea typeface="Yanone Kaffeesatz Medium"/>
                <a:cs typeface="Yanone Kaffeesatz Medium"/>
              </a:rPr>
              <a:t> </a:t>
            </a:r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en</a:t>
            </a:r>
            <a:r>
              <a:rPr lang="en" sz="2400" b="0">
                <a:latin typeface="Yanone Kaffeesatz Medium"/>
                <a:ea typeface="Yanone Kaffeesatz Medium"/>
                <a:cs typeface="Yanone Kaffeesatz Medium"/>
              </a:rPr>
              <a:t> </a:t>
            </a:r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el</a:t>
            </a:r>
            <a:r>
              <a:rPr lang="en" sz="2400" b="0">
                <a:latin typeface="Yanone Kaffeesatz Medium"/>
                <a:ea typeface="Yanone Kaffeesatz Medium"/>
                <a:cs typeface="Yanone Kaffeesatz Medium"/>
              </a:rPr>
              <a:t> </a:t>
            </a:r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cliente</a:t>
            </a:r>
          </a:p>
        </p:txBody>
      </p:sp>
      <p:sp>
        <p:nvSpPr>
          <p:cNvPr id="1573" name="Google Shape;1573;p51"/>
          <p:cNvSpPr txBox="1">
            <a:spLocks noGrp="1"/>
          </p:cNvSpPr>
          <p:nvPr>
            <p:ph type="title" idx="6"/>
          </p:nvPr>
        </p:nvSpPr>
        <p:spPr>
          <a:xfrm>
            <a:off x="3494755" y="4034321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 b="0">
                <a:latin typeface="Yanone Kaffeesatz Medium"/>
                <a:ea typeface="Yanone Kaffeesatz Medium"/>
                <a:cs typeface="Yanone Kaffeesatz Medium"/>
              </a:rPr>
              <a:t>Crear con </a:t>
            </a:r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el</a:t>
            </a:r>
            <a:r>
              <a:rPr lang="en" sz="2400" b="0">
                <a:latin typeface="Yanone Kaffeesatz Medium"/>
                <a:ea typeface="Yanone Kaffeesatz Medium"/>
                <a:cs typeface="Yanone Kaffeesatz Medium"/>
              </a:rPr>
              <a:t> fin </a:t>
            </a:r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en</a:t>
            </a:r>
            <a:r>
              <a:rPr lang="en" sz="2400" b="0">
                <a:latin typeface="Yanone Kaffeesatz Medium"/>
                <a:ea typeface="Yanone Kaffeesatz Medium"/>
                <a:cs typeface="Yanone Kaffeesatz Medium"/>
              </a:rPr>
              <a:t> </a:t>
            </a:r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mente</a:t>
            </a:r>
          </a:p>
        </p:txBody>
      </p:sp>
      <p:sp>
        <p:nvSpPr>
          <p:cNvPr id="1575" name="Google Shape;1575;p51"/>
          <p:cNvSpPr txBox="1">
            <a:spLocks noGrp="1"/>
          </p:cNvSpPr>
          <p:nvPr>
            <p:ph type="title" idx="8"/>
          </p:nvPr>
        </p:nvSpPr>
        <p:spPr>
          <a:xfrm>
            <a:off x="5874515" y="2041013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Mejora</a:t>
            </a:r>
            <a:r>
              <a:rPr lang="en" sz="2400" b="0">
                <a:latin typeface="Yanone Kaffeesatz Medium"/>
                <a:ea typeface="Yanone Kaffeesatz Medium"/>
                <a:cs typeface="Yanone Kaffeesatz Medium"/>
              </a:rPr>
              <a:t> continua</a:t>
            </a:r>
          </a:p>
        </p:txBody>
      </p:sp>
      <p:sp>
        <p:nvSpPr>
          <p:cNvPr id="1579" name="Google Shape;1579;p51"/>
          <p:cNvSpPr txBox="1">
            <a:spLocks noGrp="1"/>
          </p:cNvSpPr>
          <p:nvPr>
            <p:ph type="title" idx="15"/>
          </p:nvPr>
        </p:nvSpPr>
        <p:spPr>
          <a:xfrm>
            <a:off x="644519" y="5897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Principios clave del DevOps</a:t>
            </a:r>
          </a:p>
        </p:txBody>
      </p:sp>
      <p:pic>
        <p:nvPicPr>
          <p:cNvPr id="7" name="Picture 7" descr="Icon&#10;&#10;Description automatically generated">
            <a:extLst>
              <a:ext uri="{FF2B5EF4-FFF2-40B4-BE49-F238E27FC236}">
                <a16:creationId xmlns:a16="http://schemas.microsoft.com/office/drawing/2014/main" id="{BFB40396-47AC-6CDB-B5F9-2C79EEEFB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9739" y="1124489"/>
            <a:ext cx="936505" cy="899663"/>
          </a:xfrm>
          <a:prstGeom prst="rect">
            <a:avLst/>
          </a:prstGeom>
        </p:spPr>
      </p:pic>
      <p:pic>
        <p:nvPicPr>
          <p:cNvPr id="8" name="Picture 8" descr="Icon&#10;&#10;Description automatically generated">
            <a:extLst>
              <a:ext uri="{FF2B5EF4-FFF2-40B4-BE49-F238E27FC236}">
                <a16:creationId xmlns:a16="http://schemas.microsoft.com/office/drawing/2014/main" id="{665E07D8-3ABC-17B2-A7AB-70BD06DE5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6765" y="1161601"/>
            <a:ext cx="926980" cy="857789"/>
          </a:xfrm>
          <a:prstGeom prst="rect">
            <a:avLst/>
          </a:prstGeom>
        </p:spPr>
      </p:pic>
      <p:pic>
        <p:nvPicPr>
          <p:cNvPr id="9" name="Picture 9" descr="Icon&#10;&#10;Description automatically generated">
            <a:extLst>
              <a:ext uri="{FF2B5EF4-FFF2-40B4-BE49-F238E27FC236}">
                <a16:creationId xmlns:a16="http://schemas.microsoft.com/office/drawing/2014/main" id="{9FBA0552-1C86-A7CC-6809-7EA8D86C2D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9144" y="1203744"/>
            <a:ext cx="936505" cy="913681"/>
          </a:xfrm>
          <a:prstGeom prst="rect">
            <a:avLst/>
          </a:prstGeom>
        </p:spPr>
      </p:pic>
      <p:pic>
        <p:nvPicPr>
          <p:cNvPr id="10" name="Picture 10" descr="Icon&#10;&#10;Description automatically generated">
            <a:extLst>
              <a:ext uri="{FF2B5EF4-FFF2-40B4-BE49-F238E27FC236}">
                <a16:creationId xmlns:a16="http://schemas.microsoft.com/office/drawing/2014/main" id="{F7E49841-4EE3-2906-EE44-8F566E7F83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31921" y="2979168"/>
            <a:ext cx="855273" cy="899663"/>
          </a:xfrm>
          <a:prstGeom prst="rect">
            <a:avLst/>
          </a:prstGeom>
        </p:spPr>
      </p:pic>
      <p:pic>
        <p:nvPicPr>
          <p:cNvPr id="11" name="Picture 11" descr="Icon&#10;&#10;Description automatically generated">
            <a:extLst>
              <a:ext uri="{FF2B5EF4-FFF2-40B4-BE49-F238E27FC236}">
                <a16:creationId xmlns:a16="http://schemas.microsoft.com/office/drawing/2014/main" id="{A77F2EA9-0281-AE9D-D987-1880D22452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00680" y="3033083"/>
            <a:ext cx="937763" cy="89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013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50"/>
          <p:cNvSpPr txBox="1">
            <a:spLocks noGrp="1"/>
          </p:cNvSpPr>
          <p:nvPr>
            <p:ph type="title"/>
          </p:nvPr>
        </p:nvSpPr>
        <p:spPr>
          <a:xfrm>
            <a:off x="4224600" y="1662775"/>
            <a:ext cx="4577076" cy="7217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PE"/>
              <a:t>Reducir la complejidad, entrega continua y optimizar la resolución de problemas</a:t>
            </a:r>
          </a:p>
        </p:txBody>
      </p:sp>
      <p:sp>
        <p:nvSpPr>
          <p:cNvPr id="1448" name="Google Shape;1448;p50"/>
          <p:cNvSpPr txBox="1">
            <a:spLocks noGrp="1"/>
          </p:cNvSpPr>
          <p:nvPr>
            <p:ph type="title" idx="4"/>
          </p:nvPr>
        </p:nvSpPr>
        <p:spPr>
          <a:xfrm>
            <a:off x="4170685" y="3233617"/>
            <a:ext cx="3746784" cy="6355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Equipos </a:t>
            </a:r>
            <a:r>
              <a:rPr lang="en" err="1"/>
              <a:t>más</a:t>
            </a:r>
            <a:r>
              <a:rPr lang="en"/>
              <a:t> </a:t>
            </a:r>
            <a:r>
              <a:rPr lang="en" err="1"/>
              <a:t>productivos</a:t>
            </a:r>
            <a:r>
              <a:rPr lang="en"/>
              <a:t> y </a:t>
            </a:r>
            <a:r>
              <a:rPr lang="en" err="1"/>
              <a:t>eficientes</a:t>
            </a:r>
            <a:r>
              <a:rPr lang="en"/>
              <a:t> y </a:t>
            </a:r>
            <a:r>
              <a:rPr lang="en" err="1"/>
              <a:t>clientes</a:t>
            </a:r>
            <a:r>
              <a:rPr lang="en"/>
              <a:t> </a:t>
            </a:r>
            <a:r>
              <a:rPr lang="en" err="1"/>
              <a:t>más</a:t>
            </a:r>
            <a:r>
              <a:rPr lang="en"/>
              <a:t> </a:t>
            </a:r>
            <a:r>
              <a:rPr lang="en" err="1"/>
              <a:t>satisfechos</a:t>
            </a:r>
            <a:endParaRPr lang="en"/>
          </a:p>
        </p:txBody>
      </p:sp>
      <p:grpSp>
        <p:nvGrpSpPr>
          <p:cNvPr id="1450" name="Google Shape;1450;p50"/>
          <p:cNvGrpSpPr/>
          <p:nvPr/>
        </p:nvGrpSpPr>
        <p:grpSpPr>
          <a:xfrm>
            <a:off x="1052470" y="1662774"/>
            <a:ext cx="1853470" cy="2564360"/>
            <a:chOff x="1503950" y="2190475"/>
            <a:chExt cx="1482776" cy="2051652"/>
          </a:xfrm>
        </p:grpSpPr>
        <p:sp>
          <p:nvSpPr>
            <p:cNvPr id="1451" name="Google Shape;1451;p50"/>
            <p:cNvSpPr/>
            <p:nvPr/>
          </p:nvSpPr>
          <p:spPr>
            <a:xfrm>
              <a:off x="1854746" y="2593745"/>
              <a:ext cx="294210" cy="255444"/>
            </a:xfrm>
            <a:custGeom>
              <a:avLst/>
              <a:gdLst/>
              <a:ahLst/>
              <a:cxnLst/>
              <a:rect l="l" t="t" r="r" b="b"/>
              <a:pathLst>
                <a:path w="5859" h="5087" extrusionOk="0">
                  <a:moveTo>
                    <a:pt x="2943" y="1"/>
                  </a:moveTo>
                  <a:cubicBezTo>
                    <a:pt x="2614" y="1"/>
                    <a:pt x="2279" y="62"/>
                    <a:pt x="1955" y="190"/>
                  </a:cubicBezTo>
                  <a:cubicBezTo>
                    <a:pt x="645" y="740"/>
                    <a:pt x="0" y="2233"/>
                    <a:pt x="520" y="3544"/>
                  </a:cubicBezTo>
                  <a:cubicBezTo>
                    <a:pt x="932" y="4505"/>
                    <a:pt x="1874" y="5087"/>
                    <a:pt x="2876" y="5087"/>
                  </a:cubicBezTo>
                  <a:cubicBezTo>
                    <a:pt x="3210" y="5087"/>
                    <a:pt x="3551" y="5022"/>
                    <a:pt x="3881" y="4884"/>
                  </a:cubicBezTo>
                  <a:cubicBezTo>
                    <a:pt x="5221" y="4335"/>
                    <a:pt x="5858" y="2841"/>
                    <a:pt x="5309" y="1560"/>
                  </a:cubicBezTo>
                  <a:cubicBezTo>
                    <a:pt x="4896" y="573"/>
                    <a:pt x="3946" y="1"/>
                    <a:pt x="2943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50"/>
            <p:cNvSpPr/>
            <p:nvPr/>
          </p:nvSpPr>
          <p:spPr>
            <a:xfrm>
              <a:off x="1949952" y="2572103"/>
              <a:ext cx="193127" cy="168220"/>
            </a:xfrm>
            <a:custGeom>
              <a:avLst/>
              <a:gdLst/>
              <a:ahLst/>
              <a:cxnLst/>
              <a:rect l="l" t="t" r="r" b="b"/>
              <a:pathLst>
                <a:path w="3846" h="3350" extrusionOk="0">
                  <a:moveTo>
                    <a:pt x="1576" y="1"/>
                  </a:moveTo>
                  <a:cubicBezTo>
                    <a:pt x="1195" y="1"/>
                    <a:pt x="838" y="134"/>
                    <a:pt x="579" y="409"/>
                  </a:cubicBezTo>
                  <a:cubicBezTo>
                    <a:pt x="1" y="988"/>
                    <a:pt x="155" y="2057"/>
                    <a:pt x="887" y="2752"/>
                  </a:cubicBezTo>
                  <a:cubicBezTo>
                    <a:pt x="1314" y="3147"/>
                    <a:pt x="1839" y="3350"/>
                    <a:pt x="2313" y="3350"/>
                  </a:cubicBezTo>
                  <a:cubicBezTo>
                    <a:pt x="2685" y="3350"/>
                    <a:pt x="3026" y="3226"/>
                    <a:pt x="3267" y="2972"/>
                  </a:cubicBezTo>
                  <a:cubicBezTo>
                    <a:pt x="3845" y="2357"/>
                    <a:pt x="3691" y="1324"/>
                    <a:pt x="2959" y="592"/>
                  </a:cubicBezTo>
                  <a:cubicBezTo>
                    <a:pt x="2555" y="204"/>
                    <a:pt x="2047" y="1"/>
                    <a:pt x="15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0"/>
            <p:cNvSpPr/>
            <p:nvPr/>
          </p:nvSpPr>
          <p:spPr>
            <a:xfrm>
              <a:off x="1946638" y="2569090"/>
              <a:ext cx="199354" cy="175049"/>
            </a:xfrm>
            <a:custGeom>
              <a:avLst/>
              <a:gdLst/>
              <a:ahLst/>
              <a:cxnLst/>
              <a:rect l="l" t="t" r="r" b="b"/>
              <a:pathLst>
                <a:path w="3970" h="3486" extrusionOk="0">
                  <a:moveTo>
                    <a:pt x="1619" y="132"/>
                  </a:moveTo>
                  <a:cubicBezTo>
                    <a:pt x="2081" y="132"/>
                    <a:pt x="2564" y="315"/>
                    <a:pt x="2967" y="711"/>
                  </a:cubicBezTo>
                  <a:cubicBezTo>
                    <a:pt x="3699" y="1384"/>
                    <a:pt x="3816" y="2417"/>
                    <a:pt x="3296" y="2966"/>
                  </a:cubicBezTo>
                  <a:cubicBezTo>
                    <a:pt x="3054" y="3221"/>
                    <a:pt x="2717" y="3347"/>
                    <a:pt x="2356" y="3347"/>
                  </a:cubicBezTo>
                  <a:cubicBezTo>
                    <a:pt x="1899" y="3347"/>
                    <a:pt x="1404" y="3146"/>
                    <a:pt x="1011" y="2754"/>
                  </a:cubicBezTo>
                  <a:cubicBezTo>
                    <a:pt x="309" y="2080"/>
                    <a:pt x="155" y="1077"/>
                    <a:pt x="704" y="498"/>
                  </a:cubicBezTo>
                  <a:cubicBezTo>
                    <a:pt x="916" y="249"/>
                    <a:pt x="1253" y="132"/>
                    <a:pt x="1619" y="132"/>
                  </a:cubicBezTo>
                  <a:close/>
                  <a:moveTo>
                    <a:pt x="1614" y="1"/>
                  </a:moveTo>
                  <a:cubicBezTo>
                    <a:pt x="1223" y="1"/>
                    <a:pt x="857" y="133"/>
                    <a:pt x="587" y="403"/>
                  </a:cubicBezTo>
                  <a:cubicBezTo>
                    <a:pt x="1" y="1018"/>
                    <a:pt x="155" y="2117"/>
                    <a:pt x="916" y="2878"/>
                  </a:cubicBezTo>
                  <a:cubicBezTo>
                    <a:pt x="1348" y="3274"/>
                    <a:pt x="1868" y="3486"/>
                    <a:pt x="2351" y="3486"/>
                  </a:cubicBezTo>
                  <a:cubicBezTo>
                    <a:pt x="2747" y="3486"/>
                    <a:pt x="3113" y="3332"/>
                    <a:pt x="3391" y="3061"/>
                  </a:cubicBezTo>
                  <a:cubicBezTo>
                    <a:pt x="3970" y="2446"/>
                    <a:pt x="3845" y="1348"/>
                    <a:pt x="3054" y="616"/>
                  </a:cubicBezTo>
                  <a:cubicBezTo>
                    <a:pt x="2631" y="209"/>
                    <a:pt x="2104" y="1"/>
                    <a:pt x="161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0"/>
            <p:cNvSpPr/>
            <p:nvPr/>
          </p:nvSpPr>
          <p:spPr>
            <a:xfrm>
              <a:off x="1834861" y="2872182"/>
              <a:ext cx="196441" cy="320924"/>
            </a:xfrm>
            <a:custGeom>
              <a:avLst/>
              <a:gdLst/>
              <a:ahLst/>
              <a:cxnLst/>
              <a:rect l="l" t="t" r="r" b="b"/>
              <a:pathLst>
                <a:path w="3912" h="6391" extrusionOk="0">
                  <a:moveTo>
                    <a:pt x="3453" y="1"/>
                  </a:moveTo>
                  <a:cubicBezTo>
                    <a:pt x="3287" y="1"/>
                    <a:pt x="2995" y="36"/>
                    <a:pt x="2630" y="225"/>
                  </a:cubicBezTo>
                  <a:cubicBezTo>
                    <a:pt x="1956" y="562"/>
                    <a:pt x="1099" y="686"/>
                    <a:pt x="916" y="1419"/>
                  </a:cubicBezTo>
                  <a:cubicBezTo>
                    <a:pt x="367" y="3491"/>
                    <a:pt x="1" y="4897"/>
                    <a:pt x="799" y="6391"/>
                  </a:cubicBezTo>
                  <a:lnTo>
                    <a:pt x="3633" y="6024"/>
                  </a:lnTo>
                  <a:cubicBezTo>
                    <a:pt x="3633" y="6024"/>
                    <a:pt x="3845" y="3982"/>
                    <a:pt x="3911" y="3000"/>
                  </a:cubicBezTo>
                  <a:lnTo>
                    <a:pt x="3911" y="2942"/>
                  </a:lnTo>
                  <a:lnTo>
                    <a:pt x="3604" y="13"/>
                  </a:lnTo>
                  <a:cubicBezTo>
                    <a:pt x="3604" y="13"/>
                    <a:pt x="3550" y="1"/>
                    <a:pt x="3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0"/>
            <p:cNvSpPr/>
            <p:nvPr/>
          </p:nvSpPr>
          <p:spPr>
            <a:xfrm>
              <a:off x="1830493" y="2869170"/>
              <a:ext cx="203722" cy="326900"/>
            </a:xfrm>
            <a:custGeom>
              <a:avLst/>
              <a:gdLst/>
              <a:ahLst/>
              <a:cxnLst/>
              <a:rect l="l" t="t" r="r" b="b"/>
              <a:pathLst>
                <a:path w="4057" h="6510" extrusionOk="0">
                  <a:moveTo>
                    <a:pt x="3527" y="0"/>
                  </a:moveTo>
                  <a:cubicBezTo>
                    <a:pt x="3356" y="0"/>
                    <a:pt x="3060" y="37"/>
                    <a:pt x="2680" y="227"/>
                  </a:cubicBezTo>
                  <a:cubicBezTo>
                    <a:pt x="2534" y="314"/>
                    <a:pt x="2351" y="380"/>
                    <a:pt x="2168" y="439"/>
                  </a:cubicBezTo>
                  <a:cubicBezTo>
                    <a:pt x="1648" y="651"/>
                    <a:pt x="1098" y="864"/>
                    <a:pt x="945" y="1449"/>
                  </a:cubicBezTo>
                  <a:cubicBezTo>
                    <a:pt x="396" y="3492"/>
                    <a:pt x="0" y="4957"/>
                    <a:pt x="820" y="6480"/>
                  </a:cubicBezTo>
                  <a:cubicBezTo>
                    <a:pt x="820" y="6509"/>
                    <a:pt x="850" y="6509"/>
                    <a:pt x="886" y="6509"/>
                  </a:cubicBezTo>
                  <a:lnTo>
                    <a:pt x="915" y="6509"/>
                  </a:lnTo>
                  <a:cubicBezTo>
                    <a:pt x="945" y="6509"/>
                    <a:pt x="945" y="6451"/>
                    <a:pt x="945" y="6421"/>
                  </a:cubicBezTo>
                  <a:cubicBezTo>
                    <a:pt x="154" y="4928"/>
                    <a:pt x="520" y="3551"/>
                    <a:pt x="1069" y="1479"/>
                  </a:cubicBezTo>
                  <a:cubicBezTo>
                    <a:pt x="1186" y="988"/>
                    <a:pt x="1706" y="776"/>
                    <a:pt x="2226" y="593"/>
                  </a:cubicBezTo>
                  <a:cubicBezTo>
                    <a:pt x="2380" y="497"/>
                    <a:pt x="2592" y="439"/>
                    <a:pt x="2746" y="351"/>
                  </a:cubicBezTo>
                  <a:cubicBezTo>
                    <a:pt x="3200" y="131"/>
                    <a:pt x="3508" y="131"/>
                    <a:pt x="3632" y="131"/>
                  </a:cubicBezTo>
                  <a:lnTo>
                    <a:pt x="3932" y="3002"/>
                  </a:lnTo>
                  <a:lnTo>
                    <a:pt x="3932" y="3060"/>
                  </a:lnTo>
                  <a:cubicBezTo>
                    <a:pt x="3844" y="4042"/>
                    <a:pt x="3661" y="6055"/>
                    <a:pt x="3661" y="6084"/>
                  </a:cubicBezTo>
                  <a:cubicBezTo>
                    <a:pt x="3632" y="6114"/>
                    <a:pt x="3661" y="6143"/>
                    <a:pt x="3720" y="6172"/>
                  </a:cubicBezTo>
                  <a:cubicBezTo>
                    <a:pt x="3749" y="6172"/>
                    <a:pt x="3778" y="6143"/>
                    <a:pt x="3778" y="6114"/>
                  </a:cubicBezTo>
                  <a:cubicBezTo>
                    <a:pt x="3778" y="6084"/>
                    <a:pt x="3998" y="4042"/>
                    <a:pt x="4057" y="3060"/>
                  </a:cubicBezTo>
                  <a:lnTo>
                    <a:pt x="4057" y="3002"/>
                  </a:lnTo>
                  <a:lnTo>
                    <a:pt x="3749" y="73"/>
                  </a:lnTo>
                  <a:cubicBezTo>
                    <a:pt x="3749" y="43"/>
                    <a:pt x="3720" y="14"/>
                    <a:pt x="3691" y="14"/>
                  </a:cubicBezTo>
                  <a:cubicBezTo>
                    <a:pt x="3691" y="14"/>
                    <a:pt x="3633" y="0"/>
                    <a:pt x="35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0"/>
            <p:cNvSpPr/>
            <p:nvPr/>
          </p:nvSpPr>
          <p:spPr>
            <a:xfrm>
              <a:off x="2224473" y="3910059"/>
              <a:ext cx="342918" cy="314296"/>
            </a:xfrm>
            <a:custGeom>
              <a:avLst/>
              <a:gdLst/>
              <a:ahLst/>
              <a:cxnLst/>
              <a:rect l="l" t="t" r="r" b="b"/>
              <a:pathLst>
                <a:path w="6829" h="6259" extrusionOk="0">
                  <a:moveTo>
                    <a:pt x="663" y="0"/>
                  </a:moveTo>
                  <a:lnTo>
                    <a:pt x="633" y="3354"/>
                  </a:lnTo>
                  <a:lnTo>
                    <a:pt x="604" y="4240"/>
                  </a:lnTo>
                  <a:cubicBezTo>
                    <a:pt x="0" y="5757"/>
                    <a:pt x="1043" y="5999"/>
                    <a:pt x="1768" y="5999"/>
                  </a:cubicBezTo>
                  <a:cubicBezTo>
                    <a:pt x="2107" y="5999"/>
                    <a:pt x="2376" y="5946"/>
                    <a:pt x="2376" y="5946"/>
                  </a:cubicBezTo>
                  <a:cubicBezTo>
                    <a:pt x="2376" y="5946"/>
                    <a:pt x="4313" y="6258"/>
                    <a:pt x="5623" y="6258"/>
                  </a:cubicBezTo>
                  <a:cubicBezTo>
                    <a:pt x="6278" y="6258"/>
                    <a:pt x="6777" y="6180"/>
                    <a:pt x="6799" y="5946"/>
                  </a:cubicBezTo>
                  <a:cubicBezTo>
                    <a:pt x="6828" y="5280"/>
                    <a:pt x="3321" y="3903"/>
                    <a:pt x="3321" y="3903"/>
                  </a:cubicBezTo>
                  <a:lnTo>
                    <a:pt x="3379" y="3325"/>
                  </a:lnTo>
                  <a:lnTo>
                    <a:pt x="3687" y="59"/>
                  </a:lnTo>
                  <a:lnTo>
                    <a:pt x="6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0"/>
            <p:cNvSpPr/>
            <p:nvPr/>
          </p:nvSpPr>
          <p:spPr>
            <a:xfrm>
              <a:off x="2239336" y="3907096"/>
              <a:ext cx="330967" cy="321778"/>
            </a:xfrm>
            <a:custGeom>
              <a:avLst/>
              <a:gdLst/>
              <a:ahLst/>
              <a:cxnLst/>
              <a:rect l="l" t="t" r="r" b="b"/>
              <a:pathLst>
                <a:path w="6591" h="6408" extrusionOk="0">
                  <a:moveTo>
                    <a:pt x="433" y="118"/>
                  </a:moveTo>
                  <a:lnTo>
                    <a:pt x="3325" y="184"/>
                  </a:lnTo>
                  <a:lnTo>
                    <a:pt x="2959" y="3962"/>
                  </a:lnTo>
                  <a:cubicBezTo>
                    <a:pt x="2959" y="3991"/>
                    <a:pt x="2996" y="4028"/>
                    <a:pt x="2996" y="4028"/>
                  </a:cubicBezTo>
                  <a:cubicBezTo>
                    <a:pt x="4336" y="4541"/>
                    <a:pt x="6437" y="5551"/>
                    <a:pt x="6408" y="6005"/>
                  </a:cubicBezTo>
                  <a:cubicBezTo>
                    <a:pt x="6408" y="6042"/>
                    <a:pt x="6408" y="6071"/>
                    <a:pt x="6378" y="6100"/>
                  </a:cubicBezTo>
                  <a:cubicBezTo>
                    <a:pt x="6236" y="6215"/>
                    <a:pt x="5863" y="6258"/>
                    <a:pt x="5385" y="6258"/>
                  </a:cubicBezTo>
                  <a:cubicBezTo>
                    <a:pt x="4337" y="6258"/>
                    <a:pt x="2789" y="6052"/>
                    <a:pt x="2080" y="5946"/>
                  </a:cubicBezTo>
                  <a:cubicBezTo>
                    <a:pt x="2063" y="5946"/>
                    <a:pt x="1788" y="5999"/>
                    <a:pt x="1452" y="5999"/>
                  </a:cubicBezTo>
                  <a:cubicBezTo>
                    <a:pt x="1071" y="5999"/>
                    <a:pt x="612" y="5931"/>
                    <a:pt x="367" y="5639"/>
                  </a:cubicBezTo>
                  <a:cubicBezTo>
                    <a:pt x="154" y="5339"/>
                    <a:pt x="154" y="4907"/>
                    <a:pt x="396" y="4328"/>
                  </a:cubicBezTo>
                  <a:lnTo>
                    <a:pt x="396" y="4299"/>
                  </a:lnTo>
                  <a:lnTo>
                    <a:pt x="433" y="118"/>
                  </a:lnTo>
                  <a:close/>
                  <a:moveTo>
                    <a:pt x="337" y="1"/>
                  </a:moveTo>
                  <a:cubicBezTo>
                    <a:pt x="308" y="30"/>
                    <a:pt x="308" y="30"/>
                    <a:pt x="308" y="59"/>
                  </a:cubicBezTo>
                  <a:lnTo>
                    <a:pt x="250" y="4299"/>
                  </a:lnTo>
                  <a:cubicBezTo>
                    <a:pt x="1" y="4907"/>
                    <a:pt x="1" y="5397"/>
                    <a:pt x="250" y="5705"/>
                  </a:cubicBezTo>
                  <a:cubicBezTo>
                    <a:pt x="534" y="6063"/>
                    <a:pt x="1065" y="6136"/>
                    <a:pt x="1484" y="6136"/>
                  </a:cubicBezTo>
                  <a:cubicBezTo>
                    <a:pt x="1778" y="6136"/>
                    <a:pt x="2017" y="6100"/>
                    <a:pt x="2080" y="6100"/>
                  </a:cubicBezTo>
                  <a:cubicBezTo>
                    <a:pt x="2263" y="6129"/>
                    <a:pt x="4057" y="6408"/>
                    <a:pt x="5309" y="6408"/>
                  </a:cubicBezTo>
                  <a:cubicBezTo>
                    <a:pt x="5829" y="6408"/>
                    <a:pt x="6291" y="6342"/>
                    <a:pt x="6437" y="6188"/>
                  </a:cubicBezTo>
                  <a:cubicBezTo>
                    <a:pt x="6503" y="6159"/>
                    <a:pt x="6562" y="6100"/>
                    <a:pt x="6562" y="6042"/>
                  </a:cubicBezTo>
                  <a:cubicBezTo>
                    <a:pt x="6591" y="5339"/>
                    <a:pt x="3633" y="4116"/>
                    <a:pt x="3113" y="3903"/>
                  </a:cubicBezTo>
                  <a:lnTo>
                    <a:pt x="3450" y="118"/>
                  </a:lnTo>
                  <a:lnTo>
                    <a:pt x="3450" y="88"/>
                  </a:lnTo>
                  <a:cubicBezTo>
                    <a:pt x="3420" y="59"/>
                    <a:pt x="3420" y="59"/>
                    <a:pt x="3391" y="59"/>
                  </a:cubicBezTo>
                  <a:lnTo>
                    <a:pt x="3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0"/>
            <p:cNvSpPr/>
            <p:nvPr/>
          </p:nvSpPr>
          <p:spPr>
            <a:xfrm>
              <a:off x="2245613" y="4176596"/>
              <a:ext cx="321778" cy="55186"/>
            </a:xfrm>
            <a:custGeom>
              <a:avLst/>
              <a:gdLst/>
              <a:ahLst/>
              <a:cxnLst/>
              <a:rect l="l" t="t" r="r" b="b"/>
              <a:pathLst>
                <a:path w="6408" h="1099" extrusionOk="0">
                  <a:moveTo>
                    <a:pt x="0" y="1"/>
                  </a:moveTo>
                  <a:lnTo>
                    <a:pt x="0" y="492"/>
                  </a:lnTo>
                  <a:cubicBezTo>
                    <a:pt x="0" y="492"/>
                    <a:pt x="886" y="858"/>
                    <a:pt x="3295" y="1041"/>
                  </a:cubicBezTo>
                  <a:cubicBezTo>
                    <a:pt x="3918" y="1083"/>
                    <a:pt x="4418" y="1099"/>
                    <a:pt x="4817" y="1099"/>
                  </a:cubicBezTo>
                  <a:cubicBezTo>
                    <a:pt x="6161" y="1099"/>
                    <a:pt x="6378" y="916"/>
                    <a:pt x="6378" y="916"/>
                  </a:cubicBezTo>
                  <a:cubicBezTo>
                    <a:pt x="6378" y="916"/>
                    <a:pt x="6407" y="762"/>
                    <a:pt x="6378" y="579"/>
                  </a:cubicBezTo>
                  <a:cubicBezTo>
                    <a:pt x="5717" y="655"/>
                    <a:pt x="5089" y="688"/>
                    <a:pt x="4501" y="688"/>
                  </a:cubicBezTo>
                  <a:cubicBezTo>
                    <a:pt x="2482" y="688"/>
                    <a:pt x="919" y="307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0"/>
            <p:cNvSpPr/>
            <p:nvPr/>
          </p:nvSpPr>
          <p:spPr>
            <a:xfrm>
              <a:off x="2352971" y="4113727"/>
              <a:ext cx="90136" cy="101183"/>
            </a:xfrm>
            <a:custGeom>
              <a:avLst/>
              <a:gdLst/>
              <a:ahLst/>
              <a:cxnLst/>
              <a:rect l="l" t="t" r="r" b="b"/>
              <a:pathLst>
                <a:path w="1795" h="2015" extrusionOk="0">
                  <a:moveTo>
                    <a:pt x="1187" y="1"/>
                  </a:moveTo>
                  <a:cubicBezTo>
                    <a:pt x="549" y="491"/>
                    <a:pt x="0" y="1927"/>
                    <a:pt x="0" y="1927"/>
                  </a:cubicBezTo>
                  <a:lnTo>
                    <a:pt x="879" y="2014"/>
                  </a:lnTo>
                  <a:cubicBezTo>
                    <a:pt x="1003" y="1224"/>
                    <a:pt x="1794" y="279"/>
                    <a:pt x="1794" y="279"/>
                  </a:cubicBezTo>
                  <a:lnTo>
                    <a:pt x="118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0"/>
            <p:cNvSpPr/>
            <p:nvPr/>
          </p:nvSpPr>
          <p:spPr>
            <a:xfrm>
              <a:off x="2427991" y="4141295"/>
              <a:ext cx="73565" cy="79842"/>
            </a:xfrm>
            <a:custGeom>
              <a:avLst/>
              <a:gdLst/>
              <a:ahLst/>
              <a:cxnLst/>
              <a:rect l="l" t="t" r="r" b="b"/>
              <a:pathLst>
                <a:path w="1465" h="1590" extrusionOk="0">
                  <a:moveTo>
                    <a:pt x="915" y="1"/>
                  </a:moveTo>
                  <a:cubicBezTo>
                    <a:pt x="271" y="521"/>
                    <a:pt x="0" y="1495"/>
                    <a:pt x="0" y="1495"/>
                  </a:cubicBezTo>
                  <a:lnTo>
                    <a:pt x="886" y="1590"/>
                  </a:lnTo>
                  <a:cubicBezTo>
                    <a:pt x="1003" y="763"/>
                    <a:pt x="1465" y="279"/>
                    <a:pt x="1465" y="279"/>
                  </a:cubicBezTo>
                  <a:lnTo>
                    <a:pt x="915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0"/>
            <p:cNvSpPr/>
            <p:nvPr/>
          </p:nvSpPr>
          <p:spPr>
            <a:xfrm>
              <a:off x="1775307" y="3776590"/>
              <a:ext cx="360042" cy="459718"/>
            </a:xfrm>
            <a:custGeom>
              <a:avLst/>
              <a:gdLst/>
              <a:ahLst/>
              <a:cxnLst/>
              <a:rect l="l" t="t" r="r" b="b"/>
              <a:pathLst>
                <a:path w="7170" h="9155" extrusionOk="0">
                  <a:moveTo>
                    <a:pt x="2168" y="0"/>
                  </a:moveTo>
                  <a:lnTo>
                    <a:pt x="1582" y="5280"/>
                  </a:lnTo>
                  <a:lnTo>
                    <a:pt x="1465" y="5770"/>
                  </a:lnTo>
                  <a:cubicBezTo>
                    <a:pt x="1" y="7659"/>
                    <a:pt x="2717" y="7872"/>
                    <a:pt x="2717" y="7872"/>
                  </a:cubicBezTo>
                  <a:cubicBezTo>
                    <a:pt x="2717" y="7872"/>
                    <a:pt x="5586" y="9155"/>
                    <a:pt x="6609" y="9155"/>
                  </a:cubicBezTo>
                  <a:cubicBezTo>
                    <a:pt x="6798" y="9155"/>
                    <a:pt x="6924" y="9111"/>
                    <a:pt x="6957" y="9007"/>
                  </a:cubicBezTo>
                  <a:cubicBezTo>
                    <a:pt x="7169" y="8392"/>
                    <a:pt x="4453" y="6349"/>
                    <a:pt x="4182" y="6136"/>
                  </a:cubicBezTo>
                  <a:lnTo>
                    <a:pt x="5031" y="857"/>
                  </a:lnTo>
                  <a:lnTo>
                    <a:pt x="21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0"/>
            <p:cNvSpPr/>
            <p:nvPr/>
          </p:nvSpPr>
          <p:spPr>
            <a:xfrm>
              <a:off x="1817989" y="3773627"/>
              <a:ext cx="321778" cy="465945"/>
            </a:xfrm>
            <a:custGeom>
              <a:avLst/>
              <a:gdLst/>
              <a:ahLst/>
              <a:cxnLst/>
              <a:rect l="l" t="t" r="r" b="b"/>
              <a:pathLst>
                <a:path w="6408" h="9279" extrusionOk="0">
                  <a:moveTo>
                    <a:pt x="1377" y="154"/>
                  </a:moveTo>
                  <a:lnTo>
                    <a:pt x="4123" y="974"/>
                  </a:lnTo>
                  <a:lnTo>
                    <a:pt x="3237" y="6166"/>
                  </a:lnTo>
                  <a:cubicBezTo>
                    <a:pt x="3237" y="6195"/>
                    <a:pt x="3266" y="6225"/>
                    <a:pt x="3266" y="6254"/>
                  </a:cubicBezTo>
                  <a:lnTo>
                    <a:pt x="3295" y="6254"/>
                  </a:lnTo>
                  <a:cubicBezTo>
                    <a:pt x="4730" y="7323"/>
                    <a:pt x="6195" y="8634"/>
                    <a:pt x="6041" y="9066"/>
                  </a:cubicBezTo>
                  <a:cubicBezTo>
                    <a:pt x="6041" y="9095"/>
                    <a:pt x="6012" y="9095"/>
                    <a:pt x="5983" y="9124"/>
                  </a:cubicBezTo>
                  <a:cubicBezTo>
                    <a:pt x="5933" y="9144"/>
                    <a:pt x="5866" y="9153"/>
                    <a:pt x="5785" y="9153"/>
                  </a:cubicBezTo>
                  <a:cubicBezTo>
                    <a:pt x="4975" y="9153"/>
                    <a:pt x="2755" y="8258"/>
                    <a:pt x="1897" y="7872"/>
                  </a:cubicBezTo>
                  <a:lnTo>
                    <a:pt x="1867" y="7843"/>
                  </a:lnTo>
                  <a:cubicBezTo>
                    <a:pt x="1831" y="7843"/>
                    <a:pt x="586" y="7748"/>
                    <a:pt x="308" y="7111"/>
                  </a:cubicBezTo>
                  <a:cubicBezTo>
                    <a:pt x="154" y="6774"/>
                    <a:pt x="278" y="6349"/>
                    <a:pt x="674" y="5859"/>
                  </a:cubicBezTo>
                  <a:lnTo>
                    <a:pt x="674" y="5829"/>
                  </a:lnTo>
                  <a:lnTo>
                    <a:pt x="828" y="5339"/>
                  </a:lnTo>
                  <a:lnTo>
                    <a:pt x="1377" y="154"/>
                  </a:lnTo>
                  <a:close/>
                  <a:moveTo>
                    <a:pt x="1252" y="1"/>
                  </a:moveTo>
                  <a:cubicBezTo>
                    <a:pt x="1252" y="30"/>
                    <a:pt x="1252" y="30"/>
                    <a:pt x="1223" y="59"/>
                  </a:cubicBezTo>
                  <a:lnTo>
                    <a:pt x="674" y="5309"/>
                  </a:lnTo>
                  <a:lnTo>
                    <a:pt x="549" y="5800"/>
                  </a:lnTo>
                  <a:cubicBezTo>
                    <a:pt x="125" y="6320"/>
                    <a:pt x="0" y="6774"/>
                    <a:pt x="183" y="7140"/>
                  </a:cubicBezTo>
                  <a:cubicBezTo>
                    <a:pt x="491" y="7843"/>
                    <a:pt x="1684" y="7967"/>
                    <a:pt x="1831" y="7997"/>
                  </a:cubicBezTo>
                  <a:cubicBezTo>
                    <a:pt x="2080" y="8085"/>
                    <a:pt x="4760" y="9278"/>
                    <a:pt x="5770" y="9278"/>
                  </a:cubicBezTo>
                  <a:cubicBezTo>
                    <a:pt x="5895" y="9278"/>
                    <a:pt x="5983" y="9278"/>
                    <a:pt x="6041" y="9249"/>
                  </a:cubicBezTo>
                  <a:cubicBezTo>
                    <a:pt x="6107" y="9212"/>
                    <a:pt x="6166" y="9154"/>
                    <a:pt x="6166" y="9095"/>
                  </a:cubicBezTo>
                  <a:cubicBezTo>
                    <a:pt x="6407" y="8480"/>
                    <a:pt x="4123" y="6715"/>
                    <a:pt x="3390" y="6166"/>
                  </a:cubicBezTo>
                  <a:lnTo>
                    <a:pt x="4276" y="916"/>
                  </a:lnTo>
                  <a:cubicBezTo>
                    <a:pt x="4276" y="887"/>
                    <a:pt x="4247" y="857"/>
                    <a:pt x="4211" y="857"/>
                  </a:cubicBezTo>
                  <a:lnTo>
                    <a:pt x="131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0"/>
            <p:cNvSpPr/>
            <p:nvPr/>
          </p:nvSpPr>
          <p:spPr>
            <a:xfrm>
              <a:off x="1819797" y="4113727"/>
              <a:ext cx="306362" cy="128400"/>
            </a:xfrm>
            <a:custGeom>
              <a:avLst/>
              <a:gdLst/>
              <a:ahLst/>
              <a:cxnLst/>
              <a:rect l="l" t="t" r="r" b="b"/>
              <a:pathLst>
                <a:path w="6101" h="2557" extrusionOk="0">
                  <a:moveTo>
                    <a:pt x="89" y="1"/>
                  </a:moveTo>
                  <a:cubicBezTo>
                    <a:pt x="59" y="155"/>
                    <a:pt x="30" y="308"/>
                    <a:pt x="1" y="491"/>
                  </a:cubicBezTo>
                  <a:cubicBezTo>
                    <a:pt x="1" y="491"/>
                    <a:pt x="733" y="1070"/>
                    <a:pt x="3018" y="1861"/>
                  </a:cubicBezTo>
                  <a:cubicBezTo>
                    <a:pt x="4750" y="2460"/>
                    <a:pt x="5522" y="2557"/>
                    <a:pt x="5841" y="2557"/>
                  </a:cubicBezTo>
                  <a:cubicBezTo>
                    <a:pt x="5993" y="2557"/>
                    <a:pt x="6042" y="2534"/>
                    <a:pt x="6042" y="2534"/>
                  </a:cubicBezTo>
                  <a:cubicBezTo>
                    <a:pt x="6042" y="2534"/>
                    <a:pt x="6100" y="2439"/>
                    <a:pt x="6100" y="2227"/>
                  </a:cubicBezTo>
                  <a:cubicBezTo>
                    <a:pt x="3201" y="1802"/>
                    <a:pt x="1158" y="704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0"/>
            <p:cNvSpPr/>
            <p:nvPr/>
          </p:nvSpPr>
          <p:spPr>
            <a:xfrm>
              <a:off x="1919070" y="4096805"/>
              <a:ext cx="108916" cy="93450"/>
            </a:xfrm>
            <a:custGeom>
              <a:avLst/>
              <a:gdLst/>
              <a:ahLst/>
              <a:cxnLst/>
              <a:rect l="l" t="t" r="r" b="b"/>
              <a:pathLst>
                <a:path w="2169" h="1861" extrusionOk="0">
                  <a:moveTo>
                    <a:pt x="1648" y="1"/>
                  </a:moveTo>
                  <a:cubicBezTo>
                    <a:pt x="916" y="309"/>
                    <a:pt x="1" y="1561"/>
                    <a:pt x="1" y="1561"/>
                  </a:cubicBezTo>
                  <a:lnTo>
                    <a:pt x="858" y="1861"/>
                  </a:lnTo>
                  <a:cubicBezTo>
                    <a:pt x="1165" y="1129"/>
                    <a:pt x="2168" y="433"/>
                    <a:pt x="2168" y="433"/>
                  </a:cubicBezTo>
                  <a:lnTo>
                    <a:pt x="164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0"/>
            <p:cNvSpPr/>
            <p:nvPr/>
          </p:nvSpPr>
          <p:spPr>
            <a:xfrm>
              <a:off x="1991178" y="4139839"/>
              <a:ext cx="86069" cy="76528"/>
            </a:xfrm>
            <a:custGeom>
              <a:avLst/>
              <a:gdLst/>
              <a:ahLst/>
              <a:cxnLst/>
              <a:rect l="l" t="t" r="r" b="b"/>
              <a:pathLst>
                <a:path w="1714" h="1524" extrusionOk="0">
                  <a:moveTo>
                    <a:pt x="1252" y="1"/>
                  </a:moveTo>
                  <a:cubicBezTo>
                    <a:pt x="491" y="338"/>
                    <a:pt x="0" y="1187"/>
                    <a:pt x="0" y="1187"/>
                  </a:cubicBezTo>
                  <a:lnTo>
                    <a:pt x="827" y="1524"/>
                  </a:lnTo>
                  <a:cubicBezTo>
                    <a:pt x="1164" y="762"/>
                    <a:pt x="1713" y="425"/>
                    <a:pt x="1713" y="425"/>
                  </a:cubicBezTo>
                  <a:lnTo>
                    <a:pt x="125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0"/>
            <p:cNvSpPr/>
            <p:nvPr/>
          </p:nvSpPr>
          <p:spPr>
            <a:xfrm>
              <a:off x="1807294" y="3219162"/>
              <a:ext cx="685083" cy="819710"/>
            </a:xfrm>
            <a:custGeom>
              <a:avLst/>
              <a:gdLst/>
              <a:ahLst/>
              <a:cxnLst/>
              <a:rect l="l" t="t" r="r" b="b"/>
              <a:pathLst>
                <a:path w="13643" h="16324" extrusionOk="0">
                  <a:moveTo>
                    <a:pt x="3999" y="0"/>
                  </a:moveTo>
                  <a:cubicBezTo>
                    <a:pt x="3999" y="0"/>
                    <a:pt x="1407" y="4269"/>
                    <a:pt x="1" y="14916"/>
                  </a:cubicBezTo>
                  <a:cubicBezTo>
                    <a:pt x="1" y="14916"/>
                    <a:pt x="1675" y="16017"/>
                    <a:pt x="4404" y="16017"/>
                  </a:cubicBezTo>
                  <a:cubicBezTo>
                    <a:pt x="4759" y="16017"/>
                    <a:pt x="5132" y="15998"/>
                    <a:pt x="5522" y="15956"/>
                  </a:cubicBezTo>
                  <a:cubicBezTo>
                    <a:pt x="6320" y="15861"/>
                    <a:pt x="7140" y="5311"/>
                    <a:pt x="7140" y="5309"/>
                  </a:cubicBezTo>
                  <a:lnTo>
                    <a:pt x="7140" y="5309"/>
                  </a:lnTo>
                  <a:cubicBezTo>
                    <a:pt x="7052" y="9029"/>
                    <a:pt x="7843" y="15985"/>
                    <a:pt x="7843" y="15985"/>
                  </a:cubicBezTo>
                  <a:cubicBezTo>
                    <a:pt x="8973" y="16239"/>
                    <a:pt x="9974" y="16324"/>
                    <a:pt x="10806" y="16324"/>
                  </a:cubicBezTo>
                  <a:cubicBezTo>
                    <a:pt x="12470" y="16324"/>
                    <a:pt x="13459" y="15985"/>
                    <a:pt x="13459" y="15985"/>
                  </a:cubicBezTo>
                  <a:cubicBezTo>
                    <a:pt x="13642" y="7198"/>
                    <a:pt x="11534" y="703"/>
                    <a:pt x="11534" y="703"/>
                  </a:cubicBezTo>
                  <a:lnTo>
                    <a:pt x="7506" y="821"/>
                  </a:lnTo>
                  <a:lnTo>
                    <a:pt x="399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0"/>
            <p:cNvSpPr/>
            <p:nvPr/>
          </p:nvSpPr>
          <p:spPr>
            <a:xfrm>
              <a:off x="1824216" y="3287253"/>
              <a:ext cx="183887" cy="694925"/>
            </a:xfrm>
            <a:custGeom>
              <a:avLst/>
              <a:gdLst/>
              <a:ahLst/>
              <a:cxnLst/>
              <a:rect l="l" t="t" r="r" b="b"/>
              <a:pathLst>
                <a:path w="3662" h="13839" extrusionOk="0">
                  <a:moveTo>
                    <a:pt x="3603" y="1"/>
                  </a:moveTo>
                  <a:cubicBezTo>
                    <a:pt x="3583" y="1"/>
                    <a:pt x="3562" y="14"/>
                    <a:pt x="3537" y="14"/>
                  </a:cubicBezTo>
                  <a:cubicBezTo>
                    <a:pt x="3479" y="138"/>
                    <a:pt x="1743" y="2489"/>
                    <a:pt x="1" y="13772"/>
                  </a:cubicBezTo>
                  <a:cubicBezTo>
                    <a:pt x="1" y="13809"/>
                    <a:pt x="1" y="13838"/>
                    <a:pt x="30" y="13838"/>
                  </a:cubicBezTo>
                  <a:lnTo>
                    <a:pt x="59" y="13838"/>
                  </a:lnTo>
                  <a:cubicBezTo>
                    <a:pt x="96" y="13838"/>
                    <a:pt x="125" y="13809"/>
                    <a:pt x="125" y="13772"/>
                  </a:cubicBezTo>
                  <a:cubicBezTo>
                    <a:pt x="1861" y="2547"/>
                    <a:pt x="3603" y="138"/>
                    <a:pt x="3633" y="109"/>
                  </a:cubicBezTo>
                  <a:cubicBezTo>
                    <a:pt x="3662" y="80"/>
                    <a:pt x="3662" y="43"/>
                    <a:pt x="3633" y="14"/>
                  </a:cubicBezTo>
                  <a:cubicBezTo>
                    <a:pt x="3623" y="4"/>
                    <a:pt x="3613" y="1"/>
                    <a:pt x="3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0"/>
            <p:cNvSpPr/>
            <p:nvPr/>
          </p:nvSpPr>
          <p:spPr>
            <a:xfrm>
              <a:off x="2112144" y="3479472"/>
              <a:ext cx="154813" cy="12202"/>
            </a:xfrm>
            <a:custGeom>
              <a:avLst/>
              <a:gdLst/>
              <a:ahLst/>
              <a:cxnLst/>
              <a:rect l="l" t="t" r="r" b="b"/>
              <a:pathLst>
                <a:path w="3083" h="243" extrusionOk="0">
                  <a:moveTo>
                    <a:pt x="66" y="1"/>
                  </a:moveTo>
                  <a:cubicBezTo>
                    <a:pt x="37" y="1"/>
                    <a:pt x="0" y="30"/>
                    <a:pt x="0" y="59"/>
                  </a:cubicBezTo>
                  <a:cubicBezTo>
                    <a:pt x="0" y="96"/>
                    <a:pt x="37" y="125"/>
                    <a:pt x="66" y="125"/>
                  </a:cubicBezTo>
                  <a:cubicBezTo>
                    <a:pt x="520" y="213"/>
                    <a:pt x="981" y="242"/>
                    <a:pt x="1435" y="242"/>
                  </a:cubicBezTo>
                  <a:cubicBezTo>
                    <a:pt x="2292" y="242"/>
                    <a:pt x="3024" y="125"/>
                    <a:pt x="3024" y="125"/>
                  </a:cubicBezTo>
                  <a:cubicBezTo>
                    <a:pt x="3054" y="125"/>
                    <a:pt x="3083" y="96"/>
                    <a:pt x="3083" y="59"/>
                  </a:cubicBezTo>
                  <a:cubicBezTo>
                    <a:pt x="3083" y="30"/>
                    <a:pt x="3054" y="1"/>
                    <a:pt x="3024" y="1"/>
                  </a:cubicBezTo>
                  <a:cubicBezTo>
                    <a:pt x="3005" y="1"/>
                    <a:pt x="2292" y="108"/>
                    <a:pt x="1422" y="108"/>
                  </a:cubicBezTo>
                  <a:cubicBezTo>
                    <a:pt x="987" y="108"/>
                    <a:pt x="513" y="81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0"/>
            <p:cNvSpPr/>
            <p:nvPr/>
          </p:nvSpPr>
          <p:spPr>
            <a:xfrm>
              <a:off x="2165823" y="3485749"/>
              <a:ext cx="69146" cy="38264"/>
            </a:xfrm>
            <a:custGeom>
              <a:avLst/>
              <a:gdLst/>
              <a:ahLst/>
              <a:cxnLst/>
              <a:rect l="l" t="t" r="r" b="b"/>
              <a:pathLst>
                <a:path w="1377" h="762" extrusionOk="0">
                  <a:moveTo>
                    <a:pt x="95" y="0"/>
                  </a:moveTo>
                  <a:cubicBezTo>
                    <a:pt x="66" y="0"/>
                    <a:pt x="29" y="0"/>
                    <a:pt x="0" y="29"/>
                  </a:cubicBezTo>
                  <a:cubicBezTo>
                    <a:pt x="0" y="59"/>
                    <a:pt x="0" y="88"/>
                    <a:pt x="29" y="117"/>
                  </a:cubicBezTo>
                  <a:cubicBezTo>
                    <a:pt x="29" y="117"/>
                    <a:pt x="579" y="483"/>
                    <a:pt x="1282" y="732"/>
                  </a:cubicBezTo>
                  <a:lnTo>
                    <a:pt x="1282" y="762"/>
                  </a:lnTo>
                  <a:cubicBezTo>
                    <a:pt x="1311" y="762"/>
                    <a:pt x="1347" y="732"/>
                    <a:pt x="1347" y="703"/>
                  </a:cubicBezTo>
                  <a:cubicBezTo>
                    <a:pt x="1377" y="667"/>
                    <a:pt x="1347" y="637"/>
                    <a:pt x="1311" y="637"/>
                  </a:cubicBezTo>
                  <a:cubicBezTo>
                    <a:pt x="645" y="366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0"/>
            <p:cNvSpPr/>
            <p:nvPr/>
          </p:nvSpPr>
          <p:spPr>
            <a:xfrm>
              <a:off x="2374262" y="2759552"/>
              <a:ext cx="341663" cy="397954"/>
            </a:xfrm>
            <a:custGeom>
              <a:avLst/>
              <a:gdLst/>
              <a:ahLst/>
              <a:cxnLst/>
              <a:rect l="l" t="t" r="r" b="b"/>
              <a:pathLst>
                <a:path w="6804" h="7925" extrusionOk="0">
                  <a:moveTo>
                    <a:pt x="5156" y="0"/>
                  </a:moveTo>
                  <a:lnTo>
                    <a:pt x="5156" y="271"/>
                  </a:lnTo>
                  <a:lnTo>
                    <a:pt x="3787" y="4240"/>
                  </a:lnTo>
                  <a:cubicBezTo>
                    <a:pt x="3787" y="4240"/>
                    <a:pt x="2286" y="2805"/>
                    <a:pt x="1099" y="1765"/>
                  </a:cubicBezTo>
                  <a:lnTo>
                    <a:pt x="1" y="5060"/>
                  </a:lnTo>
                  <a:cubicBezTo>
                    <a:pt x="1" y="5060"/>
                    <a:pt x="2775" y="7924"/>
                    <a:pt x="4562" y="7924"/>
                  </a:cubicBezTo>
                  <a:cubicBezTo>
                    <a:pt x="4879" y="7924"/>
                    <a:pt x="5164" y="7835"/>
                    <a:pt x="5398" y="7623"/>
                  </a:cubicBezTo>
                  <a:cubicBezTo>
                    <a:pt x="6803" y="6378"/>
                    <a:pt x="6745" y="1436"/>
                    <a:pt x="6716" y="301"/>
                  </a:cubicBezTo>
                  <a:cubicBezTo>
                    <a:pt x="6225" y="184"/>
                    <a:pt x="5676" y="88"/>
                    <a:pt x="5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0"/>
            <p:cNvSpPr/>
            <p:nvPr/>
          </p:nvSpPr>
          <p:spPr>
            <a:xfrm>
              <a:off x="2369491" y="2756238"/>
              <a:ext cx="347890" cy="404532"/>
            </a:xfrm>
            <a:custGeom>
              <a:avLst/>
              <a:gdLst/>
              <a:ahLst/>
              <a:cxnLst/>
              <a:rect l="l" t="t" r="r" b="b"/>
              <a:pathLst>
                <a:path w="6928" h="8056" extrusionOk="0">
                  <a:moveTo>
                    <a:pt x="5310" y="154"/>
                  </a:moveTo>
                  <a:cubicBezTo>
                    <a:pt x="5859" y="220"/>
                    <a:pt x="6320" y="308"/>
                    <a:pt x="6745" y="433"/>
                  </a:cubicBezTo>
                  <a:cubicBezTo>
                    <a:pt x="6774" y="1531"/>
                    <a:pt x="6811" y="6444"/>
                    <a:pt x="5463" y="7630"/>
                  </a:cubicBezTo>
                  <a:cubicBezTo>
                    <a:pt x="5237" y="7837"/>
                    <a:pt x="4960" y="7924"/>
                    <a:pt x="4652" y="7924"/>
                  </a:cubicBezTo>
                  <a:cubicBezTo>
                    <a:pt x="3002" y="7924"/>
                    <a:pt x="463" y="5410"/>
                    <a:pt x="155" y="5126"/>
                  </a:cubicBezTo>
                  <a:lnTo>
                    <a:pt x="1224" y="1956"/>
                  </a:lnTo>
                  <a:cubicBezTo>
                    <a:pt x="2381" y="2995"/>
                    <a:pt x="3816" y="4335"/>
                    <a:pt x="3845" y="4365"/>
                  </a:cubicBezTo>
                  <a:lnTo>
                    <a:pt x="3911" y="4365"/>
                  </a:lnTo>
                  <a:lnTo>
                    <a:pt x="3940" y="4335"/>
                  </a:lnTo>
                  <a:lnTo>
                    <a:pt x="5310" y="337"/>
                  </a:lnTo>
                  <a:lnTo>
                    <a:pt x="5310" y="308"/>
                  </a:lnTo>
                  <a:lnTo>
                    <a:pt x="5310" y="154"/>
                  </a:lnTo>
                  <a:close/>
                  <a:moveTo>
                    <a:pt x="5251" y="1"/>
                  </a:moveTo>
                  <a:cubicBezTo>
                    <a:pt x="5222" y="1"/>
                    <a:pt x="5222" y="1"/>
                    <a:pt x="5192" y="37"/>
                  </a:cubicBezTo>
                  <a:lnTo>
                    <a:pt x="5163" y="66"/>
                  </a:lnTo>
                  <a:lnTo>
                    <a:pt x="5192" y="308"/>
                  </a:lnTo>
                  <a:lnTo>
                    <a:pt x="3845" y="4182"/>
                  </a:lnTo>
                  <a:cubicBezTo>
                    <a:pt x="3545" y="3881"/>
                    <a:pt x="2263" y="2688"/>
                    <a:pt x="1224" y="1773"/>
                  </a:cubicBezTo>
                  <a:cubicBezTo>
                    <a:pt x="1204" y="1773"/>
                    <a:pt x="1198" y="1760"/>
                    <a:pt x="1187" y="1760"/>
                  </a:cubicBezTo>
                  <a:cubicBezTo>
                    <a:pt x="1181" y="1760"/>
                    <a:pt x="1175" y="1763"/>
                    <a:pt x="1165" y="1773"/>
                  </a:cubicBezTo>
                  <a:cubicBezTo>
                    <a:pt x="1136" y="1773"/>
                    <a:pt x="1136" y="1773"/>
                    <a:pt x="1099" y="1802"/>
                  </a:cubicBezTo>
                  <a:lnTo>
                    <a:pt x="37" y="5097"/>
                  </a:lnTo>
                  <a:cubicBezTo>
                    <a:pt x="1" y="5126"/>
                    <a:pt x="37" y="5163"/>
                    <a:pt x="37" y="5192"/>
                  </a:cubicBezTo>
                  <a:cubicBezTo>
                    <a:pt x="184" y="5309"/>
                    <a:pt x="2871" y="8055"/>
                    <a:pt x="4672" y="8055"/>
                  </a:cubicBezTo>
                  <a:cubicBezTo>
                    <a:pt x="5009" y="8055"/>
                    <a:pt x="5310" y="7967"/>
                    <a:pt x="5558" y="7755"/>
                  </a:cubicBezTo>
                  <a:cubicBezTo>
                    <a:pt x="6928" y="6503"/>
                    <a:pt x="6928" y="1802"/>
                    <a:pt x="6869" y="367"/>
                  </a:cubicBezTo>
                  <a:cubicBezTo>
                    <a:pt x="6869" y="337"/>
                    <a:pt x="6869" y="308"/>
                    <a:pt x="6840" y="308"/>
                  </a:cubicBezTo>
                  <a:cubicBezTo>
                    <a:pt x="6379" y="184"/>
                    <a:pt x="5859" y="96"/>
                    <a:pt x="525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0"/>
            <p:cNvSpPr/>
            <p:nvPr/>
          </p:nvSpPr>
          <p:spPr>
            <a:xfrm>
              <a:off x="2217995" y="2797614"/>
              <a:ext cx="283564" cy="256147"/>
            </a:xfrm>
            <a:custGeom>
              <a:avLst/>
              <a:gdLst/>
              <a:ahLst/>
              <a:cxnLst/>
              <a:rect l="l" t="t" r="r" b="b"/>
              <a:pathLst>
                <a:path w="5647" h="5101" extrusionOk="0">
                  <a:moveTo>
                    <a:pt x="2475" y="0"/>
                  </a:moveTo>
                  <a:cubicBezTo>
                    <a:pt x="1907" y="0"/>
                    <a:pt x="1308" y="247"/>
                    <a:pt x="733" y="919"/>
                  </a:cubicBezTo>
                  <a:cubicBezTo>
                    <a:pt x="733" y="919"/>
                    <a:pt x="1" y="1681"/>
                    <a:pt x="946" y="3087"/>
                  </a:cubicBezTo>
                  <a:cubicBezTo>
                    <a:pt x="1890" y="4522"/>
                    <a:pt x="3172" y="5100"/>
                    <a:pt x="3172" y="5100"/>
                  </a:cubicBezTo>
                  <a:cubicBezTo>
                    <a:pt x="3172" y="5100"/>
                    <a:pt x="5310" y="3424"/>
                    <a:pt x="5647" y="2171"/>
                  </a:cubicBezTo>
                  <a:lnTo>
                    <a:pt x="5398" y="1893"/>
                  </a:lnTo>
                  <a:cubicBezTo>
                    <a:pt x="5398" y="1893"/>
                    <a:pt x="4050" y="0"/>
                    <a:pt x="24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0"/>
            <p:cNvSpPr/>
            <p:nvPr/>
          </p:nvSpPr>
          <p:spPr>
            <a:xfrm>
              <a:off x="2215083" y="2794702"/>
              <a:ext cx="289439" cy="261972"/>
            </a:xfrm>
            <a:custGeom>
              <a:avLst/>
              <a:gdLst/>
              <a:ahLst/>
              <a:cxnLst/>
              <a:rect l="l" t="t" r="r" b="b"/>
              <a:pathLst>
                <a:path w="5764" h="5217" extrusionOk="0">
                  <a:moveTo>
                    <a:pt x="2622" y="121"/>
                  </a:moveTo>
                  <a:cubicBezTo>
                    <a:pt x="4116" y="186"/>
                    <a:pt x="5397" y="1951"/>
                    <a:pt x="5397" y="1980"/>
                  </a:cubicBezTo>
                  <a:lnTo>
                    <a:pt x="5609" y="2259"/>
                  </a:lnTo>
                  <a:cubicBezTo>
                    <a:pt x="5309" y="3357"/>
                    <a:pt x="3508" y="4851"/>
                    <a:pt x="3230" y="5092"/>
                  </a:cubicBezTo>
                  <a:cubicBezTo>
                    <a:pt x="3017" y="4975"/>
                    <a:pt x="1890" y="4360"/>
                    <a:pt x="1062" y="3115"/>
                  </a:cubicBezTo>
                  <a:cubicBezTo>
                    <a:pt x="183" y="1768"/>
                    <a:pt x="820" y="1065"/>
                    <a:pt x="850" y="1036"/>
                  </a:cubicBezTo>
                  <a:lnTo>
                    <a:pt x="850" y="1007"/>
                  </a:lnTo>
                  <a:cubicBezTo>
                    <a:pt x="1370" y="428"/>
                    <a:pt x="1919" y="121"/>
                    <a:pt x="2527" y="121"/>
                  </a:cubicBezTo>
                  <a:close/>
                  <a:moveTo>
                    <a:pt x="2515" y="1"/>
                  </a:moveTo>
                  <a:cubicBezTo>
                    <a:pt x="1881" y="1"/>
                    <a:pt x="1282" y="310"/>
                    <a:pt x="762" y="948"/>
                  </a:cubicBezTo>
                  <a:cubicBezTo>
                    <a:pt x="696" y="977"/>
                    <a:pt x="0" y="1768"/>
                    <a:pt x="945" y="3203"/>
                  </a:cubicBezTo>
                  <a:cubicBezTo>
                    <a:pt x="1890" y="4609"/>
                    <a:pt x="3200" y="5217"/>
                    <a:pt x="3200" y="5217"/>
                  </a:cubicBezTo>
                  <a:lnTo>
                    <a:pt x="3259" y="5217"/>
                  </a:lnTo>
                  <a:cubicBezTo>
                    <a:pt x="3354" y="5158"/>
                    <a:pt x="5426" y="3482"/>
                    <a:pt x="5763" y="2259"/>
                  </a:cubicBezTo>
                  <a:cubicBezTo>
                    <a:pt x="5763" y="2229"/>
                    <a:pt x="5763" y="2229"/>
                    <a:pt x="5734" y="2200"/>
                  </a:cubicBezTo>
                  <a:lnTo>
                    <a:pt x="5521" y="1893"/>
                  </a:lnTo>
                  <a:cubicBezTo>
                    <a:pt x="5456" y="1834"/>
                    <a:pt x="4174" y="62"/>
                    <a:pt x="2622" y="3"/>
                  </a:cubicBezTo>
                  <a:cubicBezTo>
                    <a:pt x="2586" y="1"/>
                    <a:pt x="2550" y="1"/>
                    <a:pt x="251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0"/>
            <p:cNvSpPr/>
            <p:nvPr/>
          </p:nvSpPr>
          <p:spPr>
            <a:xfrm>
              <a:off x="1959141" y="2781144"/>
              <a:ext cx="442796" cy="504611"/>
            </a:xfrm>
            <a:custGeom>
              <a:avLst/>
              <a:gdLst/>
              <a:ahLst/>
              <a:cxnLst/>
              <a:rect l="l" t="t" r="r" b="b"/>
              <a:pathLst>
                <a:path w="8818" h="10049" extrusionOk="0">
                  <a:moveTo>
                    <a:pt x="3451" y="0"/>
                  </a:moveTo>
                  <a:cubicBezTo>
                    <a:pt x="2956" y="0"/>
                    <a:pt x="2449" y="16"/>
                    <a:pt x="1949" y="54"/>
                  </a:cubicBezTo>
                  <a:cubicBezTo>
                    <a:pt x="1949" y="54"/>
                    <a:pt x="30" y="7413"/>
                    <a:pt x="1" y="8694"/>
                  </a:cubicBezTo>
                  <a:cubicBezTo>
                    <a:pt x="1" y="8694"/>
                    <a:pt x="1905" y="10048"/>
                    <a:pt x="5388" y="10048"/>
                  </a:cubicBezTo>
                  <a:cubicBezTo>
                    <a:pt x="6400" y="10048"/>
                    <a:pt x="7546" y="9934"/>
                    <a:pt x="8817" y="9639"/>
                  </a:cubicBezTo>
                  <a:cubicBezTo>
                    <a:pt x="8817" y="9639"/>
                    <a:pt x="8693" y="7654"/>
                    <a:pt x="8451" y="5399"/>
                  </a:cubicBezTo>
                  <a:lnTo>
                    <a:pt x="7777" y="332"/>
                  </a:lnTo>
                  <a:cubicBezTo>
                    <a:pt x="7777" y="332"/>
                    <a:pt x="5739" y="0"/>
                    <a:pt x="34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0"/>
            <p:cNvSpPr/>
            <p:nvPr/>
          </p:nvSpPr>
          <p:spPr>
            <a:xfrm>
              <a:off x="1955877" y="2778031"/>
              <a:ext cx="448972" cy="511440"/>
            </a:xfrm>
            <a:custGeom>
              <a:avLst/>
              <a:gdLst/>
              <a:ahLst/>
              <a:cxnLst/>
              <a:rect l="l" t="t" r="r" b="b"/>
              <a:pathLst>
                <a:path w="8941" h="10185" extrusionOk="0">
                  <a:moveTo>
                    <a:pt x="3599" y="1"/>
                  </a:moveTo>
                  <a:cubicBezTo>
                    <a:pt x="3077" y="1"/>
                    <a:pt x="2541" y="17"/>
                    <a:pt x="2014" y="57"/>
                  </a:cubicBezTo>
                  <a:cubicBezTo>
                    <a:pt x="1984" y="57"/>
                    <a:pt x="1955" y="57"/>
                    <a:pt x="1955" y="86"/>
                  </a:cubicBezTo>
                  <a:cubicBezTo>
                    <a:pt x="1867" y="394"/>
                    <a:pt x="37" y="7475"/>
                    <a:pt x="0" y="8756"/>
                  </a:cubicBezTo>
                  <a:cubicBezTo>
                    <a:pt x="0" y="8785"/>
                    <a:pt x="0" y="8815"/>
                    <a:pt x="37" y="8815"/>
                  </a:cubicBezTo>
                  <a:cubicBezTo>
                    <a:pt x="66" y="8844"/>
                    <a:pt x="1984" y="10184"/>
                    <a:pt x="5492" y="10184"/>
                  </a:cubicBezTo>
                  <a:cubicBezTo>
                    <a:pt x="6502" y="10184"/>
                    <a:pt x="7630" y="10067"/>
                    <a:pt x="8911" y="9789"/>
                  </a:cubicBezTo>
                  <a:cubicBezTo>
                    <a:pt x="8941" y="9759"/>
                    <a:pt x="8941" y="9730"/>
                    <a:pt x="8941" y="9701"/>
                  </a:cubicBezTo>
                  <a:cubicBezTo>
                    <a:pt x="8941" y="9701"/>
                    <a:pt x="8824" y="7687"/>
                    <a:pt x="8575" y="5424"/>
                  </a:cubicBezTo>
                  <a:cubicBezTo>
                    <a:pt x="8575" y="5395"/>
                    <a:pt x="8545" y="5366"/>
                    <a:pt x="8516" y="5366"/>
                  </a:cubicBezTo>
                  <a:cubicBezTo>
                    <a:pt x="8487" y="5395"/>
                    <a:pt x="8457" y="5424"/>
                    <a:pt x="8457" y="5461"/>
                  </a:cubicBezTo>
                  <a:cubicBezTo>
                    <a:pt x="8670" y="7504"/>
                    <a:pt x="8787" y="9305"/>
                    <a:pt x="8824" y="9671"/>
                  </a:cubicBezTo>
                  <a:cubicBezTo>
                    <a:pt x="7600" y="9948"/>
                    <a:pt x="6493" y="10056"/>
                    <a:pt x="5509" y="10056"/>
                  </a:cubicBezTo>
                  <a:cubicBezTo>
                    <a:pt x="2274" y="10056"/>
                    <a:pt x="383" y="8888"/>
                    <a:pt x="125" y="8720"/>
                  </a:cubicBezTo>
                  <a:cubicBezTo>
                    <a:pt x="183" y="7409"/>
                    <a:pt x="1897" y="789"/>
                    <a:pt x="2080" y="182"/>
                  </a:cubicBezTo>
                  <a:cubicBezTo>
                    <a:pt x="2540" y="151"/>
                    <a:pt x="3008" y="138"/>
                    <a:pt x="3467" y="138"/>
                  </a:cubicBezTo>
                  <a:cubicBezTo>
                    <a:pt x="5745" y="138"/>
                    <a:pt x="7818" y="453"/>
                    <a:pt x="7842" y="453"/>
                  </a:cubicBezTo>
                  <a:cubicBezTo>
                    <a:pt x="7872" y="453"/>
                    <a:pt x="7908" y="423"/>
                    <a:pt x="7908" y="394"/>
                  </a:cubicBezTo>
                  <a:cubicBezTo>
                    <a:pt x="7908" y="365"/>
                    <a:pt x="7908" y="335"/>
                    <a:pt x="7842" y="299"/>
                  </a:cubicBezTo>
                  <a:cubicBezTo>
                    <a:pt x="7819" y="299"/>
                    <a:pt x="5833" y="1"/>
                    <a:pt x="359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0"/>
            <p:cNvSpPr/>
            <p:nvPr/>
          </p:nvSpPr>
          <p:spPr>
            <a:xfrm>
              <a:off x="2123141" y="2794652"/>
              <a:ext cx="199002" cy="62267"/>
            </a:xfrm>
            <a:custGeom>
              <a:avLst/>
              <a:gdLst/>
              <a:ahLst/>
              <a:cxnLst/>
              <a:rect l="l" t="t" r="r" b="b"/>
              <a:pathLst>
                <a:path w="3963" h="1240" extrusionOk="0">
                  <a:moveTo>
                    <a:pt x="2403" y="1"/>
                  </a:moveTo>
                  <a:cubicBezTo>
                    <a:pt x="2220" y="1"/>
                    <a:pt x="2102" y="4"/>
                    <a:pt x="2102" y="4"/>
                  </a:cubicBezTo>
                  <a:cubicBezTo>
                    <a:pt x="1004" y="34"/>
                    <a:pt x="1" y="63"/>
                    <a:pt x="1" y="63"/>
                  </a:cubicBezTo>
                  <a:cubicBezTo>
                    <a:pt x="330" y="1008"/>
                    <a:pt x="1187" y="1191"/>
                    <a:pt x="1861" y="1220"/>
                  </a:cubicBezTo>
                  <a:cubicBezTo>
                    <a:pt x="1936" y="1232"/>
                    <a:pt x="2017" y="1239"/>
                    <a:pt x="2101" y="1239"/>
                  </a:cubicBezTo>
                  <a:cubicBezTo>
                    <a:pt x="2220" y="1239"/>
                    <a:pt x="2344" y="1225"/>
                    <a:pt x="2468" y="1191"/>
                  </a:cubicBezTo>
                  <a:cubicBezTo>
                    <a:pt x="3750" y="978"/>
                    <a:pt x="3962" y="122"/>
                    <a:pt x="3962" y="122"/>
                  </a:cubicBezTo>
                  <a:cubicBezTo>
                    <a:pt x="3466" y="17"/>
                    <a:pt x="2789" y="1"/>
                    <a:pt x="24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50"/>
            <p:cNvSpPr/>
            <p:nvPr/>
          </p:nvSpPr>
          <p:spPr>
            <a:xfrm>
              <a:off x="2119827" y="2791087"/>
              <a:ext cx="207087" cy="69648"/>
            </a:xfrm>
            <a:custGeom>
              <a:avLst/>
              <a:gdLst/>
              <a:ahLst/>
              <a:cxnLst/>
              <a:rect l="l" t="t" r="r" b="b"/>
              <a:pathLst>
                <a:path w="4124" h="1387" extrusionOk="0">
                  <a:moveTo>
                    <a:pt x="2609" y="140"/>
                  </a:moveTo>
                  <a:cubicBezTo>
                    <a:pt x="2976" y="140"/>
                    <a:pt x="3519" y="166"/>
                    <a:pt x="3940" y="258"/>
                  </a:cubicBezTo>
                  <a:cubicBezTo>
                    <a:pt x="3845" y="442"/>
                    <a:pt x="3545" y="1020"/>
                    <a:pt x="2534" y="1203"/>
                  </a:cubicBezTo>
                  <a:cubicBezTo>
                    <a:pt x="2405" y="1224"/>
                    <a:pt x="2276" y="1244"/>
                    <a:pt x="2125" y="1244"/>
                  </a:cubicBezTo>
                  <a:cubicBezTo>
                    <a:pt x="2063" y="1244"/>
                    <a:pt x="1997" y="1241"/>
                    <a:pt x="1927" y="1232"/>
                  </a:cubicBezTo>
                  <a:cubicBezTo>
                    <a:pt x="1224" y="1174"/>
                    <a:pt x="491" y="1020"/>
                    <a:pt x="155" y="193"/>
                  </a:cubicBezTo>
                  <a:cubicBezTo>
                    <a:pt x="433" y="193"/>
                    <a:pt x="1282" y="163"/>
                    <a:pt x="2168" y="163"/>
                  </a:cubicBezTo>
                  <a:lnTo>
                    <a:pt x="2198" y="163"/>
                  </a:lnTo>
                  <a:cubicBezTo>
                    <a:pt x="2198" y="152"/>
                    <a:pt x="2364" y="140"/>
                    <a:pt x="2609" y="140"/>
                  </a:cubicBezTo>
                  <a:close/>
                  <a:moveTo>
                    <a:pt x="2628" y="1"/>
                  </a:moveTo>
                  <a:cubicBezTo>
                    <a:pt x="2372" y="1"/>
                    <a:pt x="2191" y="10"/>
                    <a:pt x="2168" y="10"/>
                  </a:cubicBezTo>
                  <a:cubicBezTo>
                    <a:pt x="1070" y="39"/>
                    <a:pt x="67" y="75"/>
                    <a:pt x="67" y="75"/>
                  </a:cubicBezTo>
                  <a:cubicBezTo>
                    <a:pt x="30" y="75"/>
                    <a:pt x="1" y="75"/>
                    <a:pt x="1" y="105"/>
                  </a:cubicBezTo>
                  <a:lnTo>
                    <a:pt x="1" y="163"/>
                  </a:lnTo>
                  <a:cubicBezTo>
                    <a:pt x="338" y="1137"/>
                    <a:pt x="1194" y="1320"/>
                    <a:pt x="1927" y="1357"/>
                  </a:cubicBezTo>
                  <a:cubicBezTo>
                    <a:pt x="1985" y="1386"/>
                    <a:pt x="2080" y="1386"/>
                    <a:pt x="2168" y="1386"/>
                  </a:cubicBezTo>
                  <a:cubicBezTo>
                    <a:pt x="2293" y="1386"/>
                    <a:pt x="2410" y="1357"/>
                    <a:pt x="2534" y="1357"/>
                  </a:cubicBezTo>
                  <a:cubicBezTo>
                    <a:pt x="3845" y="1108"/>
                    <a:pt x="4094" y="258"/>
                    <a:pt x="4094" y="222"/>
                  </a:cubicBezTo>
                  <a:cubicBezTo>
                    <a:pt x="4123" y="193"/>
                    <a:pt x="4094" y="193"/>
                    <a:pt x="4094" y="163"/>
                  </a:cubicBezTo>
                  <a:lnTo>
                    <a:pt x="4057" y="134"/>
                  </a:lnTo>
                  <a:cubicBezTo>
                    <a:pt x="3611" y="22"/>
                    <a:pt x="3028" y="1"/>
                    <a:pt x="262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50"/>
            <p:cNvSpPr/>
            <p:nvPr/>
          </p:nvSpPr>
          <p:spPr>
            <a:xfrm>
              <a:off x="1853290" y="2785161"/>
              <a:ext cx="207036" cy="283665"/>
            </a:xfrm>
            <a:custGeom>
              <a:avLst/>
              <a:gdLst/>
              <a:ahLst/>
              <a:cxnLst/>
              <a:rect l="l" t="t" r="r" b="b"/>
              <a:pathLst>
                <a:path w="4123" h="5649" extrusionOk="0">
                  <a:moveTo>
                    <a:pt x="3884" y="0"/>
                  </a:moveTo>
                  <a:cubicBezTo>
                    <a:pt x="1156" y="0"/>
                    <a:pt x="0" y="4096"/>
                    <a:pt x="0" y="4096"/>
                  </a:cubicBezTo>
                  <a:cubicBezTo>
                    <a:pt x="1435" y="5619"/>
                    <a:pt x="3295" y="5649"/>
                    <a:pt x="3295" y="5649"/>
                  </a:cubicBezTo>
                  <a:lnTo>
                    <a:pt x="4123" y="10"/>
                  </a:lnTo>
                  <a:cubicBezTo>
                    <a:pt x="4042" y="3"/>
                    <a:pt x="3962" y="0"/>
                    <a:pt x="3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50"/>
            <p:cNvSpPr/>
            <p:nvPr/>
          </p:nvSpPr>
          <p:spPr>
            <a:xfrm>
              <a:off x="1850327" y="2781747"/>
              <a:ext cx="212962" cy="291850"/>
            </a:xfrm>
            <a:custGeom>
              <a:avLst/>
              <a:gdLst/>
              <a:ahLst/>
              <a:cxnLst/>
              <a:rect l="l" t="t" r="r" b="b"/>
              <a:pathLst>
                <a:path w="4241" h="5812" extrusionOk="0">
                  <a:moveTo>
                    <a:pt x="3922" y="0"/>
                  </a:moveTo>
                  <a:cubicBezTo>
                    <a:pt x="1178" y="0"/>
                    <a:pt x="1" y="4107"/>
                    <a:pt x="1" y="4164"/>
                  </a:cubicBezTo>
                  <a:lnTo>
                    <a:pt x="1" y="4223"/>
                  </a:lnTo>
                  <a:cubicBezTo>
                    <a:pt x="1465" y="5717"/>
                    <a:pt x="3325" y="5812"/>
                    <a:pt x="3354" y="5812"/>
                  </a:cubicBezTo>
                  <a:cubicBezTo>
                    <a:pt x="3383" y="5812"/>
                    <a:pt x="3420" y="5783"/>
                    <a:pt x="3420" y="5717"/>
                  </a:cubicBezTo>
                  <a:cubicBezTo>
                    <a:pt x="3420" y="5687"/>
                    <a:pt x="3383" y="5658"/>
                    <a:pt x="3354" y="5658"/>
                  </a:cubicBezTo>
                  <a:cubicBezTo>
                    <a:pt x="3325" y="5658"/>
                    <a:pt x="1524" y="5599"/>
                    <a:pt x="154" y="4164"/>
                  </a:cubicBezTo>
                  <a:cubicBezTo>
                    <a:pt x="268" y="3753"/>
                    <a:pt x="1420" y="155"/>
                    <a:pt x="3939" y="155"/>
                  </a:cubicBezTo>
                  <a:cubicBezTo>
                    <a:pt x="4018" y="155"/>
                    <a:pt x="4099" y="159"/>
                    <a:pt x="4182" y="166"/>
                  </a:cubicBezTo>
                  <a:cubicBezTo>
                    <a:pt x="4211" y="166"/>
                    <a:pt x="4240" y="137"/>
                    <a:pt x="4240" y="108"/>
                  </a:cubicBezTo>
                  <a:cubicBezTo>
                    <a:pt x="4240" y="42"/>
                    <a:pt x="4240" y="12"/>
                    <a:pt x="4182" y="12"/>
                  </a:cubicBezTo>
                  <a:cubicBezTo>
                    <a:pt x="4093" y="4"/>
                    <a:pt x="4007" y="0"/>
                    <a:pt x="39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50"/>
            <p:cNvSpPr/>
            <p:nvPr/>
          </p:nvSpPr>
          <p:spPr>
            <a:xfrm>
              <a:off x="1974256" y="3208517"/>
              <a:ext cx="429137" cy="59605"/>
            </a:xfrm>
            <a:custGeom>
              <a:avLst/>
              <a:gdLst/>
              <a:ahLst/>
              <a:cxnLst/>
              <a:rect l="l" t="t" r="r" b="b"/>
              <a:pathLst>
                <a:path w="8546" h="1187" extrusionOk="0">
                  <a:moveTo>
                    <a:pt x="37" y="0"/>
                  </a:moveTo>
                  <a:cubicBezTo>
                    <a:pt x="0" y="29"/>
                    <a:pt x="0" y="29"/>
                    <a:pt x="37" y="59"/>
                  </a:cubicBezTo>
                  <a:cubicBezTo>
                    <a:pt x="1648" y="945"/>
                    <a:pt x="3574" y="1186"/>
                    <a:pt x="5192" y="1186"/>
                  </a:cubicBezTo>
                  <a:cubicBezTo>
                    <a:pt x="7052" y="1186"/>
                    <a:pt x="8487" y="850"/>
                    <a:pt x="8516" y="850"/>
                  </a:cubicBezTo>
                  <a:cubicBezTo>
                    <a:pt x="8545" y="850"/>
                    <a:pt x="8545" y="850"/>
                    <a:pt x="8545" y="820"/>
                  </a:cubicBezTo>
                  <a:lnTo>
                    <a:pt x="8516" y="791"/>
                  </a:lnTo>
                  <a:cubicBezTo>
                    <a:pt x="8485" y="807"/>
                    <a:pt x="7041" y="1142"/>
                    <a:pt x="5172" y="1142"/>
                  </a:cubicBezTo>
                  <a:cubicBezTo>
                    <a:pt x="3575" y="1142"/>
                    <a:pt x="1668" y="897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50"/>
            <p:cNvSpPr/>
            <p:nvPr/>
          </p:nvSpPr>
          <p:spPr>
            <a:xfrm>
              <a:off x="2075337" y="2984562"/>
              <a:ext cx="213313" cy="219188"/>
            </a:xfrm>
            <a:custGeom>
              <a:avLst/>
              <a:gdLst/>
              <a:ahLst/>
              <a:cxnLst/>
              <a:rect l="l" t="t" r="r" b="b"/>
              <a:pathLst>
                <a:path w="4248" h="4365" extrusionOk="0">
                  <a:moveTo>
                    <a:pt x="37" y="1"/>
                  </a:moveTo>
                  <a:cubicBezTo>
                    <a:pt x="1" y="30"/>
                    <a:pt x="1" y="30"/>
                    <a:pt x="37" y="67"/>
                  </a:cubicBezTo>
                  <a:cubicBezTo>
                    <a:pt x="1165" y="1714"/>
                    <a:pt x="2564" y="3179"/>
                    <a:pt x="4182" y="4365"/>
                  </a:cubicBezTo>
                  <a:lnTo>
                    <a:pt x="4211" y="4365"/>
                  </a:lnTo>
                  <a:lnTo>
                    <a:pt x="4248" y="4336"/>
                  </a:lnTo>
                  <a:cubicBezTo>
                    <a:pt x="4248" y="4336"/>
                    <a:pt x="4248" y="4306"/>
                    <a:pt x="4211" y="4306"/>
                  </a:cubicBezTo>
                  <a:cubicBezTo>
                    <a:pt x="2600" y="3113"/>
                    <a:pt x="1194" y="1678"/>
                    <a:pt x="67" y="30"/>
                  </a:cubicBezTo>
                  <a:cubicBezTo>
                    <a:pt x="67" y="1"/>
                    <a:pt x="37" y="1"/>
                    <a:pt x="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50"/>
            <p:cNvSpPr/>
            <p:nvPr/>
          </p:nvSpPr>
          <p:spPr>
            <a:xfrm>
              <a:off x="2072424" y="3088204"/>
              <a:ext cx="110322" cy="141657"/>
            </a:xfrm>
            <a:custGeom>
              <a:avLst/>
              <a:gdLst/>
              <a:ahLst/>
              <a:cxnLst/>
              <a:rect l="l" t="t" r="r" b="b"/>
              <a:pathLst>
                <a:path w="2197" h="2821" extrusionOk="0">
                  <a:moveTo>
                    <a:pt x="37" y="0"/>
                  </a:moveTo>
                  <a:cubicBezTo>
                    <a:pt x="33" y="0"/>
                    <a:pt x="30" y="4"/>
                    <a:pt x="30" y="16"/>
                  </a:cubicBezTo>
                  <a:cubicBezTo>
                    <a:pt x="30" y="16"/>
                    <a:pt x="0" y="16"/>
                    <a:pt x="30" y="46"/>
                  </a:cubicBezTo>
                  <a:cubicBezTo>
                    <a:pt x="491" y="1115"/>
                    <a:pt x="1223" y="2059"/>
                    <a:pt x="2138" y="2792"/>
                  </a:cubicBezTo>
                  <a:lnTo>
                    <a:pt x="2168" y="2821"/>
                  </a:lnTo>
                  <a:lnTo>
                    <a:pt x="2168" y="2792"/>
                  </a:lnTo>
                  <a:cubicBezTo>
                    <a:pt x="2197" y="2792"/>
                    <a:pt x="2197" y="2762"/>
                    <a:pt x="2168" y="2762"/>
                  </a:cubicBezTo>
                  <a:cubicBezTo>
                    <a:pt x="1282" y="2030"/>
                    <a:pt x="549" y="1078"/>
                    <a:pt x="59" y="16"/>
                  </a:cubicBezTo>
                  <a:cubicBezTo>
                    <a:pt x="59" y="16"/>
                    <a:pt x="46" y="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50"/>
            <p:cNvSpPr/>
            <p:nvPr/>
          </p:nvSpPr>
          <p:spPr>
            <a:xfrm>
              <a:off x="2017239" y="2784860"/>
              <a:ext cx="76528" cy="285824"/>
            </a:xfrm>
            <a:custGeom>
              <a:avLst/>
              <a:gdLst/>
              <a:ahLst/>
              <a:cxnLst/>
              <a:rect l="l" t="t" r="r" b="b"/>
              <a:pathLst>
                <a:path w="1524" h="5692" extrusionOk="0">
                  <a:moveTo>
                    <a:pt x="865" y="0"/>
                  </a:moveTo>
                  <a:cubicBezTo>
                    <a:pt x="861" y="0"/>
                    <a:pt x="858" y="4"/>
                    <a:pt x="858" y="16"/>
                  </a:cubicBezTo>
                  <a:cubicBezTo>
                    <a:pt x="828" y="16"/>
                    <a:pt x="828" y="16"/>
                    <a:pt x="828" y="46"/>
                  </a:cubicBezTo>
                  <a:cubicBezTo>
                    <a:pt x="858" y="46"/>
                    <a:pt x="1465" y="2330"/>
                    <a:pt x="1" y="5655"/>
                  </a:cubicBezTo>
                  <a:lnTo>
                    <a:pt x="1" y="5691"/>
                  </a:lnTo>
                  <a:lnTo>
                    <a:pt x="30" y="5691"/>
                  </a:lnTo>
                  <a:cubicBezTo>
                    <a:pt x="1524" y="2330"/>
                    <a:pt x="887" y="46"/>
                    <a:pt x="887" y="16"/>
                  </a:cubicBezTo>
                  <a:cubicBezTo>
                    <a:pt x="887" y="16"/>
                    <a:pt x="874" y="0"/>
                    <a:pt x="8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50"/>
            <p:cNvSpPr/>
            <p:nvPr/>
          </p:nvSpPr>
          <p:spPr>
            <a:xfrm>
              <a:off x="2348201" y="2796309"/>
              <a:ext cx="38264" cy="269604"/>
            </a:xfrm>
            <a:custGeom>
              <a:avLst/>
              <a:gdLst/>
              <a:ahLst/>
              <a:cxnLst/>
              <a:rect l="l" t="t" r="r" b="b"/>
              <a:pathLst>
                <a:path w="762" h="5369" extrusionOk="0">
                  <a:moveTo>
                    <a:pt x="29" y="1"/>
                  </a:moveTo>
                  <a:cubicBezTo>
                    <a:pt x="0" y="1"/>
                    <a:pt x="0" y="30"/>
                    <a:pt x="0" y="30"/>
                  </a:cubicBezTo>
                  <a:cubicBezTo>
                    <a:pt x="0" y="59"/>
                    <a:pt x="674" y="1707"/>
                    <a:pt x="703" y="5339"/>
                  </a:cubicBezTo>
                  <a:cubicBezTo>
                    <a:pt x="703" y="5368"/>
                    <a:pt x="703" y="5368"/>
                    <a:pt x="732" y="5368"/>
                  </a:cubicBezTo>
                  <a:cubicBezTo>
                    <a:pt x="732" y="5368"/>
                    <a:pt x="762" y="5368"/>
                    <a:pt x="762" y="5339"/>
                  </a:cubicBezTo>
                  <a:cubicBezTo>
                    <a:pt x="703" y="1707"/>
                    <a:pt x="59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50"/>
            <p:cNvSpPr/>
            <p:nvPr/>
          </p:nvSpPr>
          <p:spPr>
            <a:xfrm>
              <a:off x="2136749" y="2733441"/>
              <a:ext cx="161090" cy="77984"/>
            </a:xfrm>
            <a:custGeom>
              <a:avLst/>
              <a:gdLst/>
              <a:ahLst/>
              <a:cxnLst/>
              <a:rect l="l" t="t" r="r" b="b"/>
              <a:pathLst>
                <a:path w="3208" h="1553" extrusionOk="0">
                  <a:moveTo>
                    <a:pt x="3208" y="1"/>
                  </a:moveTo>
                  <a:lnTo>
                    <a:pt x="3208" y="1"/>
                  </a:lnTo>
                  <a:cubicBezTo>
                    <a:pt x="2474" y="309"/>
                    <a:pt x="1662" y="459"/>
                    <a:pt x="874" y="459"/>
                  </a:cubicBezTo>
                  <a:cubicBezTo>
                    <a:pt x="578" y="459"/>
                    <a:pt x="285" y="438"/>
                    <a:pt x="1" y="396"/>
                  </a:cubicBezTo>
                  <a:lnTo>
                    <a:pt x="1" y="396"/>
                  </a:lnTo>
                  <a:lnTo>
                    <a:pt x="184" y="1553"/>
                  </a:lnTo>
                  <a:lnTo>
                    <a:pt x="3113" y="1494"/>
                  </a:lnTo>
                  <a:lnTo>
                    <a:pt x="32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0"/>
            <p:cNvSpPr/>
            <p:nvPr/>
          </p:nvSpPr>
          <p:spPr>
            <a:xfrm>
              <a:off x="2133836" y="2730528"/>
              <a:ext cx="166965" cy="84211"/>
            </a:xfrm>
            <a:custGeom>
              <a:avLst/>
              <a:gdLst/>
              <a:ahLst/>
              <a:cxnLst/>
              <a:rect l="l" t="t" r="r" b="b"/>
              <a:pathLst>
                <a:path w="3325" h="1677" extrusionOk="0">
                  <a:moveTo>
                    <a:pt x="3229" y="0"/>
                  </a:moveTo>
                  <a:cubicBezTo>
                    <a:pt x="2522" y="309"/>
                    <a:pt x="1733" y="459"/>
                    <a:pt x="955" y="459"/>
                  </a:cubicBezTo>
                  <a:cubicBezTo>
                    <a:pt x="663" y="459"/>
                    <a:pt x="372" y="437"/>
                    <a:pt x="88" y="395"/>
                  </a:cubicBezTo>
                  <a:cubicBezTo>
                    <a:pt x="59" y="395"/>
                    <a:pt x="29" y="395"/>
                    <a:pt x="29" y="425"/>
                  </a:cubicBezTo>
                  <a:cubicBezTo>
                    <a:pt x="0" y="425"/>
                    <a:pt x="0" y="454"/>
                    <a:pt x="0" y="483"/>
                  </a:cubicBezTo>
                  <a:lnTo>
                    <a:pt x="183" y="1611"/>
                  </a:lnTo>
                  <a:cubicBezTo>
                    <a:pt x="183" y="1648"/>
                    <a:pt x="212" y="1677"/>
                    <a:pt x="242" y="1677"/>
                  </a:cubicBezTo>
                  <a:cubicBezTo>
                    <a:pt x="300" y="1677"/>
                    <a:pt x="337" y="1648"/>
                    <a:pt x="300" y="1611"/>
                  </a:cubicBezTo>
                  <a:lnTo>
                    <a:pt x="154" y="549"/>
                  </a:lnTo>
                  <a:lnTo>
                    <a:pt x="154" y="549"/>
                  </a:lnTo>
                  <a:cubicBezTo>
                    <a:pt x="403" y="578"/>
                    <a:pt x="656" y="593"/>
                    <a:pt x="910" y="593"/>
                  </a:cubicBezTo>
                  <a:cubicBezTo>
                    <a:pt x="1680" y="593"/>
                    <a:pt x="2460" y="458"/>
                    <a:pt x="3171" y="183"/>
                  </a:cubicBezTo>
                  <a:lnTo>
                    <a:pt x="3171" y="183"/>
                  </a:lnTo>
                  <a:lnTo>
                    <a:pt x="3112" y="1523"/>
                  </a:lnTo>
                  <a:cubicBezTo>
                    <a:pt x="3112" y="1582"/>
                    <a:pt x="3141" y="1611"/>
                    <a:pt x="3171" y="1611"/>
                  </a:cubicBezTo>
                  <a:cubicBezTo>
                    <a:pt x="3229" y="1611"/>
                    <a:pt x="3266" y="1582"/>
                    <a:pt x="3266" y="1552"/>
                  </a:cubicBezTo>
                  <a:lnTo>
                    <a:pt x="3324" y="59"/>
                  </a:lnTo>
                  <a:cubicBezTo>
                    <a:pt x="3324" y="59"/>
                    <a:pt x="3295" y="29"/>
                    <a:pt x="32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0"/>
            <p:cNvSpPr/>
            <p:nvPr/>
          </p:nvSpPr>
          <p:spPr>
            <a:xfrm>
              <a:off x="2124647" y="2672029"/>
              <a:ext cx="174698" cy="84512"/>
            </a:xfrm>
            <a:custGeom>
              <a:avLst/>
              <a:gdLst/>
              <a:ahLst/>
              <a:cxnLst/>
              <a:rect l="l" t="t" r="r" b="b"/>
              <a:pathLst>
                <a:path w="3479" h="1683" extrusionOk="0">
                  <a:moveTo>
                    <a:pt x="3478" y="1"/>
                  </a:moveTo>
                  <a:lnTo>
                    <a:pt x="0" y="279"/>
                  </a:lnTo>
                  <a:lnTo>
                    <a:pt x="242" y="1619"/>
                  </a:lnTo>
                  <a:cubicBezTo>
                    <a:pt x="526" y="1661"/>
                    <a:pt x="819" y="1682"/>
                    <a:pt x="1115" y="1682"/>
                  </a:cubicBezTo>
                  <a:cubicBezTo>
                    <a:pt x="1903" y="1682"/>
                    <a:pt x="2715" y="1532"/>
                    <a:pt x="3449" y="1224"/>
                  </a:cubicBezTo>
                  <a:lnTo>
                    <a:pt x="3478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0"/>
            <p:cNvSpPr/>
            <p:nvPr/>
          </p:nvSpPr>
          <p:spPr>
            <a:xfrm>
              <a:off x="2121333" y="2667610"/>
              <a:ext cx="180925" cy="91994"/>
            </a:xfrm>
            <a:custGeom>
              <a:avLst/>
              <a:gdLst/>
              <a:ahLst/>
              <a:cxnLst/>
              <a:rect l="l" t="t" r="r" b="b"/>
              <a:pathLst>
                <a:path w="3603" h="1832" extrusionOk="0">
                  <a:moveTo>
                    <a:pt x="3478" y="155"/>
                  </a:moveTo>
                  <a:lnTo>
                    <a:pt x="3449" y="1282"/>
                  </a:lnTo>
                  <a:cubicBezTo>
                    <a:pt x="2766" y="1568"/>
                    <a:pt x="1988" y="1712"/>
                    <a:pt x="1228" y="1712"/>
                  </a:cubicBezTo>
                  <a:cubicBezTo>
                    <a:pt x="936" y="1712"/>
                    <a:pt x="647" y="1691"/>
                    <a:pt x="366" y="1648"/>
                  </a:cubicBezTo>
                  <a:lnTo>
                    <a:pt x="154" y="426"/>
                  </a:lnTo>
                  <a:lnTo>
                    <a:pt x="3478" y="155"/>
                  </a:lnTo>
                  <a:close/>
                  <a:moveTo>
                    <a:pt x="3603" y="1"/>
                  </a:moveTo>
                  <a:lnTo>
                    <a:pt x="0" y="301"/>
                  </a:lnTo>
                  <a:lnTo>
                    <a:pt x="249" y="1766"/>
                  </a:lnTo>
                  <a:lnTo>
                    <a:pt x="308" y="1766"/>
                  </a:lnTo>
                  <a:cubicBezTo>
                    <a:pt x="615" y="1831"/>
                    <a:pt x="915" y="1831"/>
                    <a:pt x="1194" y="1831"/>
                  </a:cubicBezTo>
                  <a:cubicBezTo>
                    <a:pt x="2014" y="1831"/>
                    <a:pt x="2812" y="1678"/>
                    <a:pt x="3515" y="1370"/>
                  </a:cubicBezTo>
                  <a:lnTo>
                    <a:pt x="3544" y="137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0"/>
            <p:cNvSpPr/>
            <p:nvPr/>
          </p:nvSpPr>
          <p:spPr>
            <a:xfrm>
              <a:off x="2639393" y="2661283"/>
              <a:ext cx="105552" cy="176255"/>
            </a:xfrm>
            <a:custGeom>
              <a:avLst/>
              <a:gdLst/>
              <a:ahLst/>
              <a:cxnLst/>
              <a:rect l="l" t="t" r="r" b="b"/>
              <a:pathLst>
                <a:path w="2102" h="3510" extrusionOk="0">
                  <a:moveTo>
                    <a:pt x="473" y="1"/>
                  </a:moveTo>
                  <a:cubicBezTo>
                    <a:pt x="467" y="1"/>
                    <a:pt x="461" y="1"/>
                    <a:pt x="454" y="2"/>
                  </a:cubicBezTo>
                  <a:cubicBezTo>
                    <a:pt x="183" y="32"/>
                    <a:pt x="118" y="1774"/>
                    <a:pt x="118" y="1774"/>
                  </a:cubicBezTo>
                  <a:cubicBezTo>
                    <a:pt x="88" y="2294"/>
                    <a:pt x="118" y="3056"/>
                    <a:pt x="118" y="3056"/>
                  </a:cubicBezTo>
                  <a:lnTo>
                    <a:pt x="0" y="3510"/>
                  </a:lnTo>
                  <a:lnTo>
                    <a:pt x="1677" y="3481"/>
                  </a:lnTo>
                  <a:cubicBezTo>
                    <a:pt x="1765" y="2873"/>
                    <a:pt x="1919" y="2595"/>
                    <a:pt x="1919" y="2595"/>
                  </a:cubicBezTo>
                  <a:cubicBezTo>
                    <a:pt x="1985" y="2382"/>
                    <a:pt x="2073" y="2258"/>
                    <a:pt x="2102" y="1804"/>
                  </a:cubicBezTo>
                  <a:cubicBezTo>
                    <a:pt x="2102" y="1621"/>
                    <a:pt x="2102" y="1438"/>
                    <a:pt x="1985" y="1284"/>
                  </a:cubicBezTo>
                  <a:cubicBezTo>
                    <a:pt x="1816" y="1036"/>
                    <a:pt x="1608" y="953"/>
                    <a:pt x="1405" y="953"/>
                  </a:cubicBezTo>
                  <a:cubicBezTo>
                    <a:pt x="983" y="953"/>
                    <a:pt x="579" y="1313"/>
                    <a:pt x="579" y="1313"/>
                  </a:cubicBezTo>
                  <a:cubicBezTo>
                    <a:pt x="579" y="1313"/>
                    <a:pt x="754" y="1"/>
                    <a:pt x="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0"/>
            <p:cNvSpPr/>
            <p:nvPr/>
          </p:nvSpPr>
          <p:spPr>
            <a:xfrm>
              <a:off x="2634622" y="2656965"/>
              <a:ext cx="113637" cy="183887"/>
            </a:xfrm>
            <a:custGeom>
              <a:avLst/>
              <a:gdLst/>
              <a:ahLst/>
              <a:cxnLst/>
              <a:rect l="l" t="t" r="r" b="b"/>
              <a:pathLst>
                <a:path w="2263" h="3662" extrusionOk="0">
                  <a:moveTo>
                    <a:pt x="549" y="1"/>
                  </a:moveTo>
                  <a:cubicBezTo>
                    <a:pt x="249" y="59"/>
                    <a:pt x="183" y="1311"/>
                    <a:pt x="154" y="1831"/>
                  </a:cubicBezTo>
                  <a:cubicBezTo>
                    <a:pt x="125" y="2344"/>
                    <a:pt x="125" y="3047"/>
                    <a:pt x="154" y="3142"/>
                  </a:cubicBezTo>
                  <a:lnTo>
                    <a:pt x="0" y="3567"/>
                  </a:lnTo>
                  <a:cubicBezTo>
                    <a:pt x="0" y="3625"/>
                    <a:pt x="30" y="3662"/>
                    <a:pt x="66" y="3662"/>
                  </a:cubicBezTo>
                  <a:lnTo>
                    <a:pt x="95" y="3662"/>
                  </a:lnTo>
                  <a:cubicBezTo>
                    <a:pt x="125" y="3662"/>
                    <a:pt x="125" y="3662"/>
                    <a:pt x="154" y="3625"/>
                  </a:cubicBezTo>
                  <a:lnTo>
                    <a:pt x="278" y="3171"/>
                  </a:lnTo>
                  <a:lnTo>
                    <a:pt x="278" y="3142"/>
                  </a:lnTo>
                  <a:cubicBezTo>
                    <a:pt x="278" y="3142"/>
                    <a:pt x="249" y="2380"/>
                    <a:pt x="308" y="1860"/>
                  </a:cubicBezTo>
                  <a:cubicBezTo>
                    <a:pt x="308" y="945"/>
                    <a:pt x="462" y="147"/>
                    <a:pt x="579" y="147"/>
                  </a:cubicBezTo>
                  <a:cubicBezTo>
                    <a:pt x="703" y="271"/>
                    <a:pt x="645" y="945"/>
                    <a:pt x="615" y="1399"/>
                  </a:cubicBezTo>
                  <a:cubicBezTo>
                    <a:pt x="579" y="1428"/>
                    <a:pt x="615" y="1465"/>
                    <a:pt x="645" y="1465"/>
                  </a:cubicBezTo>
                  <a:cubicBezTo>
                    <a:pt x="659" y="1480"/>
                    <a:pt x="674" y="1487"/>
                    <a:pt x="685" y="1487"/>
                  </a:cubicBezTo>
                  <a:cubicBezTo>
                    <a:pt x="696" y="1487"/>
                    <a:pt x="703" y="1480"/>
                    <a:pt x="703" y="1465"/>
                  </a:cubicBezTo>
                  <a:cubicBezTo>
                    <a:pt x="703" y="1465"/>
                    <a:pt x="1125" y="1097"/>
                    <a:pt x="1508" y="1097"/>
                  </a:cubicBezTo>
                  <a:cubicBezTo>
                    <a:pt x="1525" y="1097"/>
                    <a:pt x="1543" y="1097"/>
                    <a:pt x="1560" y="1099"/>
                  </a:cubicBezTo>
                  <a:cubicBezTo>
                    <a:pt x="1743" y="1128"/>
                    <a:pt x="1926" y="1216"/>
                    <a:pt x="2043" y="1399"/>
                  </a:cubicBezTo>
                  <a:cubicBezTo>
                    <a:pt x="2109" y="1524"/>
                    <a:pt x="2138" y="1707"/>
                    <a:pt x="2109" y="1890"/>
                  </a:cubicBezTo>
                  <a:cubicBezTo>
                    <a:pt x="2109" y="2197"/>
                    <a:pt x="2080" y="2344"/>
                    <a:pt x="2014" y="2468"/>
                  </a:cubicBezTo>
                  <a:cubicBezTo>
                    <a:pt x="1985" y="2527"/>
                    <a:pt x="1985" y="2593"/>
                    <a:pt x="1955" y="2651"/>
                  </a:cubicBezTo>
                  <a:cubicBezTo>
                    <a:pt x="1926" y="2710"/>
                    <a:pt x="1772" y="2988"/>
                    <a:pt x="1677" y="3537"/>
                  </a:cubicBezTo>
                  <a:cubicBezTo>
                    <a:pt x="1677" y="3596"/>
                    <a:pt x="1714" y="3625"/>
                    <a:pt x="1743" y="3625"/>
                  </a:cubicBezTo>
                  <a:cubicBezTo>
                    <a:pt x="1802" y="3625"/>
                    <a:pt x="1831" y="3596"/>
                    <a:pt x="1831" y="3567"/>
                  </a:cubicBezTo>
                  <a:cubicBezTo>
                    <a:pt x="1926" y="2988"/>
                    <a:pt x="2080" y="2710"/>
                    <a:pt x="2080" y="2710"/>
                  </a:cubicBezTo>
                  <a:cubicBezTo>
                    <a:pt x="2109" y="2651"/>
                    <a:pt x="2138" y="2593"/>
                    <a:pt x="2138" y="2527"/>
                  </a:cubicBezTo>
                  <a:cubicBezTo>
                    <a:pt x="2197" y="2380"/>
                    <a:pt x="2263" y="2227"/>
                    <a:pt x="2263" y="1890"/>
                  </a:cubicBezTo>
                  <a:cubicBezTo>
                    <a:pt x="2263" y="1707"/>
                    <a:pt x="2263" y="1494"/>
                    <a:pt x="2138" y="1341"/>
                  </a:cubicBezTo>
                  <a:cubicBezTo>
                    <a:pt x="1985" y="1128"/>
                    <a:pt x="1802" y="1004"/>
                    <a:pt x="1589" y="974"/>
                  </a:cubicBezTo>
                  <a:cubicBezTo>
                    <a:pt x="1565" y="972"/>
                    <a:pt x="1540" y="971"/>
                    <a:pt x="1516" y="971"/>
                  </a:cubicBezTo>
                  <a:cubicBezTo>
                    <a:pt x="1205" y="971"/>
                    <a:pt x="904" y="1137"/>
                    <a:pt x="762" y="1245"/>
                  </a:cubicBezTo>
                  <a:cubicBezTo>
                    <a:pt x="798" y="916"/>
                    <a:pt x="857" y="213"/>
                    <a:pt x="674" y="59"/>
                  </a:cubicBezTo>
                  <a:cubicBezTo>
                    <a:pt x="645" y="30"/>
                    <a:pt x="615" y="1"/>
                    <a:pt x="54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0"/>
            <p:cNvSpPr/>
            <p:nvPr/>
          </p:nvSpPr>
          <p:spPr>
            <a:xfrm>
              <a:off x="2648582" y="2728319"/>
              <a:ext cx="56693" cy="81650"/>
            </a:xfrm>
            <a:custGeom>
              <a:avLst/>
              <a:gdLst/>
              <a:ahLst/>
              <a:cxnLst/>
              <a:rect l="l" t="t" r="r" b="b"/>
              <a:pathLst>
                <a:path w="1129" h="1626" extrusionOk="0">
                  <a:moveTo>
                    <a:pt x="858" y="0"/>
                  </a:moveTo>
                  <a:cubicBezTo>
                    <a:pt x="647" y="0"/>
                    <a:pt x="361" y="261"/>
                    <a:pt x="301" y="315"/>
                  </a:cubicBezTo>
                  <a:cubicBezTo>
                    <a:pt x="271" y="344"/>
                    <a:pt x="271" y="374"/>
                    <a:pt x="301" y="410"/>
                  </a:cubicBezTo>
                  <a:cubicBezTo>
                    <a:pt x="319" y="425"/>
                    <a:pt x="335" y="432"/>
                    <a:pt x="351" y="432"/>
                  </a:cubicBezTo>
                  <a:cubicBezTo>
                    <a:pt x="367" y="432"/>
                    <a:pt x="381" y="425"/>
                    <a:pt x="396" y="410"/>
                  </a:cubicBezTo>
                  <a:cubicBezTo>
                    <a:pt x="539" y="295"/>
                    <a:pt x="757" y="129"/>
                    <a:pt x="864" y="129"/>
                  </a:cubicBezTo>
                  <a:cubicBezTo>
                    <a:pt x="872" y="129"/>
                    <a:pt x="880" y="130"/>
                    <a:pt x="887" y="132"/>
                  </a:cubicBezTo>
                  <a:cubicBezTo>
                    <a:pt x="887" y="132"/>
                    <a:pt x="916" y="132"/>
                    <a:pt x="916" y="190"/>
                  </a:cubicBezTo>
                  <a:cubicBezTo>
                    <a:pt x="974" y="410"/>
                    <a:pt x="396" y="1142"/>
                    <a:pt x="30" y="1538"/>
                  </a:cubicBezTo>
                  <a:cubicBezTo>
                    <a:pt x="0" y="1538"/>
                    <a:pt x="0" y="1596"/>
                    <a:pt x="30" y="1626"/>
                  </a:cubicBezTo>
                  <a:lnTo>
                    <a:pt x="118" y="1626"/>
                  </a:lnTo>
                  <a:cubicBezTo>
                    <a:pt x="242" y="1508"/>
                    <a:pt x="1128" y="527"/>
                    <a:pt x="1033" y="161"/>
                  </a:cubicBezTo>
                  <a:cubicBezTo>
                    <a:pt x="1033" y="44"/>
                    <a:pt x="974" y="7"/>
                    <a:pt x="916" y="7"/>
                  </a:cubicBezTo>
                  <a:cubicBezTo>
                    <a:pt x="897" y="2"/>
                    <a:pt x="878" y="0"/>
                    <a:pt x="8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0"/>
            <p:cNvSpPr/>
            <p:nvPr/>
          </p:nvSpPr>
          <p:spPr>
            <a:xfrm>
              <a:off x="2686845" y="2754782"/>
              <a:ext cx="32037" cy="27618"/>
            </a:xfrm>
            <a:custGeom>
              <a:avLst/>
              <a:gdLst/>
              <a:ahLst/>
              <a:cxnLst/>
              <a:rect l="l" t="t" r="r" b="b"/>
              <a:pathLst>
                <a:path w="638" h="550" extrusionOk="0">
                  <a:moveTo>
                    <a:pt x="88" y="0"/>
                  </a:moveTo>
                  <a:cubicBezTo>
                    <a:pt x="59" y="0"/>
                    <a:pt x="29" y="0"/>
                    <a:pt x="0" y="66"/>
                  </a:cubicBezTo>
                  <a:cubicBezTo>
                    <a:pt x="0" y="95"/>
                    <a:pt x="0" y="125"/>
                    <a:pt x="59" y="125"/>
                  </a:cubicBezTo>
                  <a:cubicBezTo>
                    <a:pt x="59" y="154"/>
                    <a:pt x="337" y="249"/>
                    <a:pt x="520" y="520"/>
                  </a:cubicBezTo>
                  <a:cubicBezTo>
                    <a:pt x="520" y="549"/>
                    <a:pt x="549" y="549"/>
                    <a:pt x="578" y="549"/>
                  </a:cubicBezTo>
                  <a:lnTo>
                    <a:pt x="608" y="549"/>
                  </a:lnTo>
                  <a:cubicBezTo>
                    <a:pt x="637" y="520"/>
                    <a:pt x="637" y="491"/>
                    <a:pt x="637" y="462"/>
                  </a:cubicBezTo>
                  <a:cubicBezTo>
                    <a:pt x="425" y="154"/>
                    <a:pt x="125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0"/>
            <p:cNvSpPr/>
            <p:nvPr/>
          </p:nvSpPr>
          <p:spPr>
            <a:xfrm>
              <a:off x="2708136" y="2710292"/>
              <a:ext cx="33895" cy="55186"/>
            </a:xfrm>
            <a:custGeom>
              <a:avLst/>
              <a:gdLst/>
              <a:ahLst/>
              <a:cxnLst/>
              <a:rect l="l" t="t" r="r" b="b"/>
              <a:pathLst>
                <a:path w="675" h="1099" extrusionOk="0">
                  <a:moveTo>
                    <a:pt x="279" y="0"/>
                  </a:moveTo>
                  <a:cubicBezTo>
                    <a:pt x="250" y="37"/>
                    <a:pt x="250" y="66"/>
                    <a:pt x="279" y="95"/>
                  </a:cubicBezTo>
                  <a:cubicBezTo>
                    <a:pt x="279" y="125"/>
                    <a:pt x="521" y="462"/>
                    <a:pt x="338" y="828"/>
                  </a:cubicBezTo>
                  <a:cubicBezTo>
                    <a:pt x="279" y="916"/>
                    <a:pt x="213" y="952"/>
                    <a:pt x="184" y="952"/>
                  </a:cubicBezTo>
                  <a:cubicBezTo>
                    <a:pt x="154" y="952"/>
                    <a:pt x="125" y="886"/>
                    <a:pt x="125" y="886"/>
                  </a:cubicBezTo>
                  <a:cubicBezTo>
                    <a:pt x="125" y="857"/>
                    <a:pt x="96" y="828"/>
                    <a:pt x="67" y="828"/>
                  </a:cubicBezTo>
                  <a:cubicBezTo>
                    <a:pt x="1" y="828"/>
                    <a:pt x="1" y="857"/>
                    <a:pt x="1" y="886"/>
                  </a:cubicBezTo>
                  <a:cubicBezTo>
                    <a:pt x="1" y="1011"/>
                    <a:pt x="67" y="1069"/>
                    <a:pt x="154" y="1099"/>
                  </a:cubicBezTo>
                  <a:lnTo>
                    <a:pt x="184" y="1099"/>
                  </a:lnTo>
                  <a:cubicBezTo>
                    <a:pt x="279" y="1099"/>
                    <a:pt x="396" y="1011"/>
                    <a:pt x="462" y="886"/>
                  </a:cubicBezTo>
                  <a:cubicBezTo>
                    <a:pt x="674" y="432"/>
                    <a:pt x="367" y="37"/>
                    <a:pt x="367" y="37"/>
                  </a:cubicBezTo>
                  <a:cubicBezTo>
                    <a:pt x="338" y="0"/>
                    <a:pt x="308" y="0"/>
                    <a:pt x="2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0"/>
            <p:cNvSpPr/>
            <p:nvPr/>
          </p:nvSpPr>
          <p:spPr>
            <a:xfrm>
              <a:off x="2691214" y="2707329"/>
              <a:ext cx="40172" cy="50818"/>
            </a:xfrm>
            <a:custGeom>
              <a:avLst/>
              <a:gdLst/>
              <a:ahLst/>
              <a:cxnLst/>
              <a:rect l="l" t="t" r="r" b="b"/>
              <a:pathLst>
                <a:path w="800" h="1012" extrusionOk="0">
                  <a:moveTo>
                    <a:pt x="338" y="1"/>
                  </a:moveTo>
                  <a:cubicBezTo>
                    <a:pt x="308" y="1"/>
                    <a:pt x="279" y="1"/>
                    <a:pt x="250" y="30"/>
                  </a:cubicBezTo>
                  <a:cubicBezTo>
                    <a:pt x="250" y="59"/>
                    <a:pt x="250" y="96"/>
                    <a:pt x="279" y="125"/>
                  </a:cubicBezTo>
                  <a:cubicBezTo>
                    <a:pt x="279" y="125"/>
                    <a:pt x="616" y="338"/>
                    <a:pt x="462" y="762"/>
                  </a:cubicBezTo>
                  <a:cubicBezTo>
                    <a:pt x="404" y="857"/>
                    <a:pt x="338" y="887"/>
                    <a:pt x="308" y="887"/>
                  </a:cubicBezTo>
                  <a:cubicBezTo>
                    <a:pt x="250" y="857"/>
                    <a:pt x="250" y="762"/>
                    <a:pt x="279" y="645"/>
                  </a:cubicBezTo>
                  <a:cubicBezTo>
                    <a:pt x="404" y="367"/>
                    <a:pt x="155" y="96"/>
                    <a:pt x="125" y="96"/>
                  </a:cubicBezTo>
                  <a:cubicBezTo>
                    <a:pt x="111" y="78"/>
                    <a:pt x="96" y="68"/>
                    <a:pt x="81" y="68"/>
                  </a:cubicBezTo>
                  <a:cubicBezTo>
                    <a:pt x="67" y="68"/>
                    <a:pt x="52" y="78"/>
                    <a:pt x="38" y="96"/>
                  </a:cubicBezTo>
                  <a:cubicBezTo>
                    <a:pt x="1" y="125"/>
                    <a:pt x="1" y="154"/>
                    <a:pt x="38" y="184"/>
                  </a:cubicBezTo>
                  <a:cubicBezTo>
                    <a:pt x="38" y="184"/>
                    <a:pt x="250" y="396"/>
                    <a:pt x="155" y="579"/>
                  </a:cubicBezTo>
                  <a:cubicBezTo>
                    <a:pt x="67" y="792"/>
                    <a:pt x="155" y="945"/>
                    <a:pt x="250" y="1011"/>
                  </a:cubicBezTo>
                  <a:lnTo>
                    <a:pt x="338" y="1011"/>
                  </a:lnTo>
                  <a:cubicBezTo>
                    <a:pt x="433" y="1011"/>
                    <a:pt x="521" y="945"/>
                    <a:pt x="587" y="828"/>
                  </a:cubicBezTo>
                  <a:cubicBezTo>
                    <a:pt x="799" y="279"/>
                    <a:pt x="338" y="1"/>
                    <a:pt x="33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0"/>
            <p:cNvSpPr/>
            <p:nvPr/>
          </p:nvSpPr>
          <p:spPr>
            <a:xfrm>
              <a:off x="2720639" y="2736403"/>
              <a:ext cx="25811" cy="33845"/>
            </a:xfrm>
            <a:custGeom>
              <a:avLst/>
              <a:gdLst/>
              <a:ahLst/>
              <a:cxnLst/>
              <a:rect l="l" t="t" r="r" b="b"/>
              <a:pathLst>
                <a:path w="514" h="674" extrusionOk="0">
                  <a:moveTo>
                    <a:pt x="425" y="0"/>
                  </a:moveTo>
                  <a:cubicBezTo>
                    <a:pt x="396" y="0"/>
                    <a:pt x="367" y="66"/>
                    <a:pt x="367" y="95"/>
                  </a:cubicBezTo>
                  <a:cubicBezTo>
                    <a:pt x="396" y="278"/>
                    <a:pt x="330" y="432"/>
                    <a:pt x="272" y="520"/>
                  </a:cubicBezTo>
                  <a:cubicBezTo>
                    <a:pt x="242" y="520"/>
                    <a:pt x="213" y="549"/>
                    <a:pt x="213" y="549"/>
                  </a:cubicBezTo>
                  <a:cubicBezTo>
                    <a:pt x="147" y="549"/>
                    <a:pt x="147" y="461"/>
                    <a:pt x="147" y="461"/>
                  </a:cubicBezTo>
                  <a:cubicBezTo>
                    <a:pt x="147" y="432"/>
                    <a:pt x="118" y="396"/>
                    <a:pt x="59" y="396"/>
                  </a:cubicBezTo>
                  <a:cubicBezTo>
                    <a:pt x="30" y="396"/>
                    <a:pt x="1" y="432"/>
                    <a:pt x="1" y="461"/>
                  </a:cubicBezTo>
                  <a:cubicBezTo>
                    <a:pt x="1" y="520"/>
                    <a:pt x="59" y="674"/>
                    <a:pt x="213" y="674"/>
                  </a:cubicBezTo>
                  <a:cubicBezTo>
                    <a:pt x="272" y="674"/>
                    <a:pt x="301" y="645"/>
                    <a:pt x="367" y="615"/>
                  </a:cubicBezTo>
                  <a:cubicBezTo>
                    <a:pt x="484" y="491"/>
                    <a:pt x="513" y="278"/>
                    <a:pt x="513" y="66"/>
                  </a:cubicBezTo>
                  <a:cubicBezTo>
                    <a:pt x="484" y="29"/>
                    <a:pt x="455" y="0"/>
                    <a:pt x="42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0"/>
            <p:cNvSpPr/>
            <p:nvPr/>
          </p:nvSpPr>
          <p:spPr>
            <a:xfrm>
              <a:off x="1507264" y="3415148"/>
              <a:ext cx="309274" cy="314296"/>
            </a:xfrm>
            <a:custGeom>
              <a:avLst/>
              <a:gdLst/>
              <a:ahLst/>
              <a:cxnLst/>
              <a:rect l="l" t="t" r="r" b="b"/>
              <a:pathLst>
                <a:path w="6159" h="6259" extrusionOk="0">
                  <a:moveTo>
                    <a:pt x="2044" y="0"/>
                  </a:moveTo>
                  <a:lnTo>
                    <a:pt x="1553" y="396"/>
                  </a:lnTo>
                  <a:cubicBezTo>
                    <a:pt x="242" y="1435"/>
                    <a:pt x="1" y="3354"/>
                    <a:pt x="1033" y="4672"/>
                  </a:cubicBezTo>
                  <a:lnTo>
                    <a:pt x="1370" y="5097"/>
                  </a:lnTo>
                  <a:cubicBezTo>
                    <a:pt x="1974" y="5858"/>
                    <a:pt x="2874" y="6258"/>
                    <a:pt x="3779" y="6258"/>
                  </a:cubicBezTo>
                  <a:cubicBezTo>
                    <a:pt x="4433" y="6258"/>
                    <a:pt x="5089" y="6049"/>
                    <a:pt x="5639" y="5617"/>
                  </a:cubicBezTo>
                  <a:lnTo>
                    <a:pt x="6159" y="5221"/>
                  </a:lnTo>
                  <a:lnTo>
                    <a:pt x="20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0"/>
            <p:cNvSpPr/>
            <p:nvPr/>
          </p:nvSpPr>
          <p:spPr>
            <a:xfrm>
              <a:off x="1503950" y="3412587"/>
              <a:ext cx="315903" cy="319920"/>
            </a:xfrm>
            <a:custGeom>
              <a:avLst/>
              <a:gdLst/>
              <a:ahLst/>
              <a:cxnLst/>
              <a:rect l="l" t="t" r="r" b="b"/>
              <a:pathLst>
                <a:path w="6291" h="6371" extrusionOk="0">
                  <a:moveTo>
                    <a:pt x="2110" y="146"/>
                  </a:moveTo>
                  <a:lnTo>
                    <a:pt x="6137" y="5272"/>
                  </a:lnTo>
                  <a:lnTo>
                    <a:pt x="5676" y="5602"/>
                  </a:lnTo>
                  <a:cubicBezTo>
                    <a:pt x="5134" y="6041"/>
                    <a:pt x="4484" y="6252"/>
                    <a:pt x="3838" y="6252"/>
                  </a:cubicBezTo>
                  <a:cubicBezTo>
                    <a:pt x="2955" y="6252"/>
                    <a:pt x="2078" y="5858"/>
                    <a:pt x="1495" y="5118"/>
                  </a:cubicBezTo>
                  <a:lnTo>
                    <a:pt x="1165" y="4686"/>
                  </a:lnTo>
                  <a:cubicBezTo>
                    <a:pt x="125" y="3376"/>
                    <a:pt x="367" y="1516"/>
                    <a:pt x="1648" y="476"/>
                  </a:cubicBezTo>
                  <a:lnTo>
                    <a:pt x="2110" y="146"/>
                  </a:lnTo>
                  <a:close/>
                  <a:moveTo>
                    <a:pt x="2124" y="0"/>
                  </a:moveTo>
                  <a:cubicBezTo>
                    <a:pt x="2110" y="0"/>
                    <a:pt x="2095" y="7"/>
                    <a:pt x="2080" y="22"/>
                  </a:cubicBezTo>
                  <a:lnTo>
                    <a:pt x="1590" y="388"/>
                  </a:lnTo>
                  <a:cubicBezTo>
                    <a:pt x="250" y="1457"/>
                    <a:pt x="1" y="3405"/>
                    <a:pt x="1070" y="4752"/>
                  </a:cubicBezTo>
                  <a:lnTo>
                    <a:pt x="1407" y="5177"/>
                  </a:lnTo>
                  <a:cubicBezTo>
                    <a:pt x="2014" y="5968"/>
                    <a:pt x="2930" y="6370"/>
                    <a:pt x="3845" y="6370"/>
                  </a:cubicBezTo>
                  <a:cubicBezTo>
                    <a:pt x="4519" y="6370"/>
                    <a:pt x="5192" y="6151"/>
                    <a:pt x="5771" y="5726"/>
                  </a:cubicBezTo>
                  <a:lnTo>
                    <a:pt x="6254" y="5331"/>
                  </a:lnTo>
                  <a:cubicBezTo>
                    <a:pt x="6291" y="5301"/>
                    <a:pt x="6291" y="5272"/>
                    <a:pt x="6254" y="5236"/>
                  </a:cubicBezTo>
                  <a:lnTo>
                    <a:pt x="2168" y="22"/>
                  </a:lnTo>
                  <a:cubicBezTo>
                    <a:pt x="2154" y="7"/>
                    <a:pt x="2139" y="0"/>
                    <a:pt x="2124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0"/>
            <p:cNvSpPr/>
            <p:nvPr/>
          </p:nvSpPr>
          <p:spPr>
            <a:xfrm>
              <a:off x="1675682" y="2543330"/>
              <a:ext cx="1213445" cy="1083288"/>
            </a:xfrm>
            <a:custGeom>
              <a:avLst/>
              <a:gdLst/>
              <a:ahLst/>
              <a:cxnLst/>
              <a:rect l="l" t="t" r="r" b="b"/>
              <a:pathLst>
                <a:path w="24165" h="21573" extrusionOk="0">
                  <a:moveTo>
                    <a:pt x="19895" y="1"/>
                  </a:moveTo>
                  <a:lnTo>
                    <a:pt x="0" y="16359"/>
                  </a:lnTo>
                  <a:lnTo>
                    <a:pt x="4086" y="21573"/>
                  </a:lnTo>
                  <a:lnTo>
                    <a:pt x="24040" y="5156"/>
                  </a:lnTo>
                  <a:cubicBezTo>
                    <a:pt x="24106" y="5127"/>
                    <a:pt x="24135" y="5097"/>
                    <a:pt x="24164" y="5068"/>
                  </a:cubicBezTo>
                  <a:lnTo>
                    <a:pt x="23886" y="5068"/>
                  </a:lnTo>
                  <a:lnTo>
                    <a:pt x="22575" y="4760"/>
                  </a:lnTo>
                  <a:cubicBezTo>
                    <a:pt x="22209" y="4673"/>
                    <a:pt x="21968" y="4336"/>
                    <a:pt x="22026" y="3940"/>
                  </a:cubicBezTo>
                  <a:lnTo>
                    <a:pt x="22209" y="2901"/>
                  </a:lnTo>
                  <a:cubicBezTo>
                    <a:pt x="22275" y="2505"/>
                    <a:pt x="21968" y="2139"/>
                    <a:pt x="21572" y="2080"/>
                  </a:cubicBezTo>
                  <a:lnTo>
                    <a:pt x="20474" y="1985"/>
                  </a:lnTo>
                  <a:cubicBezTo>
                    <a:pt x="20108" y="1956"/>
                    <a:pt x="19829" y="1619"/>
                    <a:pt x="19829" y="1253"/>
                  </a:cubicBezTo>
                  <a:lnTo>
                    <a:pt x="19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50"/>
            <p:cNvSpPr/>
            <p:nvPr/>
          </p:nvSpPr>
          <p:spPr>
            <a:xfrm>
              <a:off x="1670912" y="2535647"/>
              <a:ext cx="1225949" cy="1095742"/>
            </a:xfrm>
            <a:custGeom>
              <a:avLst/>
              <a:gdLst/>
              <a:ahLst/>
              <a:cxnLst/>
              <a:rect l="l" t="t" r="r" b="b"/>
              <a:pathLst>
                <a:path w="24414" h="21821" extrusionOk="0">
                  <a:moveTo>
                    <a:pt x="19924" y="278"/>
                  </a:moveTo>
                  <a:lnTo>
                    <a:pt x="19866" y="1406"/>
                  </a:lnTo>
                  <a:cubicBezTo>
                    <a:pt x="19866" y="1801"/>
                    <a:pt x="20173" y="2168"/>
                    <a:pt x="20569" y="2197"/>
                  </a:cubicBezTo>
                  <a:lnTo>
                    <a:pt x="21667" y="2292"/>
                  </a:lnTo>
                  <a:cubicBezTo>
                    <a:pt x="21850" y="2321"/>
                    <a:pt x="22004" y="2417"/>
                    <a:pt x="22121" y="2563"/>
                  </a:cubicBezTo>
                  <a:cubicBezTo>
                    <a:pt x="22216" y="2687"/>
                    <a:pt x="22275" y="2871"/>
                    <a:pt x="22246" y="3054"/>
                  </a:cubicBezTo>
                  <a:lnTo>
                    <a:pt x="22063" y="4093"/>
                  </a:lnTo>
                  <a:cubicBezTo>
                    <a:pt x="22004" y="4489"/>
                    <a:pt x="22275" y="4884"/>
                    <a:pt x="22670" y="4979"/>
                  </a:cubicBezTo>
                  <a:lnTo>
                    <a:pt x="23981" y="5250"/>
                  </a:lnTo>
                  <a:cubicBezTo>
                    <a:pt x="24018" y="5280"/>
                    <a:pt x="24047" y="5280"/>
                    <a:pt x="24076" y="5280"/>
                  </a:cubicBezTo>
                  <a:lnTo>
                    <a:pt x="4181" y="21638"/>
                  </a:lnTo>
                  <a:lnTo>
                    <a:pt x="154" y="16512"/>
                  </a:lnTo>
                  <a:lnTo>
                    <a:pt x="19924" y="278"/>
                  </a:lnTo>
                  <a:close/>
                  <a:moveTo>
                    <a:pt x="20049" y="0"/>
                  </a:moveTo>
                  <a:lnTo>
                    <a:pt x="37" y="16446"/>
                  </a:lnTo>
                  <a:lnTo>
                    <a:pt x="0" y="16512"/>
                  </a:lnTo>
                  <a:lnTo>
                    <a:pt x="4181" y="21821"/>
                  </a:lnTo>
                  <a:lnTo>
                    <a:pt x="24201" y="5345"/>
                  </a:lnTo>
                  <a:cubicBezTo>
                    <a:pt x="24230" y="5345"/>
                    <a:pt x="24259" y="5280"/>
                    <a:pt x="24289" y="5250"/>
                  </a:cubicBezTo>
                  <a:lnTo>
                    <a:pt x="24413" y="5162"/>
                  </a:lnTo>
                  <a:lnTo>
                    <a:pt x="23981" y="5162"/>
                  </a:lnTo>
                  <a:lnTo>
                    <a:pt x="22700" y="4855"/>
                  </a:lnTo>
                  <a:cubicBezTo>
                    <a:pt x="22370" y="4796"/>
                    <a:pt x="22121" y="4459"/>
                    <a:pt x="22187" y="4123"/>
                  </a:cubicBezTo>
                  <a:lnTo>
                    <a:pt x="22370" y="3083"/>
                  </a:lnTo>
                  <a:cubicBezTo>
                    <a:pt x="22399" y="2871"/>
                    <a:pt x="22334" y="2658"/>
                    <a:pt x="22216" y="2475"/>
                  </a:cubicBezTo>
                  <a:cubicBezTo>
                    <a:pt x="22092" y="2321"/>
                    <a:pt x="21880" y="2197"/>
                    <a:pt x="21667" y="2168"/>
                  </a:cubicBezTo>
                  <a:lnTo>
                    <a:pt x="20569" y="2080"/>
                  </a:lnTo>
                  <a:cubicBezTo>
                    <a:pt x="20232" y="2050"/>
                    <a:pt x="19990" y="1743"/>
                    <a:pt x="19990" y="1406"/>
                  </a:cubicBezTo>
                  <a:lnTo>
                    <a:pt x="2004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50"/>
            <p:cNvSpPr/>
            <p:nvPr/>
          </p:nvSpPr>
          <p:spPr>
            <a:xfrm>
              <a:off x="1641838" y="3364783"/>
              <a:ext cx="239074" cy="287933"/>
            </a:xfrm>
            <a:custGeom>
              <a:avLst/>
              <a:gdLst/>
              <a:ahLst/>
              <a:cxnLst/>
              <a:rect l="l" t="t" r="r" b="b"/>
              <a:pathLst>
                <a:path w="4761" h="5734" extrusionOk="0">
                  <a:moveTo>
                    <a:pt x="674" y="0"/>
                  </a:moveTo>
                  <a:lnTo>
                    <a:pt x="1" y="513"/>
                  </a:lnTo>
                  <a:lnTo>
                    <a:pt x="4123" y="5734"/>
                  </a:lnTo>
                  <a:lnTo>
                    <a:pt x="4760" y="521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50"/>
            <p:cNvSpPr/>
            <p:nvPr/>
          </p:nvSpPr>
          <p:spPr>
            <a:xfrm>
              <a:off x="1638926" y="3361469"/>
              <a:ext cx="245300" cy="294210"/>
            </a:xfrm>
            <a:custGeom>
              <a:avLst/>
              <a:gdLst/>
              <a:ahLst/>
              <a:cxnLst/>
              <a:rect l="l" t="t" r="r" b="b"/>
              <a:pathLst>
                <a:path w="4885" h="5859" extrusionOk="0">
                  <a:moveTo>
                    <a:pt x="703" y="154"/>
                  </a:moveTo>
                  <a:lnTo>
                    <a:pt x="4730" y="5280"/>
                  </a:lnTo>
                  <a:lnTo>
                    <a:pt x="4181" y="5704"/>
                  </a:lnTo>
                  <a:lnTo>
                    <a:pt x="154" y="579"/>
                  </a:lnTo>
                  <a:lnTo>
                    <a:pt x="703" y="154"/>
                  </a:lnTo>
                  <a:close/>
                  <a:moveTo>
                    <a:pt x="674" y="0"/>
                  </a:moveTo>
                  <a:lnTo>
                    <a:pt x="29" y="520"/>
                  </a:lnTo>
                  <a:cubicBezTo>
                    <a:pt x="0" y="549"/>
                    <a:pt x="0" y="579"/>
                    <a:pt x="29" y="615"/>
                  </a:cubicBezTo>
                  <a:lnTo>
                    <a:pt x="4115" y="5829"/>
                  </a:lnTo>
                  <a:lnTo>
                    <a:pt x="4152" y="5858"/>
                  </a:lnTo>
                  <a:lnTo>
                    <a:pt x="4181" y="5858"/>
                  </a:lnTo>
                  <a:cubicBezTo>
                    <a:pt x="4181" y="5858"/>
                    <a:pt x="4211" y="5858"/>
                    <a:pt x="4211" y="5829"/>
                  </a:cubicBezTo>
                  <a:lnTo>
                    <a:pt x="4848" y="5338"/>
                  </a:lnTo>
                  <a:cubicBezTo>
                    <a:pt x="4884" y="5309"/>
                    <a:pt x="4884" y="5280"/>
                    <a:pt x="4848" y="5250"/>
                  </a:cubicBezTo>
                  <a:lnTo>
                    <a:pt x="762" y="30"/>
                  </a:lnTo>
                  <a:cubicBezTo>
                    <a:pt x="762" y="0"/>
                    <a:pt x="732" y="0"/>
                    <a:pt x="7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50"/>
            <p:cNvSpPr/>
            <p:nvPr/>
          </p:nvSpPr>
          <p:spPr>
            <a:xfrm>
              <a:off x="1609852" y="3390493"/>
              <a:ext cx="239074" cy="286878"/>
            </a:xfrm>
            <a:custGeom>
              <a:avLst/>
              <a:gdLst/>
              <a:ahLst/>
              <a:cxnLst/>
              <a:rect l="l" t="t" r="r" b="b"/>
              <a:pathLst>
                <a:path w="4761" h="5713" extrusionOk="0">
                  <a:moveTo>
                    <a:pt x="638" y="1"/>
                  </a:moveTo>
                  <a:lnTo>
                    <a:pt x="1" y="491"/>
                  </a:lnTo>
                  <a:lnTo>
                    <a:pt x="4116" y="5712"/>
                  </a:lnTo>
                  <a:lnTo>
                    <a:pt x="4760" y="5222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50"/>
            <p:cNvSpPr/>
            <p:nvPr/>
          </p:nvSpPr>
          <p:spPr>
            <a:xfrm>
              <a:off x="1606538" y="3387580"/>
              <a:ext cx="245300" cy="292703"/>
            </a:xfrm>
            <a:custGeom>
              <a:avLst/>
              <a:gdLst/>
              <a:ahLst/>
              <a:cxnLst/>
              <a:rect l="l" t="t" r="r" b="b"/>
              <a:pathLst>
                <a:path w="4885" h="5829" extrusionOk="0">
                  <a:moveTo>
                    <a:pt x="704" y="125"/>
                  </a:moveTo>
                  <a:lnTo>
                    <a:pt x="4731" y="5250"/>
                  </a:lnTo>
                  <a:lnTo>
                    <a:pt x="4182" y="5704"/>
                  </a:lnTo>
                  <a:lnTo>
                    <a:pt x="155" y="579"/>
                  </a:lnTo>
                  <a:lnTo>
                    <a:pt x="704" y="125"/>
                  </a:lnTo>
                  <a:close/>
                  <a:moveTo>
                    <a:pt x="674" y="0"/>
                  </a:moveTo>
                  <a:lnTo>
                    <a:pt x="37" y="520"/>
                  </a:lnTo>
                  <a:cubicBezTo>
                    <a:pt x="1" y="520"/>
                    <a:pt x="1" y="579"/>
                    <a:pt x="37" y="579"/>
                  </a:cubicBezTo>
                  <a:lnTo>
                    <a:pt x="4123" y="5829"/>
                  </a:lnTo>
                  <a:lnTo>
                    <a:pt x="4211" y="5829"/>
                  </a:lnTo>
                  <a:lnTo>
                    <a:pt x="4856" y="5309"/>
                  </a:lnTo>
                  <a:lnTo>
                    <a:pt x="4885" y="5280"/>
                  </a:lnTo>
                  <a:cubicBezTo>
                    <a:pt x="4885" y="5250"/>
                    <a:pt x="4885" y="5250"/>
                    <a:pt x="4856" y="5221"/>
                  </a:cubicBezTo>
                  <a:lnTo>
                    <a:pt x="77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50"/>
            <p:cNvSpPr/>
            <p:nvPr/>
          </p:nvSpPr>
          <p:spPr>
            <a:xfrm>
              <a:off x="2671379" y="2512850"/>
              <a:ext cx="283564" cy="285020"/>
            </a:xfrm>
            <a:custGeom>
              <a:avLst/>
              <a:gdLst/>
              <a:ahLst/>
              <a:cxnLst/>
              <a:rect l="l" t="t" r="r" b="b"/>
              <a:pathLst>
                <a:path w="5647" h="5676" extrusionOk="0">
                  <a:moveTo>
                    <a:pt x="3874" y="0"/>
                  </a:moveTo>
                  <a:lnTo>
                    <a:pt x="616" y="366"/>
                  </a:lnTo>
                  <a:cubicBezTo>
                    <a:pt x="433" y="366"/>
                    <a:pt x="279" y="425"/>
                    <a:pt x="125" y="549"/>
                  </a:cubicBezTo>
                  <a:lnTo>
                    <a:pt x="66" y="608"/>
                  </a:lnTo>
                  <a:lnTo>
                    <a:pt x="0" y="1860"/>
                  </a:lnTo>
                  <a:cubicBezTo>
                    <a:pt x="0" y="2226"/>
                    <a:pt x="279" y="2563"/>
                    <a:pt x="645" y="2592"/>
                  </a:cubicBezTo>
                  <a:lnTo>
                    <a:pt x="1743" y="2687"/>
                  </a:lnTo>
                  <a:cubicBezTo>
                    <a:pt x="2139" y="2746"/>
                    <a:pt x="2446" y="3112"/>
                    <a:pt x="2380" y="3508"/>
                  </a:cubicBezTo>
                  <a:lnTo>
                    <a:pt x="2197" y="4547"/>
                  </a:lnTo>
                  <a:cubicBezTo>
                    <a:pt x="2139" y="4943"/>
                    <a:pt x="2380" y="5280"/>
                    <a:pt x="2746" y="5367"/>
                  </a:cubicBezTo>
                  <a:lnTo>
                    <a:pt x="4057" y="5675"/>
                  </a:lnTo>
                  <a:lnTo>
                    <a:pt x="4335" y="5675"/>
                  </a:lnTo>
                  <a:cubicBezTo>
                    <a:pt x="4423" y="5580"/>
                    <a:pt x="4489" y="5463"/>
                    <a:pt x="4518" y="5338"/>
                  </a:cubicBezTo>
                  <a:lnTo>
                    <a:pt x="5646" y="2226"/>
                  </a:lnTo>
                  <a:cubicBezTo>
                    <a:pt x="5251" y="2014"/>
                    <a:pt x="4885" y="1677"/>
                    <a:pt x="4548" y="1282"/>
                  </a:cubicBezTo>
                  <a:cubicBezTo>
                    <a:pt x="4211" y="857"/>
                    <a:pt x="3999" y="425"/>
                    <a:pt x="38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50"/>
            <p:cNvSpPr/>
            <p:nvPr/>
          </p:nvSpPr>
          <p:spPr>
            <a:xfrm>
              <a:off x="2668416" y="2509887"/>
              <a:ext cx="289439" cy="290895"/>
            </a:xfrm>
            <a:custGeom>
              <a:avLst/>
              <a:gdLst/>
              <a:ahLst/>
              <a:cxnLst/>
              <a:rect l="l" t="t" r="r" b="b"/>
              <a:pathLst>
                <a:path w="5764" h="5793" extrusionOk="0">
                  <a:moveTo>
                    <a:pt x="3904" y="118"/>
                  </a:moveTo>
                  <a:cubicBezTo>
                    <a:pt x="4028" y="550"/>
                    <a:pt x="4270" y="974"/>
                    <a:pt x="4548" y="1370"/>
                  </a:cubicBezTo>
                  <a:cubicBezTo>
                    <a:pt x="4848" y="1765"/>
                    <a:pt x="5251" y="2073"/>
                    <a:pt x="5646" y="2314"/>
                  </a:cubicBezTo>
                  <a:lnTo>
                    <a:pt x="4519" y="5397"/>
                  </a:lnTo>
                  <a:cubicBezTo>
                    <a:pt x="4482" y="5492"/>
                    <a:pt x="4424" y="5580"/>
                    <a:pt x="4365" y="5675"/>
                  </a:cubicBezTo>
                  <a:lnTo>
                    <a:pt x="4116" y="5675"/>
                  </a:lnTo>
                  <a:lnTo>
                    <a:pt x="2835" y="5368"/>
                  </a:lnTo>
                  <a:cubicBezTo>
                    <a:pt x="2505" y="5309"/>
                    <a:pt x="2256" y="4972"/>
                    <a:pt x="2322" y="4636"/>
                  </a:cubicBezTo>
                  <a:lnTo>
                    <a:pt x="2505" y="3596"/>
                  </a:lnTo>
                  <a:cubicBezTo>
                    <a:pt x="2534" y="3384"/>
                    <a:pt x="2469" y="3171"/>
                    <a:pt x="2351" y="2988"/>
                  </a:cubicBezTo>
                  <a:cubicBezTo>
                    <a:pt x="2227" y="2834"/>
                    <a:pt x="2015" y="2710"/>
                    <a:pt x="1802" y="2681"/>
                  </a:cubicBezTo>
                  <a:lnTo>
                    <a:pt x="704" y="2593"/>
                  </a:lnTo>
                  <a:cubicBezTo>
                    <a:pt x="367" y="2563"/>
                    <a:pt x="125" y="2256"/>
                    <a:pt x="125" y="1919"/>
                  </a:cubicBezTo>
                  <a:lnTo>
                    <a:pt x="184" y="696"/>
                  </a:lnTo>
                  <a:lnTo>
                    <a:pt x="213" y="638"/>
                  </a:lnTo>
                  <a:cubicBezTo>
                    <a:pt x="367" y="550"/>
                    <a:pt x="521" y="484"/>
                    <a:pt x="675" y="455"/>
                  </a:cubicBezTo>
                  <a:lnTo>
                    <a:pt x="3904" y="118"/>
                  </a:lnTo>
                  <a:close/>
                  <a:moveTo>
                    <a:pt x="3933" y="1"/>
                  </a:moveTo>
                  <a:lnTo>
                    <a:pt x="638" y="367"/>
                  </a:lnTo>
                  <a:cubicBezTo>
                    <a:pt x="455" y="367"/>
                    <a:pt x="308" y="425"/>
                    <a:pt x="155" y="550"/>
                  </a:cubicBezTo>
                  <a:lnTo>
                    <a:pt x="89" y="608"/>
                  </a:lnTo>
                  <a:cubicBezTo>
                    <a:pt x="59" y="608"/>
                    <a:pt x="59" y="638"/>
                    <a:pt x="59" y="667"/>
                  </a:cubicBezTo>
                  <a:lnTo>
                    <a:pt x="1" y="1919"/>
                  </a:lnTo>
                  <a:cubicBezTo>
                    <a:pt x="1" y="2314"/>
                    <a:pt x="308" y="2681"/>
                    <a:pt x="704" y="2710"/>
                  </a:cubicBezTo>
                  <a:lnTo>
                    <a:pt x="1802" y="2805"/>
                  </a:lnTo>
                  <a:cubicBezTo>
                    <a:pt x="1985" y="2834"/>
                    <a:pt x="2139" y="2930"/>
                    <a:pt x="2256" y="3076"/>
                  </a:cubicBezTo>
                  <a:cubicBezTo>
                    <a:pt x="2351" y="3200"/>
                    <a:pt x="2410" y="3384"/>
                    <a:pt x="2381" y="3567"/>
                  </a:cubicBezTo>
                  <a:lnTo>
                    <a:pt x="2198" y="4606"/>
                  </a:lnTo>
                  <a:cubicBezTo>
                    <a:pt x="2139" y="5002"/>
                    <a:pt x="2410" y="5397"/>
                    <a:pt x="2805" y="5492"/>
                  </a:cubicBezTo>
                  <a:lnTo>
                    <a:pt x="4116" y="5763"/>
                  </a:lnTo>
                  <a:cubicBezTo>
                    <a:pt x="4153" y="5793"/>
                    <a:pt x="4211" y="5793"/>
                    <a:pt x="4270" y="5793"/>
                  </a:cubicBezTo>
                  <a:lnTo>
                    <a:pt x="4394" y="5793"/>
                  </a:lnTo>
                  <a:cubicBezTo>
                    <a:pt x="4394" y="5793"/>
                    <a:pt x="4424" y="5793"/>
                    <a:pt x="4424" y="5763"/>
                  </a:cubicBezTo>
                  <a:cubicBezTo>
                    <a:pt x="4519" y="5675"/>
                    <a:pt x="4607" y="5551"/>
                    <a:pt x="4636" y="5426"/>
                  </a:cubicBezTo>
                  <a:lnTo>
                    <a:pt x="5764" y="2314"/>
                  </a:lnTo>
                  <a:cubicBezTo>
                    <a:pt x="5764" y="2285"/>
                    <a:pt x="5764" y="2256"/>
                    <a:pt x="5734" y="2227"/>
                  </a:cubicBezTo>
                  <a:cubicBezTo>
                    <a:pt x="5339" y="2014"/>
                    <a:pt x="4973" y="1677"/>
                    <a:pt x="4636" y="1282"/>
                  </a:cubicBezTo>
                  <a:cubicBezTo>
                    <a:pt x="4365" y="916"/>
                    <a:pt x="4116" y="484"/>
                    <a:pt x="3999" y="59"/>
                  </a:cubicBezTo>
                  <a:cubicBezTo>
                    <a:pt x="3999" y="30"/>
                    <a:pt x="3970" y="1"/>
                    <a:pt x="3933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50"/>
            <p:cNvSpPr/>
            <p:nvPr/>
          </p:nvSpPr>
          <p:spPr>
            <a:xfrm>
              <a:off x="2865909" y="2506372"/>
              <a:ext cx="120817" cy="118307"/>
            </a:xfrm>
            <a:custGeom>
              <a:avLst/>
              <a:gdLst/>
              <a:ahLst/>
              <a:cxnLst/>
              <a:rect l="l" t="t" r="r" b="b"/>
              <a:pathLst>
                <a:path w="2406" h="2356" extrusionOk="0">
                  <a:moveTo>
                    <a:pt x="1309" y="1"/>
                  </a:moveTo>
                  <a:cubicBezTo>
                    <a:pt x="1281" y="1"/>
                    <a:pt x="1252" y="2"/>
                    <a:pt x="1223" y="5"/>
                  </a:cubicBezTo>
                  <a:lnTo>
                    <a:pt x="0" y="129"/>
                  </a:lnTo>
                  <a:cubicBezTo>
                    <a:pt x="125" y="554"/>
                    <a:pt x="337" y="986"/>
                    <a:pt x="674" y="1411"/>
                  </a:cubicBezTo>
                  <a:cubicBezTo>
                    <a:pt x="1011" y="1806"/>
                    <a:pt x="1377" y="2143"/>
                    <a:pt x="1772" y="2355"/>
                  </a:cubicBezTo>
                  <a:lnTo>
                    <a:pt x="2167" y="1228"/>
                  </a:lnTo>
                  <a:cubicBezTo>
                    <a:pt x="2406" y="611"/>
                    <a:pt x="1940" y="1"/>
                    <a:pt x="1309" y="1"/>
                  </a:cubicBezTo>
                  <a:close/>
                </a:path>
              </a:pathLst>
            </a:custGeom>
            <a:solidFill>
              <a:srgbClr val="435B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50"/>
            <p:cNvSpPr/>
            <p:nvPr/>
          </p:nvSpPr>
          <p:spPr>
            <a:xfrm>
              <a:off x="2862946" y="2503410"/>
              <a:ext cx="121018" cy="126040"/>
            </a:xfrm>
            <a:custGeom>
              <a:avLst/>
              <a:gdLst/>
              <a:ahLst/>
              <a:cxnLst/>
              <a:rect l="l" t="t" r="r" b="b"/>
              <a:pathLst>
                <a:path w="2410" h="2510" extrusionOk="0">
                  <a:moveTo>
                    <a:pt x="1387" y="123"/>
                  </a:moveTo>
                  <a:cubicBezTo>
                    <a:pt x="1651" y="123"/>
                    <a:pt x="1881" y="245"/>
                    <a:pt x="2043" y="459"/>
                  </a:cubicBezTo>
                  <a:cubicBezTo>
                    <a:pt x="2226" y="679"/>
                    <a:pt x="2292" y="979"/>
                    <a:pt x="2168" y="1287"/>
                  </a:cubicBezTo>
                  <a:lnTo>
                    <a:pt x="1802" y="2326"/>
                  </a:lnTo>
                  <a:cubicBezTo>
                    <a:pt x="1436" y="2107"/>
                    <a:pt x="1070" y="1806"/>
                    <a:pt x="762" y="1411"/>
                  </a:cubicBezTo>
                  <a:cubicBezTo>
                    <a:pt x="491" y="1045"/>
                    <a:pt x="279" y="642"/>
                    <a:pt x="154" y="247"/>
                  </a:cubicBezTo>
                  <a:lnTo>
                    <a:pt x="1282" y="130"/>
                  </a:lnTo>
                  <a:cubicBezTo>
                    <a:pt x="1317" y="125"/>
                    <a:pt x="1352" y="123"/>
                    <a:pt x="1387" y="123"/>
                  </a:cubicBezTo>
                  <a:close/>
                  <a:moveTo>
                    <a:pt x="1353" y="1"/>
                  </a:moveTo>
                  <a:cubicBezTo>
                    <a:pt x="1320" y="1"/>
                    <a:pt x="1286" y="2"/>
                    <a:pt x="1253" y="5"/>
                  </a:cubicBezTo>
                  <a:lnTo>
                    <a:pt x="0" y="130"/>
                  </a:lnTo>
                  <a:lnTo>
                    <a:pt x="0" y="217"/>
                  </a:lnTo>
                  <a:cubicBezTo>
                    <a:pt x="154" y="642"/>
                    <a:pt x="367" y="1103"/>
                    <a:pt x="674" y="1499"/>
                  </a:cubicBezTo>
                  <a:cubicBezTo>
                    <a:pt x="1011" y="1894"/>
                    <a:pt x="1377" y="2231"/>
                    <a:pt x="1802" y="2473"/>
                  </a:cubicBezTo>
                  <a:lnTo>
                    <a:pt x="1860" y="2509"/>
                  </a:lnTo>
                  <a:lnTo>
                    <a:pt x="2292" y="1316"/>
                  </a:lnTo>
                  <a:cubicBezTo>
                    <a:pt x="2410" y="979"/>
                    <a:pt x="2351" y="642"/>
                    <a:pt x="2139" y="371"/>
                  </a:cubicBezTo>
                  <a:cubicBezTo>
                    <a:pt x="1947" y="121"/>
                    <a:pt x="1655" y="1"/>
                    <a:pt x="135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50"/>
            <p:cNvSpPr/>
            <p:nvPr/>
          </p:nvSpPr>
          <p:spPr>
            <a:xfrm>
              <a:off x="1718716" y="2627539"/>
              <a:ext cx="960462" cy="792443"/>
            </a:xfrm>
            <a:custGeom>
              <a:avLst/>
              <a:gdLst/>
              <a:ahLst/>
              <a:cxnLst/>
              <a:rect l="l" t="t" r="r" b="b"/>
              <a:pathLst>
                <a:path w="19127" h="15781" extrusionOk="0">
                  <a:moveTo>
                    <a:pt x="19126" y="1"/>
                  </a:moveTo>
                  <a:lnTo>
                    <a:pt x="0" y="157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50"/>
            <p:cNvSpPr/>
            <p:nvPr/>
          </p:nvSpPr>
          <p:spPr>
            <a:xfrm>
              <a:off x="1713895" y="2624978"/>
              <a:ext cx="968195" cy="797967"/>
            </a:xfrm>
            <a:custGeom>
              <a:avLst/>
              <a:gdLst/>
              <a:ahLst/>
              <a:cxnLst/>
              <a:rect l="l" t="t" r="r" b="b"/>
              <a:pathLst>
                <a:path w="19281" h="15891" extrusionOk="0">
                  <a:moveTo>
                    <a:pt x="19208" y="0"/>
                  </a:moveTo>
                  <a:cubicBezTo>
                    <a:pt x="19193" y="0"/>
                    <a:pt x="19178" y="8"/>
                    <a:pt x="19164" y="22"/>
                  </a:cubicBezTo>
                  <a:lnTo>
                    <a:pt x="30" y="15766"/>
                  </a:lnTo>
                  <a:cubicBezTo>
                    <a:pt x="1" y="15795"/>
                    <a:pt x="1" y="15831"/>
                    <a:pt x="30" y="15861"/>
                  </a:cubicBezTo>
                  <a:cubicBezTo>
                    <a:pt x="30" y="15861"/>
                    <a:pt x="59" y="15890"/>
                    <a:pt x="96" y="15890"/>
                  </a:cubicBezTo>
                  <a:lnTo>
                    <a:pt x="125" y="15861"/>
                  </a:lnTo>
                  <a:lnTo>
                    <a:pt x="19252" y="118"/>
                  </a:lnTo>
                  <a:cubicBezTo>
                    <a:pt x="19281" y="88"/>
                    <a:pt x="19281" y="52"/>
                    <a:pt x="19252" y="22"/>
                  </a:cubicBezTo>
                  <a:cubicBezTo>
                    <a:pt x="19237" y="8"/>
                    <a:pt x="19222" y="0"/>
                    <a:pt x="1920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50"/>
            <p:cNvSpPr/>
            <p:nvPr/>
          </p:nvSpPr>
          <p:spPr>
            <a:xfrm>
              <a:off x="1830493" y="2771704"/>
              <a:ext cx="960462" cy="792041"/>
            </a:xfrm>
            <a:custGeom>
              <a:avLst/>
              <a:gdLst/>
              <a:ahLst/>
              <a:cxnLst/>
              <a:rect l="l" t="t" r="r" b="b"/>
              <a:pathLst>
                <a:path w="19127" h="15773" extrusionOk="0">
                  <a:moveTo>
                    <a:pt x="19126" y="0"/>
                  </a:moveTo>
                  <a:lnTo>
                    <a:pt x="0" y="157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50"/>
            <p:cNvSpPr/>
            <p:nvPr/>
          </p:nvSpPr>
          <p:spPr>
            <a:xfrm>
              <a:off x="1827179" y="2769093"/>
              <a:ext cx="968547" cy="797967"/>
            </a:xfrm>
            <a:custGeom>
              <a:avLst/>
              <a:gdLst/>
              <a:ahLst/>
              <a:cxnLst/>
              <a:rect l="l" t="t" r="r" b="b"/>
              <a:pathLst>
                <a:path w="19288" h="15891" extrusionOk="0">
                  <a:moveTo>
                    <a:pt x="19208" y="1"/>
                  </a:moveTo>
                  <a:cubicBezTo>
                    <a:pt x="19192" y="1"/>
                    <a:pt x="19178" y="8"/>
                    <a:pt x="19163" y="23"/>
                  </a:cubicBezTo>
                  <a:lnTo>
                    <a:pt x="37" y="15766"/>
                  </a:lnTo>
                  <a:cubicBezTo>
                    <a:pt x="0" y="15795"/>
                    <a:pt x="0" y="15825"/>
                    <a:pt x="37" y="15854"/>
                  </a:cubicBezTo>
                  <a:cubicBezTo>
                    <a:pt x="37" y="15890"/>
                    <a:pt x="66" y="15890"/>
                    <a:pt x="66" y="15890"/>
                  </a:cubicBezTo>
                  <a:cubicBezTo>
                    <a:pt x="95" y="15890"/>
                    <a:pt x="95" y="15890"/>
                    <a:pt x="125" y="15854"/>
                  </a:cubicBezTo>
                  <a:lnTo>
                    <a:pt x="19258" y="111"/>
                  </a:lnTo>
                  <a:cubicBezTo>
                    <a:pt x="19287" y="81"/>
                    <a:pt x="19287" y="52"/>
                    <a:pt x="19258" y="23"/>
                  </a:cubicBezTo>
                  <a:cubicBezTo>
                    <a:pt x="19240" y="8"/>
                    <a:pt x="19223" y="1"/>
                    <a:pt x="19208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50"/>
            <p:cNvSpPr/>
            <p:nvPr/>
          </p:nvSpPr>
          <p:spPr>
            <a:xfrm>
              <a:off x="1874982" y="3108842"/>
              <a:ext cx="375056" cy="348442"/>
            </a:xfrm>
            <a:custGeom>
              <a:avLst/>
              <a:gdLst/>
              <a:ahLst/>
              <a:cxnLst/>
              <a:rect l="l" t="t" r="r" b="b"/>
              <a:pathLst>
                <a:path w="7469" h="6939" extrusionOk="0">
                  <a:moveTo>
                    <a:pt x="2014" y="1"/>
                  </a:moveTo>
                  <a:lnTo>
                    <a:pt x="0" y="1678"/>
                  </a:lnTo>
                  <a:cubicBezTo>
                    <a:pt x="1369" y="4328"/>
                    <a:pt x="4328" y="6225"/>
                    <a:pt x="4328" y="6225"/>
                  </a:cubicBezTo>
                  <a:cubicBezTo>
                    <a:pt x="4941" y="6785"/>
                    <a:pt x="5289" y="6938"/>
                    <a:pt x="5514" y="6938"/>
                  </a:cubicBezTo>
                  <a:cubicBezTo>
                    <a:pt x="5692" y="6938"/>
                    <a:pt x="5793" y="6842"/>
                    <a:pt x="5887" y="6774"/>
                  </a:cubicBezTo>
                  <a:cubicBezTo>
                    <a:pt x="7139" y="5888"/>
                    <a:pt x="6920" y="5280"/>
                    <a:pt x="6920" y="5280"/>
                  </a:cubicBezTo>
                  <a:cubicBezTo>
                    <a:pt x="6920" y="5280"/>
                    <a:pt x="7469" y="5126"/>
                    <a:pt x="7139" y="4914"/>
                  </a:cubicBezTo>
                  <a:cubicBezTo>
                    <a:pt x="6416" y="4478"/>
                    <a:pt x="5706" y="4407"/>
                    <a:pt x="5322" y="4407"/>
                  </a:cubicBezTo>
                  <a:cubicBezTo>
                    <a:pt x="5139" y="4407"/>
                    <a:pt x="5031" y="4423"/>
                    <a:pt x="5031" y="4423"/>
                  </a:cubicBezTo>
                  <a:lnTo>
                    <a:pt x="4423" y="3450"/>
                  </a:lnTo>
                  <a:lnTo>
                    <a:pt x="20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50"/>
            <p:cNvSpPr/>
            <p:nvPr/>
          </p:nvSpPr>
          <p:spPr>
            <a:xfrm>
              <a:off x="1870162" y="3104925"/>
              <a:ext cx="372545" cy="356225"/>
            </a:xfrm>
            <a:custGeom>
              <a:avLst/>
              <a:gdLst/>
              <a:ahLst/>
              <a:cxnLst/>
              <a:rect l="l" t="t" r="r" b="b"/>
              <a:pathLst>
                <a:path w="7419" h="7094" extrusionOk="0">
                  <a:moveTo>
                    <a:pt x="2103" y="1"/>
                  </a:moveTo>
                  <a:cubicBezTo>
                    <a:pt x="2094" y="1"/>
                    <a:pt x="2084" y="4"/>
                    <a:pt x="2073" y="13"/>
                  </a:cubicBezTo>
                  <a:cubicBezTo>
                    <a:pt x="2044" y="49"/>
                    <a:pt x="2044" y="79"/>
                    <a:pt x="2044" y="108"/>
                  </a:cubicBezTo>
                  <a:lnTo>
                    <a:pt x="4453" y="3557"/>
                  </a:lnTo>
                  <a:lnTo>
                    <a:pt x="5068" y="4531"/>
                  </a:lnTo>
                  <a:cubicBezTo>
                    <a:pt x="5068" y="4531"/>
                    <a:pt x="5097" y="4560"/>
                    <a:pt x="5127" y="4560"/>
                  </a:cubicBezTo>
                  <a:cubicBezTo>
                    <a:pt x="5127" y="4560"/>
                    <a:pt x="5207" y="4551"/>
                    <a:pt x="5346" y="4551"/>
                  </a:cubicBezTo>
                  <a:cubicBezTo>
                    <a:pt x="5705" y="4551"/>
                    <a:pt x="6454" y="4612"/>
                    <a:pt x="7199" y="5051"/>
                  </a:cubicBezTo>
                  <a:cubicBezTo>
                    <a:pt x="7265" y="5080"/>
                    <a:pt x="7265" y="5109"/>
                    <a:pt x="7265" y="5139"/>
                  </a:cubicBezTo>
                  <a:cubicBezTo>
                    <a:pt x="7265" y="5175"/>
                    <a:pt x="7140" y="5263"/>
                    <a:pt x="6987" y="5292"/>
                  </a:cubicBezTo>
                  <a:cubicBezTo>
                    <a:pt x="6957" y="5322"/>
                    <a:pt x="6957" y="5358"/>
                    <a:pt x="6957" y="5387"/>
                  </a:cubicBezTo>
                  <a:cubicBezTo>
                    <a:pt x="6957" y="5387"/>
                    <a:pt x="7111" y="5966"/>
                    <a:pt x="5954" y="6786"/>
                  </a:cubicBezTo>
                  <a:lnTo>
                    <a:pt x="5917" y="6823"/>
                  </a:lnTo>
                  <a:cubicBezTo>
                    <a:pt x="5834" y="6880"/>
                    <a:pt x="5746" y="6943"/>
                    <a:pt x="5609" y="6943"/>
                  </a:cubicBezTo>
                  <a:cubicBezTo>
                    <a:pt x="5397" y="6943"/>
                    <a:pt x="5066" y="6793"/>
                    <a:pt x="4453" y="6237"/>
                  </a:cubicBezTo>
                  <a:cubicBezTo>
                    <a:pt x="4424" y="6208"/>
                    <a:pt x="1495" y="4318"/>
                    <a:pt x="155" y="1726"/>
                  </a:cubicBezTo>
                  <a:cubicBezTo>
                    <a:pt x="125" y="1697"/>
                    <a:pt x="96" y="1697"/>
                    <a:pt x="60" y="1697"/>
                  </a:cubicBezTo>
                  <a:cubicBezTo>
                    <a:pt x="30" y="1726"/>
                    <a:pt x="1" y="1756"/>
                    <a:pt x="30" y="1785"/>
                  </a:cubicBezTo>
                  <a:cubicBezTo>
                    <a:pt x="1407" y="4406"/>
                    <a:pt x="4365" y="6332"/>
                    <a:pt x="4394" y="6332"/>
                  </a:cubicBezTo>
                  <a:cubicBezTo>
                    <a:pt x="5002" y="6911"/>
                    <a:pt x="5339" y="7094"/>
                    <a:pt x="5617" y="7094"/>
                  </a:cubicBezTo>
                  <a:cubicBezTo>
                    <a:pt x="5771" y="7094"/>
                    <a:pt x="5888" y="7006"/>
                    <a:pt x="5983" y="6940"/>
                  </a:cubicBezTo>
                  <a:lnTo>
                    <a:pt x="6042" y="6911"/>
                  </a:lnTo>
                  <a:cubicBezTo>
                    <a:pt x="7082" y="6149"/>
                    <a:pt x="7111" y="5600"/>
                    <a:pt x="7111" y="5417"/>
                  </a:cubicBezTo>
                  <a:cubicBezTo>
                    <a:pt x="7199" y="5387"/>
                    <a:pt x="7382" y="5292"/>
                    <a:pt x="7419" y="5139"/>
                  </a:cubicBezTo>
                  <a:cubicBezTo>
                    <a:pt x="7419" y="5080"/>
                    <a:pt x="7382" y="4992"/>
                    <a:pt x="7265" y="4926"/>
                  </a:cubicBezTo>
                  <a:cubicBezTo>
                    <a:pt x="6449" y="4445"/>
                    <a:pt x="5678" y="4405"/>
                    <a:pt x="5320" y="4405"/>
                  </a:cubicBezTo>
                  <a:cubicBezTo>
                    <a:pt x="5247" y="4405"/>
                    <a:pt x="5192" y="4406"/>
                    <a:pt x="5156" y="4406"/>
                  </a:cubicBezTo>
                  <a:lnTo>
                    <a:pt x="4577" y="3491"/>
                  </a:lnTo>
                  <a:lnTo>
                    <a:pt x="2168" y="49"/>
                  </a:lnTo>
                  <a:cubicBezTo>
                    <a:pt x="2147" y="23"/>
                    <a:pt x="2127" y="1"/>
                    <a:pt x="210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50"/>
            <p:cNvSpPr/>
            <p:nvPr/>
          </p:nvSpPr>
          <p:spPr>
            <a:xfrm>
              <a:off x="1858060" y="2972460"/>
              <a:ext cx="168421" cy="82754"/>
            </a:xfrm>
            <a:custGeom>
              <a:avLst/>
              <a:gdLst/>
              <a:ahLst/>
              <a:cxnLst/>
              <a:rect l="l" t="t" r="r" b="b"/>
              <a:pathLst>
                <a:path w="3354" h="1648" extrusionOk="0">
                  <a:moveTo>
                    <a:pt x="0" y="0"/>
                  </a:moveTo>
                  <a:lnTo>
                    <a:pt x="0" y="29"/>
                  </a:lnTo>
                  <a:cubicBezTo>
                    <a:pt x="1494" y="1465"/>
                    <a:pt x="3295" y="1648"/>
                    <a:pt x="3325" y="1648"/>
                  </a:cubicBezTo>
                  <a:cubicBezTo>
                    <a:pt x="3325" y="1648"/>
                    <a:pt x="3354" y="1648"/>
                    <a:pt x="3354" y="1618"/>
                  </a:cubicBezTo>
                  <a:cubicBezTo>
                    <a:pt x="3354" y="1618"/>
                    <a:pt x="3354" y="1589"/>
                    <a:pt x="3325" y="1589"/>
                  </a:cubicBezTo>
                  <a:cubicBezTo>
                    <a:pt x="3325" y="1589"/>
                    <a:pt x="1523" y="1435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50"/>
            <p:cNvSpPr/>
            <p:nvPr/>
          </p:nvSpPr>
          <p:spPr>
            <a:xfrm>
              <a:off x="1890047" y="2224972"/>
              <a:ext cx="571447" cy="515959"/>
            </a:xfrm>
            <a:custGeom>
              <a:avLst/>
              <a:gdLst/>
              <a:ahLst/>
              <a:cxnLst/>
              <a:rect l="l" t="t" r="r" b="b"/>
              <a:pathLst>
                <a:path w="11380" h="10275" extrusionOk="0">
                  <a:moveTo>
                    <a:pt x="6826" y="0"/>
                  </a:moveTo>
                  <a:cubicBezTo>
                    <a:pt x="6013" y="0"/>
                    <a:pt x="5112" y="144"/>
                    <a:pt x="4152" y="454"/>
                  </a:cubicBezTo>
                  <a:cubicBezTo>
                    <a:pt x="945" y="1464"/>
                    <a:pt x="0" y="3932"/>
                    <a:pt x="1223" y="6956"/>
                  </a:cubicBezTo>
                  <a:cubicBezTo>
                    <a:pt x="2207" y="9384"/>
                    <a:pt x="3879" y="10275"/>
                    <a:pt x="5799" y="10275"/>
                  </a:cubicBezTo>
                  <a:cubicBezTo>
                    <a:pt x="6265" y="10275"/>
                    <a:pt x="6746" y="10222"/>
                    <a:pt x="7235" y="10127"/>
                  </a:cubicBezTo>
                  <a:cubicBezTo>
                    <a:pt x="9915" y="9607"/>
                    <a:pt x="11379" y="7439"/>
                    <a:pt x="11379" y="5455"/>
                  </a:cubicBezTo>
                  <a:cubicBezTo>
                    <a:pt x="11350" y="3324"/>
                    <a:pt x="10618" y="1947"/>
                    <a:pt x="10618" y="1947"/>
                  </a:cubicBezTo>
                  <a:cubicBezTo>
                    <a:pt x="10030" y="727"/>
                    <a:pt x="8651" y="0"/>
                    <a:pt x="6826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50"/>
            <p:cNvSpPr/>
            <p:nvPr/>
          </p:nvSpPr>
          <p:spPr>
            <a:xfrm>
              <a:off x="2363616" y="2463740"/>
              <a:ext cx="127546" cy="132618"/>
            </a:xfrm>
            <a:custGeom>
              <a:avLst/>
              <a:gdLst/>
              <a:ahLst/>
              <a:cxnLst/>
              <a:rect l="l" t="t" r="r" b="b"/>
              <a:pathLst>
                <a:path w="2540" h="2641" extrusionOk="0">
                  <a:moveTo>
                    <a:pt x="1107" y="1"/>
                  </a:moveTo>
                  <a:cubicBezTo>
                    <a:pt x="540" y="1"/>
                    <a:pt x="1" y="246"/>
                    <a:pt x="1" y="246"/>
                  </a:cubicBezTo>
                  <a:lnTo>
                    <a:pt x="154" y="2077"/>
                  </a:lnTo>
                  <a:cubicBezTo>
                    <a:pt x="414" y="2451"/>
                    <a:pt x="829" y="2640"/>
                    <a:pt x="1230" y="2640"/>
                  </a:cubicBezTo>
                  <a:cubicBezTo>
                    <a:pt x="1903" y="2640"/>
                    <a:pt x="2539" y="2110"/>
                    <a:pt x="2351" y="1037"/>
                  </a:cubicBezTo>
                  <a:cubicBezTo>
                    <a:pt x="2189" y="214"/>
                    <a:pt x="1636" y="1"/>
                    <a:pt x="1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50"/>
            <p:cNvSpPr/>
            <p:nvPr/>
          </p:nvSpPr>
          <p:spPr>
            <a:xfrm>
              <a:off x="2360302" y="2460276"/>
              <a:ext cx="130609" cy="139748"/>
            </a:xfrm>
            <a:custGeom>
              <a:avLst/>
              <a:gdLst/>
              <a:ahLst/>
              <a:cxnLst/>
              <a:rect l="l" t="t" r="r" b="b"/>
              <a:pathLst>
                <a:path w="2601" h="2783" extrusionOk="0">
                  <a:moveTo>
                    <a:pt x="1165" y="152"/>
                  </a:moveTo>
                  <a:cubicBezTo>
                    <a:pt x="1375" y="152"/>
                    <a:pt x="1588" y="188"/>
                    <a:pt x="1773" y="286"/>
                  </a:cubicBezTo>
                  <a:cubicBezTo>
                    <a:pt x="2080" y="439"/>
                    <a:pt x="2263" y="710"/>
                    <a:pt x="2322" y="1135"/>
                  </a:cubicBezTo>
                  <a:cubicBezTo>
                    <a:pt x="2476" y="1809"/>
                    <a:pt x="2234" y="2358"/>
                    <a:pt x="1743" y="2570"/>
                  </a:cubicBezTo>
                  <a:cubicBezTo>
                    <a:pt x="1617" y="2618"/>
                    <a:pt x="1480" y="2640"/>
                    <a:pt x="1341" y="2640"/>
                  </a:cubicBezTo>
                  <a:cubicBezTo>
                    <a:pt x="943" y="2640"/>
                    <a:pt x="529" y="2453"/>
                    <a:pt x="279" y="2116"/>
                  </a:cubicBezTo>
                  <a:lnTo>
                    <a:pt x="154" y="374"/>
                  </a:lnTo>
                  <a:cubicBezTo>
                    <a:pt x="279" y="314"/>
                    <a:pt x="716" y="152"/>
                    <a:pt x="1165" y="152"/>
                  </a:cubicBezTo>
                  <a:close/>
                  <a:moveTo>
                    <a:pt x="1149" y="0"/>
                  </a:moveTo>
                  <a:cubicBezTo>
                    <a:pt x="600" y="0"/>
                    <a:pt x="78" y="231"/>
                    <a:pt x="37" y="256"/>
                  </a:cubicBezTo>
                  <a:cubicBezTo>
                    <a:pt x="1" y="256"/>
                    <a:pt x="1" y="286"/>
                    <a:pt x="1" y="315"/>
                  </a:cubicBezTo>
                  <a:lnTo>
                    <a:pt x="154" y="2146"/>
                  </a:lnTo>
                  <a:lnTo>
                    <a:pt x="154" y="2175"/>
                  </a:lnTo>
                  <a:cubicBezTo>
                    <a:pt x="433" y="2570"/>
                    <a:pt x="857" y="2783"/>
                    <a:pt x="1282" y="2783"/>
                  </a:cubicBezTo>
                  <a:cubicBezTo>
                    <a:pt x="1465" y="2783"/>
                    <a:pt x="1619" y="2753"/>
                    <a:pt x="1802" y="2695"/>
                  </a:cubicBezTo>
                  <a:cubicBezTo>
                    <a:pt x="2351" y="2453"/>
                    <a:pt x="2600" y="1867"/>
                    <a:pt x="2476" y="1106"/>
                  </a:cubicBezTo>
                  <a:cubicBezTo>
                    <a:pt x="2381" y="652"/>
                    <a:pt x="2168" y="315"/>
                    <a:pt x="1831" y="161"/>
                  </a:cubicBezTo>
                  <a:cubicBezTo>
                    <a:pt x="1623" y="43"/>
                    <a:pt x="1383" y="0"/>
                    <a:pt x="1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50"/>
            <p:cNvSpPr/>
            <p:nvPr/>
          </p:nvSpPr>
          <p:spPr>
            <a:xfrm>
              <a:off x="2374262" y="2488195"/>
              <a:ext cx="91994" cy="81298"/>
            </a:xfrm>
            <a:custGeom>
              <a:avLst/>
              <a:gdLst/>
              <a:ahLst/>
              <a:cxnLst/>
              <a:rect l="l" t="t" r="r" b="b"/>
              <a:pathLst>
                <a:path w="1832" h="1619" extrusionOk="0">
                  <a:moveTo>
                    <a:pt x="1187" y="1"/>
                  </a:moveTo>
                  <a:cubicBezTo>
                    <a:pt x="975" y="1"/>
                    <a:pt x="763" y="96"/>
                    <a:pt x="550" y="250"/>
                  </a:cubicBezTo>
                  <a:cubicBezTo>
                    <a:pt x="1" y="762"/>
                    <a:pt x="492" y="1590"/>
                    <a:pt x="492" y="1590"/>
                  </a:cubicBezTo>
                  <a:cubicBezTo>
                    <a:pt x="521" y="1590"/>
                    <a:pt x="521" y="1619"/>
                    <a:pt x="550" y="1619"/>
                  </a:cubicBezTo>
                  <a:lnTo>
                    <a:pt x="550" y="1590"/>
                  </a:lnTo>
                  <a:cubicBezTo>
                    <a:pt x="579" y="1590"/>
                    <a:pt x="579" y="1560"/>
                    <a:pt x="550" y="1560"/>
                  </a:cubicBezTo>
                  <a:cubicBezTo>
                    <a:pt x="550" y="1560"/>
                    <a:pt x="89" y="762"/>
                    <a:pt x="609" y="308"/>
                  </a:cubicBezTo>
                  <a:cubicBezTo>
                    <a:pt x="768" y="174"/>
                    <a:pt x="928" y="90"/>
                    <a:pt x="1107" y="90"/>
                  </a:cubicBezTo>
                  <a:cubicBezTo>
                    <a:pt x="1133" y="90"/>
                    <a:pt x="1160" y="92"/>
                    <a:pt x="1187" y="96"/>
                  </a:cubicBezTo>
                  <a:cubicBezTo>
                    <a:pt x="1524" y="125"/>
                    <a:pt x="1773" y="396"/>
                    <a:pt x="1773" y="396"/>
                  </a:cubicBezTo>
                  <a:cubicBezTo>
                    <a:pt x="1773" y="414"/>
                    <a:pt x="1780" y="423"/>
                    <a:pt x="1788" y="423"/>
                  </a:cubicBezTo>
                  <a:cubicBezTo>
                    <a:pt x="1795" y="423"/>
                    <a:pt x="1802" y="414"/>
                    <a:pt x="1802" y="396"/>
                  </a:cubicBezTo>
                  <a:cubicBezTo>
                    <a:pt x="1832" y="396"/>
                    <a:pt x="1832" y="367"/>
                    <a:pt x="1832" y="367"/>
                  </a:cubicBezTo>
                  <a:cubicBezTo>
                    <a:pt x="1802" y="337"/>
                    <a:pt x="1553" y="30"/>
                    <a:pt x="1187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50"/>
            <p:cNvSpPr/>
            <p:nvPr/>
          </p:nvSpPr>
          <p:spPr>
            <a:xfrm>
              <a:off x="2387870" y="2519830"/>
              <a:ext cx="53730" cy="15868"/>
            </a:xfrm>
            <a:custGeom>
              <a:avLst/>
              <a:gdLst/>
              <a:ahLst/>
              <a:cxnLst/>
              <a:rect l="l" t="t" r="r" b="b"/>
              <a:pathLst>
                <a:path w="1070" h="316" extrusionOk="0">
                  <a:moveTo>
                    <a:pt x="550" y="1"/>
                  </a:moveTo>
                  <a:cubicBezTo>
                    <a:pt x="375" y="1"/>
                    <a:pt x="184" y="60"/>
                    <a:pt x="38" y="257"/>
                  </a:cubicBezTo>
                  <a:cubicBezTo>
                    <a:pt x="1" y="286"/>
                    <a:pt x="1" y="286"/>
                    <a:pt x="38" y="315"/>
                  </a:cubicBezTo>
                  <a:lnTo>
                    <a:pt x="67" y="315"/>
                  </a:lnTo>
                  <a:cubicBezTo>
                    <a:pt x="202" y="132"/>
                    <a:pt x="382" y="78"/>
                    <a:pt x="548" y="78"/>
                  </a:cubicBezTo>
                  <a:cubicBezTo>
                    <a:pt x="794" y="78"/>
                    <a:pt x="1011" y="198"/>
                    <a:pt x="1011" y="198"/>
                  </a:cubicBezTo>
                  <a:lnTo>
                    <a:pt x="1041" y="169"/>
                  </a:lnTo>
                  <a:cubicBezTo>
                    <a:pt x="1070" y="169"/>
                    <a:pt x="1041" y="132"/>
                    <a:pt x="1041" y="132"/>
                  </a:cubicBezTo>
                  <a:cubicBezTo>
                    <a:pt x="1041" y="132"/>
                    <a:pt x="812" y="1"/>
                    <a:pt x="550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50"/>
            <p:cNvSpPr/>
            <p:nvPr/>
          </p:nvSpPr>
          <p:spPr>
            <a:xfrm>
              <a:off x="1926803" y="2225776"/>
              <a:ext cx="507121" cy="513649"/>
            </a:xfrm>
            <a:custGeom>
              <a:avLst/>
              <a:gdLst/>
              <a:ahLst/>
              <a:cxnLst/>
              <a:rect l="l" t="t" r="r" b="b"/>
              <a:pathLst>
                <a:path w="10099" h="10229" extrusionOk="0">
                  <a:moveTo>
                    <a:pt x="5870" y="0"/>
                  </a:moveTo>
                  <a:cubicBezTo>
                    <a:pt x="5175" y="0"/>
                    <a:pt x="4412" y="130"/>
                    <a:pt x="3603" y="408"/>
                  </a:cubicBezTo>
                  <a:cubicBezTo>
                    <a:pt x="799" y="1382"/>
                    <a:pt x="1" y="3791"/>
                    <a:pt x="1128" y="6845"/>
                  </a:cubicBezTo>
                  <a:cubicBezTo>
                    <a:pt x="2029" y="9350"/>
                    <a:pt x="3572" y="10229"/>
                    <a:pt x="5326" y="10229"/>
                  </a:cubicBezTo>
                  <a:cubicBezTo>
                    <a:pt x="5710" y="10229"/>
                    <a:pt x="6103" y="10187"/>
                    <a:pt x="6503" y="10111"/>
                  </a:cubicBezTo>
                  <a:cubicBezTo>
                    <a:pt x="8853" y="9620"/>
                    <a:pt x="10098" y="7489"/>
                    <a:pt x="10040" y="5534"/>
                  </a:cubicBezTo>
                  <a:cubicBezTo>
                    <a:pt x="10010" y="3396"/>
                    <a:pt x="9337" y="1997"/>
                    <a:pt x="9337" y="1997"/>
                  </a:cubicBezTo>
                  <a:cubicBezTo>
                    <a:pt x="8799" y="747"/>
                    <a:pt x="7533" y="0"/>
                    <a:pt x="58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50"/>
            <p:cNvSpPr/>
            <p:nvPr/>
          </p:nvSpPr>
          <p:spPr>
            <a:xfrm>
              <a:off x="1946638" y="2222863"/>
              <a:ext cx="490601" cy="519826"/>
            </a:xfrm>
            <a:custGeom>
              <a:avLst/>
              <a:gdLst/>
              <a:ahLst/>
              <a:cxnLst/>
              <a:rect l="l" t="t" r="r" b="b"/>
              <a:pathLst>
                <a:path w="9770" h="10352" extrusionOk="0">
                  <a:moveTo>
                    <a:pt x="5464" y="130"/>
                  </a:moveTo>
                  <a:cubicBezTo>
                    <a:pt x="7052" y="130"/>
                    <a:pt x="8334" y="833"/>
                    <a:pt x="8883" y="2085"/>
                  </a:cubicBezTo>
                  <a:cubicBezTo>
                    <a:pt x="8883" y="2114"/>
                    <a:pt x="9557" y="3483"/>
                    <a:pt x="9586" y="5592"/>
                  </a:cubicBezTo>
                  <a:cubicBezTo>
                    <a:pt x="9645" y="7452"/>
                    <a:pt x="8458" y="9619"/>
                    <a:pt x="6079" y="10073"/>
                  </a:cubicBezTo>
                  <a:cubicBezTo>
                    <a:pt x="5664" y="10158"/>
                    <a:pt x="5270" y="10201"/>
                    <a:pt x="4896" y="10201"/>
                  </a:cubicBezTo>
                  <a:cubicBezTo>
                    <a:pt x="2986" y="10201"/>
                    <a:pt x="1614" y="9090"/>
                    <a:pt x="799" y="6874"/>
                  </a:cubicBezTo>
                  <a:cubicBezTo>
                    <a:pt x="184" y="5226"/>
                    <a:pt x="155" y="3762"/>
                    <a:pt x="704" y="2634"/>
                  </a:cubicBezTo>
                  <a:cubicBezTo>
                    <a:pt x="1165" y="1653"/>
                    <a:pt x="2015" y="957"/>
                    <a:pt x="3238" y="525"/>
                  </a:cubicBezTo>
                  <a:cubicBezTo>
                    <a:pt x="3999" y="283"/>
                    <a:pt x="4761" y="130"/>
                    <a:pt x="5464" y="130"/>
                  </a:cubicBezTo>
                  <a:close/>
                  <a:moveTo>
                    <a:pt x="5454" y="1"/>
                  </a:moveTo>
                  <a:cubicBezTo>
                    <a:pt x="4745" y="1"/>
                    <a:pt x="3975" y="133"/>
                    <a:pt x="3179" y="408"/>
                  </a:cubicBezTo>
                  <a:cubicBezTo>
                    <a:pt x="1927" y="833"/>
                    <a:pt x="1041" y="1565"/>
                    <a:pt x="587" y="2568"/>
                  </a:cubicBezTo>
                  <a:cubicBezTo>
                    <a:pt x="1" y="3732"/>
                    <a:pt x="38" y="5255"/>
                    <a:pt x="675" y="6932"/>
                  </a:cubicBezTo>
                  <a:cubicBezTo>
                    <a:pt x="1502" y="9195"/>
                    <a:pt x="2930" y="10352"/>
                    <a:pt x="4914" y="10352"/>
                  </a:cubicBezTo>
                  <a:cubicBezTo>
                    <a:pt x="5280" y="10352"/>
                    <a:pt x="5676" y="10322"/>
                    <a:pt x="6108" y="10227"/>
                  </a:cubicBezTo>
                  <a:cubicBezTo>
                    <a:pt x="8546" y="9744"/>
                    <a:pt x="9769" y="7511"/>
                    <a:pt x="9740" y="5592"/>
                  </a:cubicBezTo>
                  <a:cubicBezTo>
                    <a:pt x="9674" y="3483"/>
                    <a:pt x="9037" y="2085"/>
                    <a:pt x="9008" y="2019"/>
                  </a:cubicBezTo>
                  <a:cubicBezTo>
                    <a:pt x="8429" y="718"/>
                    <a:pt x="7104" y="1"/>
                    <a:pt x="54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50"/>
            <p:cNvSpPr/>
            <p:nvPr/>
          </p:nvSpPr>
          <p:spPr>
            <a:xfrm>
              <a:off x="1868706" y="2207297"/>
              <a:ext cx="321778" cy="354518"/>
            </a:xfrm>
            <a:custGeom>
              <a:avLst/>
              <a:gdLst/>
              <a:ahLst/>
              <a:cxnLst/>
              <a:rect l="l" t="t" r="r" b="b"/>
              <a:pathLst>
                <a:path w="6408" h="7060" extrusionOk="0">
                  <a:moveTo>
                    <a:pt x="5668" y="0"/>
                  </a:moveTo>
                  <a:cubicBezTo>
                    <a:pt x="4696" y="0"/>
                    <a:pt x="2338" y="189"/>
                    <a:pt x="1311" y="1933"/>
                  </a:cubicBezTo>
                  <a:cubicBezTo>
                    <a:pt x="1" y="4159"/>
                    <a:pt x="1370" y="7059"/>
                    <a:pt x="1370" y="7059"/>
                  </a:cubicBezTo>
                  <a:lnTo>
                    <a:pt x="2227" y="6759"/>
                  </a:lnTo>
                  <a:cubicBezTo>
                    <a:pt x="2227" y="6759"/>
                    <a:pt x="3054" y="5170"/>
                    <a:pt x="3567" y="4804"/>
                  </a:cubicBezTo>
                  <a:cubicBezTo>
                    <a:pt x="4519" y="4101"/>
                    <a:pt x="5829" y="4196"/>
                    <a:pt x="6408" y="2395"/>
                  </a:cubicBezTo>
                  <a:lnTo>
                    <a:pt x="6100" y="15"/>
                  </a:lnTo>
                  <a:cubicBezTo>
                    <a:pt x="6100" y="15"/>
                    <a:pt x="5937" y="0"/>
                    <a:pt x="5668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50"/>
            <p:cNvSpPr/>
            <p:nvPr/>
          </p:nvSpPr>
          <p:spPr>
            <a:xfrm>
              <a:off x="2175012" y="2190475"/>
              <a:ext cx="320321" cy="299231"/>
            </a:xfrm>
            <a:custGeom>
              <a:avLst/>
              <a:gdLst/>
              <a:ahLst/>
              <a:cxnLst/>
              <a:rect l="l" t="t" r="r" b="b"/>
              <a:pathLst>
                <a:path w="6379" h="5959" extrusionOk="0">
                  <a:moveTo>
                    <a:pt x="1894" y="0"/>
                  </a:moveTo>
                  <a:cubicBezTo>
                    <a:pt x="834" y="0"/>
                    <a:pt x="0" y="350"/>
                    <a:pt x="0" y="350"/>
                  </a:cubicBezTo>
                  <a:lnTo>
                    <a:pt x="308" y="2730"/>
                  </a:lnTo>
                  <a:cubicBezTo>
                    <a:pt x="1348" y="4311"/>
                    <a:pt x="2446" y="4099"/>
                    <a:pt x="3544" y="4494"/>
                  </a:cubicBezTo>
                  <a:cubicBezTo>
                    <a:pt x="4123" y="4743"/>
                    <a:pt x="4914" y="5900"/>
                    <a:pt x="4914" y="5900"/>
                  </a:cubicBezTo>
                  <a:lnTo>
                    <a:pt x="5829" y="5959"/>
                  </a:lnTo>
                  <a:cubicBezTo>
                    <a:pt x="5829" y="5959"/>
                    <a:pt x="6378" y="2818"/>
                    <a:pt x="4547" y="1016"/>
                  </a:cubicBezTo>
                  <a:cubicBezTo>
                    <a:pt x="3723" y="221"/>
                    <a:pt x="2737" y="0"/>
                    <a:pt x="1894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50"/>
            <p:cNvSpPr/>
            <p:nvPr/>
          </p:nvSpPr>
          <p:spPr>
            <a:xfrm>
              <a:off x="1897227" y="2523043"/>
              <a:ext cx="124885" cy="134877"/>
            </a:xfrm>
            <a:custGeom>
              <a:avLst/>
              <a:gdLst/>
              <a:ahLst/>
              <a:cxnLst/>
              <a:rect l="l" t="t" r="r" b="b"/>
              <a:pathLst>
                <a:path w="2487" h="2686" extrusionOk="0">
                  <a:moveTo>
                    <a:pt x="1313" y="0"/>
                  </a:moveTo>
                  <a:cubicBezTo>
                    <a:pt x="802" y="0"/>
                    <a:pt x="1" y="187"/>
                    <a:pt x="106" y="1386"/>
                  </a:cubicBezTo>
                  <a:cubicBezTo>
                    <a:pt x="168" y="2295"/>
                    <a:pt x="699" y="2685"/>
                    <a:pt x="1253" y="2685"/>
                  </a:cubicBezTo>
                  <a:cubicBezTo>
                    <a:pt x="1757" y="2685"/>
                    <a:pt x="2280" y="2362"/>
                    <a:pt x="2486" y="1811"/>
                  </a:cubicBezTo>
                  <a:lnTo>
                    <a:pt x="1717" y="39"/>
                  </a:lnTo>
                  <a:cubicBezTo>
                    <a:pt x="1717" y="39"/>
                    <a:pt x="1545" y="0"/>
                    <a:pt x="1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50"/>
            <p:cNvSpPr/>
            <p:nvPr/>
          </p:nvSpPr>
          <p:spPr>
            <a:xfrm>
              <a:off x="1896273" y="2520031"/>
              <a:ext cx="128751" cy="141405"/>
            </a:xfrm>
            <a:custGeom>
              <a:avLst/>
              <a:gdLst/>
              <a:ahLst/>
              <a:cxnLst/>
              <a:rect l="l" t="t" r="r" b="b"/>
              <a:pathLst>
                <a:path w="2564" h="2816" extrusionOk="0">
                  <a:moveTo>
                    <a:pt x="1308" y="1"/>
                  </a:moveTo>
                  <a:cubicBezTo>
                    <a:pt x="1033" y="1"/>
                    <a:pt x="675" y="54"/>
                    <a:pt x="396" y="282"/>
                  </a:cubicBezTo>
                  <a:cubicBezTo>
                    <a:pt x="125" y="531"/>
                    <a:pt x="1" y="926"/>
                    <a:pt x="59" y="1446"/>
                  </a:cubicBezTo>
                  <a:cubicBezTo>
                    <a:pt x="125" y="2208"/>
                    <a:pt x="521" y="2728"/>
                    <a:pt x="1128" y="2786"/>
                  </a:cubicBezTo>
                  <a:cubicBezTo>
                    <a:pt x="1158" y="2815"/>
                    <a:pt x="1224" y="2815"/>
                    <a:pt x="1282" y="2815"/>
                  </a:cubicBezTo>
                  <a:cubicBezTo>
                    <a:pt x="1831" y="2815"/>
                    <a:pt x="2351" y="2449"/>
                    <a:pt x="2564" y="1871"/>
                  </a:cubicBezTo>
                  <a:cubicBezTo>
                    <a:pt x="2564" y="1842"/>
                    <a:pt x="2564" y="1812"/>
                    <a:pt x="2534" y="1812"/>
                  </a:cubicBezTo>
                  <a:cubicBezTo>
                    <a:pt x="2515" y="1801"/>
                    <a:pt x="2498" y="1797"/>
                    <a:pt x="2485" y="1797"/>
                  </a:cubicBezTo>
                  <a:cubicBezTo>
                    <a:pt x="2454" y="1797"/>
                    <a:pt x="2439" y="1821"/>
                    <a:pt x="2439" y="1842"/>
                  </a:cubicBezTo>
                  <a:cubicBezTo>
                    <a:pt x="2245" y="2345"/>
                    <a:pt x="1767" y="2670"/>
                    <a:pt x="1266" y="2670"/>
                  </a:cubicBezTo>
                  <a:cubicBezTo>
                    <a:pt x="1220" y="2670"/>
                    <a:pt x="1174" y="2667"/>
                    <a:pt x="1128" y="2662"/>
                  </a:cubicBezTo>
                  <a:cubicBezTo>
                    <a:pt x="609" y="2603"/>
                    <a:pt x="242" y="2142"/>
                    <a:pt x="184" y="1446"/>
                  </a:cubicBezTo>
                  <a:cubicBezTo>
                    <a:pt x="155" y="956"/>
                    <a:pt x="242" y="619"/>
                    <a:pt x="491" y="406"/>
                  </a:cubicBezTo>
                  <a:cubicBezTo>
                    <a:pt x="747" y="184"/>
                    <a:pt x="1099" y="135"/>
                    <a:pt x="1359" y="135"/>
                  </a:cubicBezTo>
                  <a:cubicBezTo>
                    <a:pt x="1561" y="135"/>
                    <a:pt x="1707" y="165"/>
                    <a:pt x="1707" y="165"/>
                  </a:cubicBezTo>
                  <a:cubicBezTo>
                    <a:pt x="1736" y="165"/>
                    <a:pt x="1802" y="165"/>
                    <a:pt x="1802" y="128"/>
                  </a:cubicBezTo>
                  <a:cubicBezTo>
                    <a:pt x="1802" y="70"/>
                    <a:pt x="1773" y="40"/>
                    <a:pt x="1736" y="40"/>
                  </a:cubicBezTo>
                  <a:cubicBezTo>
                    <a:pt x="1723" y="40"/>
                    <a:pt x="1546" y="1"/>
                    <a:pt x="13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50"/>
            <p:cNvSpPr/>
            <p:nvPr/>
          </p:nvSpPr>
          <p:spPr>
            <a:xfrm>
              <a:off x="1913195" y="2551465"/>
              <a:ext cx="94906" cy="71707"/>
            </a:xfrm>
            <a:custGeom>
              <a:avLst/>
              <a:gdLst/>
              <a:ahLst/>
              <a:cxnLst/>
              <a:rect l="l" t="t" r="r" b="b"/>
              <a:pathLst>
                <a:path w="1890" h="1428" extrusionOk="0">
                  <a:moveTo>
                    <a:pt x="787" y="1"/>
                  </a:moveTo>
                  <a:cubicBezTo>
                    <a:pt x="701" y="1"/>
                    <a:pt x="621" y="17"/>
                    <a:pt x="550" y="51"/>
                  </a:cubicBezTo>
                  <a:cubicBezTo>
                    <a:pt x="184" y="176"/>
                    <a:pt x="30" y="542"/>
                    <a:pt x="30" y="542"/>
                  </a:cubicBezTo>
                  <a:cubicBezTo>
                    <a:pt x="1" y="571"/>
                    <a:pt x="30" y="600"/>
                    <a:pt x="30" y="600"/>
                  </a:cubicBezTo>
                  <a:cubicBezTo>
                    <a:pt x="59" y="600"/>
                    <a:pt x="89" y="600"/>
                    <a:pt x="89" y="571"/>
                  </a:cubicBezTo>
                  <a:cubicBezTo>
                    <a:pt x="89" y="571"/>
                    <a:pt x="242" y="234"/>
                    <a:pt x="579" y="117"/>
                  </a:cubicBezTo>
                  <a:cubicBezTo>
                    <a:pt x="656" y="89"/>
                    <a:pt x="733" y="73"/>
                    <a:pt x="815" y="73"/>
                  </a:cubicBezTo>
                  <a:cubicBezTo>
                    <a:pt x="927" y="73"/>
                    <a:pt x="1047" y="104"/>
                    <a:pt x="1187" y="176"/>
                  </a:cubicBezTo>
                  <a:cubicBezTo>
                    <a:pt x="1802" y="483"/>
                    <a:pt x="1553" y="1369"/>
                    <a:pt x="1553" y="1369"/>
                  </a:cubicBezTo>
                  <a:cubicBezTo>
                    <a:pt x="1553" y="1399"/>
                    <a:pt x="1553" y="1399"/>
                    <a:pt x="1582" y="1399"/>
                  </a:cubicBezTo>
                  <a:lnTo>
                    <a:pt x="1582" y="1428"/>
                  </a:lnTo>
                  <a:cubicBezTo>
                    <a:pt x="1582" y="1399"/>
                    <a:pt x="1619" y="1399"/>
                    <a:pt x="1619" y="1399"/>
                  </a:cubicBezTo>
                  <a:cubicBezTo>
                    <a:pt x="1619" y="1369"/>
                    <a:pt x="1890" y="454"/>
                    <a:pt x="1216" y="117"/>
                  </a:cubicBezTo>
                  <a:cubicBezTo>
                    <a:pt x="1069" y="41"/>
                    <a:pt x="921" y="1"/>
                    <a:pt x="787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50"/>
            <p:cNvSpPr/>
            <p:nvPr/>
          </p:nvSpPr>
          <p:spPr>
            <a:xfrm>
              <a:off x="1943726" y="2578028"/>
              <a:ext cx="52274" cy="16119"/>
            </a:xfrm>
            <a:custGeom>
              <a:avLst/>
              <a:gdLst/>
              <a:ahLst/>
              <a:cxnLst/>
              <a:rect l="l" t="t" r="r" b="b"/>
              <a:pathLst>
                <a:path w="1041" h="321" extrusionOk="0">
                  <a:moveTo>
                    <a:pt x="624" y="0"/>
                  </a:moveTo>
                  <a:cubicBezTo>
                    <a:pt x="289" y="0"/>
                    <a:pt x="0" y="255"/>
                    <a:pt x="0" y="255"/>
                  </a:cubicBezTo>
                  <a:lnTo>
                    <a:pt x="0" y="320"/>
                  </a:lnTo>
                  <a:lnTo>
                    <a:pt x="59" y="320"/>
                  </a:lnTo>
                  <a:cubicBezTo>
                    <a:pt x="59" y="320"/>
                    <a:pt x="322" y="73"/>
                    <a:pt x="630" y="73"/>
                  </a:cubicBezTo>
                  <a:cubicBezTo>
                    <a:pt x="742" y="73"/>
                    <a:pt x="861" y="106"/>
                    <a:pt x="974" y="196"/>
                  </a:cubicBezTo>
                  <a:cubicBezTo>
                    <a:pt x="1011" y="196"/>
                    <a:pt x="1011" y="196"/>
                    <a:pt x="1040" y="167"/>
                  </a:cubicBezTo>
                  <a:cubicBezTo>
                    <a:pt x="1040" y="167"/>
                    <a:pt x="1040" y="137"/>
                    <a:pt x="1011" y="137"/>
                  </a:cubicBezTo>
                  <a:cubicBezTo>
                    <a:pt x="884" y="37"/>
                    <a:pt x="751" y="0"/>
                    <a:pt x="624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50"/>
            <p:cNvSpPr/>
            <p:nvPr/>
          </p:nvSpPr>
          <p:spPr>
            <a:xfrm>
              <a:off x="2207350" y="2601829"/>
              <a:ext cx="39770" cy="22848"/>
            </a:xfrm>
            <a:custGeom>
              <a:avLst/>
              <a:gdLst/>
              <a:ahLst/>
              <a:cxnLst/>
              <a:rect l="l" t="t" r="r" b="b"/>
              <a:pathLst>
                <a:path w="792" h="455" extrusionOk="0">
                  <a:moveTo>
                    <a:pt x="30" y="0"/>
                  </a:moveTo>
                  <a:lnTo>
                    <a:pt x="1" y="29"/>
                  </a:lnTo>
                  <a:lnTo>
                    <a:pt x="1" y="59"/>
                  </a:lnTo>
                  <a:cubicBezTo>
                    <a:pt x="1" y="88"/>
                    <a:pt x="88" y="454"/>
                    <a:pt x="550" y="454"/>
                  </a:cubicBezTo>
                  <a:lnTo>
                    <a:pt x="638" y="454"/>
                  </a:lnTo>
                  <a:cubicBezTo>
                    <a:pt x="704" y="454"/>
                    <a:pt x="733" y="425"/>
                    <a:pt x="762" y="425"/>
                  </a:cubicBezTo>
                  <a:cubicBezTo>
                    <a:pt x="791" y="425"/>
                    <a:pt x="791" y="396"/>
                    <a:pt x="791" y="366"/>
                  </a:cubicBezTo>
                  <a:cubicBezTo>
                    <a:pt x="791" y="330"/>
                    <a:pt x="762" y="330"/>
                    <a:pt x="733" y="330"/>
                  </a:cubicBezTo>
                  <a:cubicBezTo>
                    <a:pt x="662" y="347"/>
                    <a:pt x="599" y="354"/>
                    <a:pt x="542" y="354"/>
                  </a:cubicBezTo>
                  <a:cubicBezTo>
                    <a:pt x="181" y="354"/>
                    <a:pt x="88" y="59"/>
                    <a:pt x="88" y="59"/>
                  </a:cubicBezTo>
                  <a:cubicBezTo>
                    <a:pt x="88" y="29"/>
                    <a:pt x="59" y="29"/>
                    <a:pt x="59" y="29"/>
                  </a:cubicBezTo>
                  <a:cubicBezTo>
                    <a:pt x="59" y="0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50"/>
            <p:cNvSpPr/>
            <p:nvPr/>
          </p:nvSpPr>
          <p:spPr>
            <a:xfrm>
              <a:off x="2046313" y="2441496"/>
              <a:ext cx="95258" cy="59203"/>
            </a:xfrm>
            <a:custGeom>
              <a:avLst/>
              <a:gdLst/>
              <a:ahLst/>
              <a:cxnLst/>
              <a:rect l="l" t="t" r="r" b="b"/>
              <a:pathLst>
                <a:path w="1897" h="1179" extrusionOk="0">
                  <a:moveTo>
                    <a:pt x="1503" y="0"/>
                  </a:moveTo>
                  <a:cubicBezTo>
                    <a:pt x="1328" y="0"/>
                    <a:pt x="1071" y="97"/>
                    <a:pt x="674" y="381"/>
                  </a:cubicBezTo>
                  <a:cubicBezTo>
                    <a:pt x="0" y="843"/>
                    <a:pt x="396" y="1114"/>
                    <a:pt x="396" y="1114"/>
                  </a:cubicBezTo>
                  <a:cubicBezTo>
                    <a:pt x="459" y="1158"/>
                    <a:pt x="529" y="1179"/>
                    <a:pt x="607" y="1179"/>
                  </a:cubicBezTo>
                  <a:cubicBezTo>
                    <a:pt x="801" y="1179"/>
                    <a:pt x="1048" y="1048"/>
                    <a:pt x="1377" y="813"/>
                  </a:cubicBezTo>
                  <a:cubicBezTo>
                    <a:pt x="1772" y="564"/>
                    <a:pt x="1897" y="294"/>
                    <a:pt x="1772" y="110"/>
                  </a:cubicBezTo>
                  <a:cubicBezTo>
                    <a:pt x="1709" y="47"/>
                    <a:pt x="1626" y="0"/>
                    <a:pt x="1503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50"/>
            <p:cNvSpPr/>
            <p:nvPr/>
          </p:nvSpPr>
          <p:spPr>
            <a:xfrm>
              <a:off x="2102955" y="2531228"/>
              <a:ext cx="38615" cy="43235"/>
            </a:xfrm>
            <a:custGeom>
              <a:avLst/>
              <a:gdLst/>
              <a:ahLst/>
              <a:cxnLst/>
              <a:rect l="l" t="t" r="r" b="b"/>
              <a:pathLst>
                <a:path w="769" h="861" extrusionOk="0">
                  <a:moveTo>
                    <a:pt x="337" y="0"/>
                  </a:moveTo>
                  <a:cubicBezTo>
                    <a:pt x="154" y="30"/>
                    <a:pt x="0" y="242"/>
                    <a:pt x="37" y="491"/>
                  </a:cubicBezTo>
                  <a:cubicBezTo>
                    <a:pt x="64" y="713"/>
                    <a:pt x="220" y="861"/>
                    <a:pt x="410" y="861"/>
                  </a:cubicBezTo>
                  <a:cubicBezTo>
                    <a:pt x="427" y="861"/>
                    <a:pt x="444" y="859"/>
                    <a:pt x="461" y="857"/>
                  </a:cubicBezTo>
                  <a:cubicBezTo>
                    <a:pt x="644" y="820"/>
                    <a:pt x="769" y="608"/>
                    <a:pt x="732" y="396"/>
                  </a:cubicBezTo>
                  <a:cubicBezTo>
                    <a:pt x="703" y="154"/>
                    <a:pt x="520" y="0"/>
                    <a:pt x="337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50"/>
            <p:cNvSpPr/>
            <p:nvPr/>
          </p:nvSpPr>
          <p:spPr>
            <a:xfrm>
              <a:off x="2290103" y="2506422"/>
              <a:ext cx="38264" cy="43386"/>
            </a:xfrm>
            <a:custGeom>
              <a:avLst/>
              <a:gdLst/>
              <a:ahLst/>
              <a:cxnLst/>
              <a:rect l="l" t="t" r="r" b="b"/>
              <a:pathLst>
                <a:path w="762" h="864" extrusionOk="0">
                  <a:moveTo>
                    <a:pt x="376" y="1"/>
                  </a:moveTo>
                  <a:cubicBezTo>
                    <a:pt x="363" y="1"/>
                    <a:pt x="350" y="2"/>
                    <a:pt x="337" y="4"/>
                  </a:cubicBezTo>
                  <a:cubicBezTo>
                    <a:pt x="117" y="33"/>
                    <a:pt x="0" y="253"/>
                    <a:pt x="29" y="465"/>
                  </a:cubicBezTo>
                  <a:cubicBezTo>
                    <a:pt x="57" y="690"/>
                    <a:pt x="217" y="863"/>
                    <a:pt x="386" y="863"/>
                  </a:cubicBezTo>
                  <a:cubicBezTo>
                    <a:pt x="399" y="863"/>
                    <a:pt x="412" y="862"/>
                    <a:pt x="425" y="860"/>
                  </a:cubicBezTo>
                  <a:cubicBezTo>
                    <a:pt x="637" y="831"/>
                    <a:pt x="762" y="619"/>
                    <a:pt x="732" y="370"/>
                  </a:cubicBezTo>
                  <a:cubicBezTo>
                    <a:pt x="705" y="173"/>
                    <a:pt x="545" y="1"/>
                    <a:pt x="376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50"/>
            <p:cNvSpPr/>
            <p:nvPr/>
          </p:nvSpPr>
          <p:spPr>
            <a:xfrm>
              <a:off x="2262485" y="2415937"/>
              <a:ext cx="99727" cy="47754"/>
            </a:xfrm>
            <a:custGeom>
              <a:avLst/>
              <a:gdLst/>
              <a:ahLst/>
              <a:cxnLst/>
              <a:rect l="l" t="t" r="r" b="b"/>
              <a:pathLst>
                <a:path w="1986" h="951" extrusionOk="0">
                  <a:moveTo>
                    <a:pt x="485" y="1"/>
                  </a:moveTo>
                  <a:cubicBezTo>
                    <a:pt x="252" y="1"/>
                    <a:pt x="145" y="95"/>
                    <a:pt x="89" y="224"/>
                  </a:cubicBezTo>
                  <a:cubicBezTo>
                    <a:pt x="1" y="407"/>
                    <a:pt x="213" y="649"/>
                    <a:pt x="638" y="803"/>
                  </a:cubicBezTo>
                  <a:cubicBezTo>
                    <a:pt x="908" y="897"/>
                    <a:pt x="1128" y="951"/>
                    <a:pt x="1303" y="951"/>
                  </a:cubicBezTo>
                  <a:cubicBezTo>
                    <a:pt x="1466" y="951"/>
                    <a:pt x="1590" y="905"/>
                    <a:pt x="1678" y="803"/>
                  </a:cubicBezTo>
                  <a:cubicBezTo>
                    <a:pt x="1678" y="803"/>
                    <a:pt x="1985" y="466"/>
                    <a:pt x="1187" y="158"/>
                  </a:cubicBezTo>
                  <a:cubicBezTo>
                    <a:pt x="874" y="47"/>
                    <a:pt x="649" y="1"/>
                    <a:pt x="485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50"/>
            <p:cNvSpPr/>
            <p:nvPr/>
          </p:nvSpPr>
          <p:spPr>
            <a:xfrm>
              <a:off x="2187515" y="2452894"/>
              <a:ext cx="77984" cy="128751"/>
            </a:xfrm>
            <a:custGeom>
              <a:avLst/>
              <a:gdLst/>
              <a:ahLst/>
              <a:cxnLst/>
              <a:rect l="l" t="t" r="r" b="b"/>
              <a:pathLst>
                <a:path w="1553" h="2564" extrusionOk="0">
                  <a:moveTo>
                    <a:pt x="29" y="1"/>
                  </a:moveTo>
                  <a:cubicBezTo>
                    <a:pt x="0" y="1"/>
                    <a:pt x="0" y="37"/>
                    <a:pt x="0" y="67"/>
                  </a:cubicBezTo>
                  <a:lnTo>
                    <a:pt x="0" y="220"/>
                  </a:lnTo>
                  <a:cubicBezTo>
                    <a:pt x="0" y="616"/>
                    <a:pt x="29" y="1407"/>
                    <a:pt x="213" y="1590"/>
                  </a:cubicBezTo>
                  <a:cubicBezTo>
                    <a:pt x="256" y="1652"/>
                    <a:pt x="332" y="1705"/>
                    <a:pt x="446" y="1705"/>
                  </a:cubicBezTo>
                  <a:cubicBezTo>
                    <a:pt x="560" y="1705"/>
                    <a:pt x="714" y="1652"/>
                    <a:pt x="915" y="1502"/>
                  </a:cubicBezTo>
                  <a:lnTo>
                    <a:pt x="945" y="1502"/>
                  </a:lnTo>
                  <a:cubicBezTo>
                    <a:pt x="994" y="1448"/>
                    <a:pt x="1055" y="1425"/>
                    <a:pt x="1109" y="1425"/>
                  </a:cubicBezTo>
                  <a:cubicBezTo>
                    <a:pt x="1151" y="1425"/>
                    <a:pt x="1190" y="1439"/>
                    <a:pt x="1216" y="1465"/>
                  </a:cubicBezTo>
                  <a:cubicBezTo>
                    <a:pt x="1369" y="1560"/>
                    <a:pt x="1428" y="1831"/>
                    <a:pt x="1369" y="2051"/>
                  </a:cubicBezTo>
                  <a:cubicBezTo>
                    <a:pt x="1282" y="2293"/>
                    <a:pt x="1033" y="2476"/>
                    <a:pt x="1033" y="2476"/>
                  </a:cubicBezTo>
                  <a:cubicBezTo>
                    <a:pt x="1003" y="2476"/>
                    <a:pt x="1003" y="2505"/>
                    <a:pt x="1003" y="2534"/>
                  </a:cubicBezTo>
                  <a:cubicBezTo>
                    <a:pt x="1003" y="2563"/>
                    <a:pt x="1033" y="2563"/>
                    <a:pt x="1033" y="2563"/>
                  </a:cubicBezTo>
                  <a:lnTo>
                    <a:pt x="1062" y="2563"/>
                  </a:lnTo>
                  <a:cubicBezTo>
                    <a:pt x="1099" y="2534"/>
                    <a:pt x="1369" y="2380"/>
                    <a:pt x="1465" y="2080"/>
                  </a:cubicBezTo>
                  <a:cubicBezTo>
                    <a:pt x="1553" y="1831"/>
                    <a:pt x="1465" y="1531"/>
                    <a:pt x="1282" y="1377"/>
                  </a:cubicBezTo>
                  <a:cubicBezTo>
                    <a:pt x="1230" y="1338"/>
                    <a:pt x="1179" y="1321"/>
                    <a:pt x="1125" y="1321"/>
                  </a:cubicBezTo>
                  <a:cubicBezTo>
                    <a:pt x="1049" y="1321"/>
                    <a:pt x="969" y="1355"/>
                    <a:pt x="879" y="1407"/>
                  </a:cubicBezTo>
                  <a:lnTo>
                    <a:pt x="850" y="1407"/>
                  </a:lnTo>
                  <a:cubicBezTo>
                    <a:pt x="680" y="1540"/>
                    <a:pt x="544" y="1615"/>
                    <a:pt x="436" y="1615"/>
                  </a:cubicBezTo>
                  <a:cubicBezTo>
                    <a:pt x="372" y="1615"/>
                    <a:pt x="318" y="1588"/>
                    <a:pt x="271" y="1531"/>
                  </a:cubicBezTo>
                  <a:cubicBezTo>
                    <a:pt x="147" y="1377"/>
                    <a:pt x="117" y="887"/>
                    <a:pt x="117" y="403"/>
                  </a:cubicBezTo>
                  <a:cubicBezTo>
                    <a:pt x="88" y="279"/>
                    <a:pt x="88" y="154"/>
                    <a:pt x="88" y="37"/>
                  </a:cubicBezTo>
                  <a:cubicBezTo>
                    <a:pt x="88" y="37"/>
                    <a:pt x="59" y="1"/>
                    <a:pt x="29" y="1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50"/>
            <p:cNvSpPr/>
            <p:nvPr/>
          </p:nvSpPr>
          <p:spPr>
            <a:xfrm>
              <a:off x="1965067" y="2486739"/>
              <a:ext cx="89031" cy="251175"/>
            </a:xfrm>
            <a:custGeom>
              <a:avLst/>
              <a:gdLst/>
              <a:ahLst/>
              <a:cxnLst/>
              <a:rect l="l" t="t" r="r" b="b"/>
              <a:pathLst>
                <a:path w="1773" h="5002" extrusionOk="0">
                  <a:moveTo>
                    <a:pt x="1011" y="0"/>
                  </a:moveTo>
                  <a:lnTo>
                    <a:pt x="0" y="462"/>
                  </a:lnTo>
                  <a:cubicBezTo>
                    <a:pt x="0" y="462"/>
                    <a:pt x="886" y="1069"/>
                    <a:pt x="798" y="1648"/>
                  </a:cubicBezTo>
                  <a:cubicBezTo>
                    <a:pt x="703" y="2226"/>
                    <a:pt x="491" y="3207"/>
                    <a:pt x="1069" y="3720"/>
                  </a:cubicBezTo>
                  <a:cubicBezTo>
                    <a:pt x="1648" y="4269"/>
                    <a:pt x="1465" y="5001"/>
                    <a:pt x="1465" y="5001"/>
                  </a:cubicBezTo>
                  <a:cubicBezTo>
                    <a:pt x="1772" y="4181"/>
                    <a:pt x="1531" y="3720"/>
                    <a:pt x="1318" y="3237"/>
                  </a:cubicBezTo>
                  <a:cubicBezTo>
                    <a:pt x="1098" y="2746"/>
                    <a:pt x="1377" y="2321"/>
                    <a:pt x="1377" y="1311"/>
                  </a:cubicBezTo>
                  <a:cubicBezTo>
                    <a:pt x="1377" y="337"/>
                    <a:pt x="1011" y="0"/>
                    <a:pt x="1011" y="0"/>
                  </a:cubicBez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50"/>
            <p:cNvSpPr/>
            <p:nvPr/>
          </p:nvSpPr>
          <p:spPr>
            <a:xfrm>
              <a:off x="2384957" y="2456208"/>
              <a:ext cx="82754" cy="248263"/>
            </a:xfrm>
            <a:custGeom>
              <a:avLst/>
              <a:gdLst/>
              <a:ahLst/>
              <a:cxnLst/>
              <a:rect l="l" t="t" r="r" b="b"/>
              <a:pathLst>
                <a:path w="1648" h="4944" extrusionOk="0">
                  <a:moveTo>
                    <a:pt x="279" y="1"/>
                  </a:moveTo>
                  <a:cubicBezTo>
                    <a:pt x="279" y="1"/>
                    <a:pt x="0" y="425"/>
                    <a:pt x="279" y="1370"/>
                  </a:cubicBezTo>
                  <a:cubicBezTo>
                    <a:pt x="520" y="2314"/>
                    <a:pt x="916" y="2681"/>
                    <a:pt x="857" y="3200"/>
                  </a:cubicBezTo>
                  <a:cubicBezTo>
                    <a:pt x="762" y="3720"/>
                    <a:pt x="645" y="4211"/>
                    <a:pt x="1157" y="4943"/>
                  </a:cubicBezTo>
                  <a:cubicBezTo>
                    <a:pt x="1157" y="4943"/>
                    <a:pt x="791" y="4269"/>
                    <a:pt x="1223" y="3596"/>
                  </a:cubicBezTo>
                  <a:cubicBezTo>
                    <a:pt x="1648" y="2929"/>
                    <a:pt x="1157" y="2043"/>
                    <a:pt x="916" y="1524"/>
                  </a:cubicBezTo>
                  <a:cubicBezTo>
                    <a:pt x="703" y="974"/>
                    <a:pt x="1377" y="154"/>
                    <a:pt x="1377" y="154"/>
                  </a:cubicBezTo>
                  <a:lnTo>
                    <a:pt x="279" y="1"/>
                  </a:lnTo>
                  <a:close/>
                </a:path>
              </a:pathLst>
            </a:custGeom>
            <a:solidFill>
              <a:srgbClr val="000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50"/>
            <p:cNvSpPr/>
            <p:nvPr/>
          </p:nvSpPr>
          <p:spPr>
            <a:xfrm>
              <a:off x="2613281" y="2920589"/>
              <a:ext cx="113034" cy="112180"/>
            </a:xfrm>
            <a:custGeom>
              <a:avLst/>
              <a:gdLst/>
              <a:ahLst/>
              <a:cxnLst/>
              <a:rect l="l" t="t" r="r" b="b"/>
              <a:pathLst>
                <a:path w="2251" h="2234" extrusionOk="0">
                  <a:moveTo>
                    <a:pt x="1509" y="0"/>
                  </a:moveTo>
                  <a:cubicBezTo>
                    <a:pt x="1483" y="0"/>
                    <a:pt x="1459" y="7"/>
                    <a:pt x="1436" y="23"/>
                  </a:cubicBezTo>
                  <a:cubicBezTo>
                    <a:pt x="1170" y="170"/>
                    <a:pt x="1659" y="1125"/>
                    <a:pt x="1703" y="1210"/>
                  </a:cubicBezTo>
                  <a:lnTo>
                    <a:pt x="1703" y="1210"/>
                  </a:lnTo>
                  <a:cubicBezTo>
                    <a:pt x="1659" y="1125"/>
                    <a:pt x="1153" y="168"/>
                    <a:pt x="965" y="168"/>
                  </a:cubicBezTo>
                  <a:cubicBezTo>
                    <a:pt x="945" y="168"/>
                    <a:pt x="928" y="180"/>
                    <a:pt x="916" y="206"/>
                  </a:cubicBezTo>
                  <a:cubicBezTo>
                    <a:pt x="791" y="484"/>
                    <a:pt x="1311" y="1458"/>
                    <a:pt x="1311" y="1458"/>
                  </a:cubicBezTo>
                  <a:cubicBezTo>
                    <a:pt x="1311" y="1458"/>
                    <a:pt x="852" y="644"/>
                    <a:pt x="539" y="644"/>
                  </a:cubicBezTo>
                  <a:cubicBezTo>
                    <a:pt x="509" y="644"/>
                    <a:pt x="481" y="651"/>
                    <a:pt x="455" y="667"/>
                  </a:cubicBezTo>
                  <a:cubicBezTo>
                    <a:pt x="180" y="834"/>
                    <a:pt x="713" y="1588"/>
                    <a:pt x="807" y="1717"/>
                  </a:cubicBezTo>
                  <a:lnTo>
                    <a:pt x="807" y="1717"/>
                  </a:lnTo>
                  <a:cubicBezTo>
                    <a:pt x="733" y="1619"/>
                    <a:pt x="386" y="1169"/>
                    <a:pt x="182" y="1169"/>
                  </a:cubicBezTo>
                  <a:cubicBezTo>
                    <a:pt x="145" y="1169"/>
                    <a:pt x="113" y="1183"/>
                    <a:pt x="88" y="1216"/>
                  </a:cubicBezTo>
                  <a:cubicBezTo>
                    <a:pt x="1" y="1370"/>
                    <a:pt x="271" y="1795"/>
                    <a:pt x="491" y="2036"/>
                  </a:cubicBezTo>
                  <a:cubicBezTo>
                    <a:pt x="592" y="2163"/>
                    <a:pt x="743" y="2233"/>
                    <a:pt x="896" y="2233"/>
                  </a:cubicBezTo>
                  <a:cubicBezTo>
                    <a:pt x="964" y="2233"/>
                    <a:pt x="1033" y="2219"/>
                    <a:pt x="1099" y="2190"/>
                  </a:cubicBezTo>
                  <a:cubicBezTo>
                    <a:pt x="1282" y="2102"/>
                    <a:pt x="1436" y="1978"/>
                    <a:pt x="1436" y="1978"/>
                  </a:cubicBezTo>
                  <a:cubicBezTo>
                    <a:pt x="1406" y="1948"/>
                    <a:pt x="2102" y="1487"/>
                    <a:pt x="2197" y="1158"/>
                  </a:cubicBezTo>
                  <a:cubicBezTo>
                    <a:pt x="2251" y="849"/>
                    <a:pt x="1795" y="0"/>
                    <a:pt x="15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50"/>
            <p:cNvSpPr/>
            <p:nvPr/>
          </p:nvSpPr>
          <p:spPr>
            <a:xfrm>
              <a:off x="2607055" y="2917275"/>
              <a:ext cx="122826" cy="119562"/>
            </a:xfrm>
            <a:custGeom>
              <a:avLst/>
              <a:gdLst/>
              <a:ahLst/>
              <a:cxnLst/>
              <a:rect l="l" t="t" r="r" b="b"/>
              <a:pathLst>
                <a:path w="2446" h="2381" extrusionOk="0">
                  <a:moveTo>
                    <a:pt x="1622" y="142"/>
                  </a:moveTo>
                  <a:cubicBezTo>
                    <a:pt x="1653" y="142"/>
                    <a:pt x="1696" y="163"/>
                    <a:pt x="1743" y="184"/>
                  </a:cubicBezTo>
                  <a:cubicBezTo>
                    <a:pt x="1984" y="367"/>
                    <a:pt x="2292" y="975"/>
                    <a:pt x="2263" y="1187"/>
                  </a:cubicBezTo>
                  <a:cubicBezTo>
                    <a:pt x="2197" y="1436"/>
                    <a:pt x="1801" y="1736"/>
                    <a:pt x="1618" y="1890"/>
                  </a:cubicBezTo>
                  <a:cubicBezTo>
                    <a:pt x="1530" y="1956"/>
                    <a:pt x="1494" y="1985"/>
                    <a:pt x="1494" y="2014"/>
                  </a:cubicBezTo>
                  <a:cubicBezTo>
                    <a:pt x="1465" y="2044"/>
                    <a:pt x="1347" y="2102"/>
                    <a:pt x="1194" y="2197"/>
                  </a:cubicBezTo>
                  <a:cubicBezTo>
                    <a:pt x="1135" y="2225"/>
                    <a:pt x="1074" y="2239"/>
                    <a:pt x="1014" y="2239"/>
                  </a:cubicBezTo>
                  <a:cubicBezTo>
                    <a:pt x="885" y="2239"/>
                    <a:pt x="759" y="2178"/>
                    <a:pt x="674" y="2073"/>
                  </a:cubicBezTo>
                  <a:cubicBezTo>
                    <a:pt x="308" y="1619"/>
                    <a:pt x="249" y="1370"/>
                    <a:pt x="278" y="1311"/>
                  </a:cubicBezTo>
                  <a:lnTo>
                    <a:pt x="308" y="1311"/>
                  </a:lnTo>
                  <a:cubicBezTo>
                    <a:pt x="432" y="1311"/>
                    <a:pt x="703" y="1590"/>
                    <a:pt x="857" y="1831"/>
                  </a:cubicBezTo>
                  <a:cubicBezTo>
                    <a:pt x="886" y="1831"/>
                    <a:pt x="886" y="1831"/>
                    <a:pt x="886" y="1861"/>
                  </a:cubicBezTo>
                  <a:cubicBezTo>
                    <a:pt x="901" y="1875"/>
                    <a:pt x="915" y="1883"/>
                    <a:pt x="931" y="1883"/>
                  </a:cubicBezTo>
                  <a:cubicBezTo>
                    <a:pt x="946" y="1883"/>
                    <a:pt x="963" y="1875"/>
                    <a:pt x="981" y="1861"/>
                  </a:cubicBezTo>
                  <a:cubicBezTo>
                    <a:pt x="1011" y="1831"/>
                    <a:pt x="1011" y="1802"/>
                    <a:pt x="1011" y="1773"/>
                  </a:cubicBezTo>
                  <a:cubicBezTo>
                    <a:pt x="981" y="1773"/>
                    <a:pt x="981" y="1736"/>
                    <a:pt x="981" y="1736"/>
                  </a:cubicBezTo>
                  <a:cubicBezTo>
                    <a:pt x="827" y="1524"/>
                    <a:pt x="520" y="1041"/>
                    <a:pt x="579" y="858"/>
                  </a:cubicBezTo>
                  <a:cubicBezTo>
                    <a:pt x="579" y="821"/>
                    <a:pt x="579" y="792"/>
                    <a:pt x="615" y="792"/>
                  </a:cubicBezTo>
                  <a:cubicBezTo>
                    <a:pt x="627" y="784"/>
                    <a:pt x="641" y="781"/>
                    <a:pt x="655" y="781"/>
                  </a:cubicBezTo>
                  <a:cubicBezTo>
                    <a:pt x="825" y="781"/>
                    <a:pt x="1181" y="1217"/>
                    <a:pt x="1377" y="1553"/>
                  </a:cubicBezTo>
                  <a:cubicBezTo>
                    <a:pt x="1377" y="1590"/>
                    <a:pt x="1435" y="1590"/>
                    <a:pt x="1465" y="1590"/>
                  </a:cubicBezTo>
                  <a:cubicBezTo>
                    <a:pt x="1494" y="1553"/>
                    <a:pt x="1494" y="1524"/>
                    <a:pt x="1494" y="1495"/>
                  </a:cubicBezTo>
                  <a:cubicBezTo>
                    <a:pt x="1281" y="1128"/>
                    <a:pt x="1011" y="491"/>
                    <a:pt x="1098" y="308"/>
                  </a:cubicBezTo>
                  <a:lnTo>
                    <a:pt x="1098" y="308"/>
                  </a:lnTo>
                  <a:cubicBezTo>
                    <a:pt x="1194" y="338"/>
                    <a:pt x="1465" y="704"/>
                    <a:pt x="1714" y="1187"/>
                  </a:cubicBezTo>
                  <a:cubicBezTo>
                    <a:pt x="1743" y="1253"/>
                    <a:pt x="1772" y="1282"/>
                    <a:pt x="1772" y="1311"/>
                  </a:cubicBezTo>
                  <a:cubicBezTo>
                    <a:pt x="1801" y="1341"/>
                    <a:pt x="1831" y="1341"/>
                    <a:pt x="1860" y="1341"/>
                  </a:cubicBezTo>
                  <a:cubicBezTo>
                    <a:pt x="1897" y="1311"/>
                    <a:pt x="1926" y="1282"/>
                    <a:pt x="1897" y="1253"/>
                  </a:cubicBezTo>
                  <a:cubicBezTo>
                    <a:pt x="1897" y="1224"/>
                    <a:pt x="1860" y="1158"/>
                    <a:pt x="1831" y="1128"/>
                  </a:cubicBezTo>
                  <a:cubicBezTo>
                    <a:pt x="1648" y="733"/>
                    <a:pt x="1465" y="213"/>
                    <a:pt x="1589" y="155"/>
                  </a:cubicBezTo>
                  <a:cubicBezTo>
                    <a:pt x="1598" y="146"/>
                    <a:pt x="1609" y="142"/>
                    <a:pt x="1622" y="142"/>
                  </a:cubicBezTo>
                  <a:close/>
                  <a:moveTo>
                    <a:pt x="1645" y="1"/>
                  </a:moveTo>
                  <a:cubicBezTo>
                    <a:pt x="1596" y="1"/>
                    <a:pt x="1560" y="15"/>
                    <a:pt x="1530" y="30"/>
                  </a:cubicBezTo>
                  <a:cubicBezTo>
                    <a:pt x="1406" y="89"/>
                    <a:pt x="1406" y="272"/>
                    <a:pt x="1435" y="455"/>
                  </a:cubicBezTo>
                  <a:cubicBezTo>
                    <a:pt x="1311" y="272"/>
                    <a:pt x="1164" y="155"/>
                    <a:pt x="1098" y="155"/>
                  </a:cubicBezTo>
                  <a:cubicBezTo>
                    <a:pt x="1069" y="155"/>
                    <a:pt x="1011" y="184"/>
                    <a:pt x="981" y="242"/>
                  </a:cubicBezTo>
                  <a:cubicBezTo>
                    <a:pt x="915" y="367"/>
                    <a:pt x="981" y="638"/>
                    <a:pt x="1069" y="916"/>
                  </a:cubicBezTo>
                  <a:cubicBezTo>
                    <a:pt x="925" y="772"/>
                    <a:pt x="780" y="645"/>
                    <a:pt x="650" y="645"/>
                  </a:cubicBezTo>
                  <a:cubicBezTo>
                    <a:pt x="615" y="645"/>
                    <a:pt x="582" y="654"/>
                    <a:pt x="549" y="674"/>
                  </a:cubicBezTo>
                  <a:cubicBezTo>
                    <a:pt x="491" y="704"/>
                    <a:pt x="461" y="762"/>
                    <a:pt x="432" y="821"/>
                  </a:cubicBezTo>
                  <a:cubicBezTo>
                    <a:pt x="395" y="945"/>
                    <a:pt x="461" y="1099"/>
                    <a:pt x="520" y="1253"/>
                  </a:cubicBezTo>
                  <a:cubicBezTo>
                    <a:pt x="461" y="1187"/>
                    <a:pt x="366" y="1158"/>
                    <a:pt x="308" y="1158"/>
                  </a:cubicBezTo>
                  <a:cubicBezTo>
                    <a:pt x="249" y="1158"/>
                    <a:pt x="212" y="1187"/>
                    <a:pt x="183" y="1253"/>
                  </a:cubicBezTo>
                  <a:cubicBezTo>
                    <a:pt x="125" y="1282"/>
                    <a:pt x="0" y="1465"/>
                    <a:pt x="549" y="2168"/>
                  </a:cubicBezTo>
                  <a:cubicBezTo>
                    <a:pt x="674" y="2285"/>
                    <a:pt x="827" y="2381"/>
                    <a:pt x="1011" y="2381"/>
                  </a:cubicBezTo>
                  <a:cubicBezTo>
                    <a:pt x="1098" y="2381"/>
                    <a:pt x="1194" y="2351"/>
                    <a:pt x="1252" y="2322"/>
                  </a:cubicBezTo>
                  <a:cubicBezTo>
                    <a:pt x="1494" y="2197"/>
                    <a:pt x="1589" y="2102"/>
                    <a:pt x="1618" y="2073"/>
                  </a:cubicBezTo>
                  <a:cubicBezTo>
                    <a:pt x="1618" y="2073"/>
                    <a:pt x="1677" y="2014"/>
                    <a:pt x="1714" y="1985"/>
                  </a:cubicBezTo>
                  <a:cubicBezTo>
                    <a:pt x="1926" y="1831"/>
                    <a:pt x="2321" y="1495"/>
                    <a:pt x="2380" y="1224"/>
                  </a:cubicBezTo>
                  <a:cubicBezTo>
                    <a:pt x="2446" y="945"/>
                    <a:pt x="2109" y="272"/>
                    <a:pt x="1831" y="59"/>
                  </a:cubicBezTo>
                  <a:cubicBezTo>
                    <a:pt x="1754" y="15"/>
                    <a:pt x="1693" y="1"/>
                    <a:pt x="164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50"/>
          <p:cNvGrpSpPr/>
          <p:nvPr/>
        </p:nvGrpSpPr>
        <p:grpSpPr>
          <a:xfrm>
            <a:off x="3463775" y="1619013"/>
            <a:ext cx="632424" cy="635863"/>
            <a:chOff x="3025500" y="3193338"/>
            <a:chExt cx="632424" cy="635863"/>
          </a:xfrm>
        </p:grpSpPr>
        <p:pic>
          <p:nvPicPr>
            <p:cNvPr id="1539" name="Google Shape;1539;p5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038625" y="3209901"/>
              <a:ext cx="619299" cy="619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0" name="Google Shape;1540;p50"/>
            <p:cNvSpPr/>
            <p:nvPr/>
          </p:nvSpPr>
          <p:spPr>
            <a:xfrm>
              <a:off x="3025500" y="3193338"/>
              <a:ext cx="589500" cy="5895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50"/>
          <p:cNvGrpSpPr/>
          <p:nvPr/>
        </p:nvGrpSpPr>
        <p:grpSpPr>
          <a:xfrm>
            <a:off x="3584700" y="1800188"/>
            <a:ext cx="347650" cy="227125"/>
            <a:chOff x="2534900" y="1549100"/>
            <a:chExt cx="347650" cy="227125"/>
          </a:xfrm>
        </p:grpSpPr>
        <p:sp>
          <p:nvSpPr>
            <p:cNvPr id="1542" name="Google Shape;1542;p50"/>
            <p:cNvSpPr/>
            <p:nvPr/>
          </p:nvSpPr>
          <p:spPr>
            <a:xfrm>
              <a:off x="2715650" y="1549100"/>
              <a:ext cx="166900" cy="210325"/>
            </a:xfrm>
            <a:custGeom>
              <a:avLst/>
              <a:gdLst/>
              <a:ahLst/>
              <a:cxnLst/>
              <a:rect l="l" t="t" r="r" b="b"/>
              <a:pathLst>
                <a:path w="6676" h="8413" extrusionOk="0">
                  <a:moveTo>
                    <a:pt x="5887" y="394"/>
                  </a:moveTo>
                  <a:lnTo>
                    <a:pt x="6096" y="487"/>
                  </a:lnTo>
                  <a:cubicBezTo>
                    <a:pt x="6189" y="487"/>
                    <a:pt x="6189" y="672"/>
                    <a:pt x="6189" y="788"/>
                  </a:cubicBezTo>
                  <a:lnTo>
                    <a:pt x="6096" y="1159"/>
                  </a:lnTo>
                  <a:lnTo>
                    <a:pt x="5980" y="1252"/>
                  </a:lnTo>
                  <a:cubicBezTo>
                    <a:pt x="5934" y="1310"/>
                    <a:pt x="5887" y="1339"/>
                    <a:pt x="5853" y="1339"/>
                  </a:cubicBezTo>
                  <a:cubicBezTo>
                    <a:pt x="5818" y="1339"/>
                    <a:pt x="5795" y="1310"/>
                    <a:pt x="5795" y="1252"/>
                  </a:cubicBezTo>
                  <a:lnTo>
                    <a:pt x="5609" y="1252"/>
                  </a:lnTo>
                  <a:cubicBezTo>
                    <a:pt x="5516" y="1159"/>
                    <a:pt x="5516" y="1066"/>
                    <a:pt x="5516" y="974"/>
                  </a:cubicBezTo>
                  <a:lnTo>
                    <a:pt x="5609" y="580"/>
                  </a:lnTo>
                  <a:cubicBezTo>
                    <a:pt x="5702" y="487"/>
                    <a:pt x="5702" y="487"/>
                    <a:pt x="5702" y="394"/>
                  </a:cubicBezTo>
                  <a:close/>
                  <a:moveTo>
                    <a:pt x="5702" y="1831"/>
                  </a:moveTo>
                  <a:cubicBezTo>
                    <a:pt x="5887" y="1831"/>
                    <a:pt x="5980" y="1831"/>
                    <a:pt x="6096" y="1947"/>
                  </a:cubicBezTo>
                  <a:cubicBezTo>
                    <a:pt x="6189" y="2040"/>
                    <a:pt x="6281" y="2132"/>
                    <a:pt x="6281" y="2225"/>
                  </a:cubicBezTo>
                  <a:lnTo>
                    <a:pt x="6281" y="3963"/>
                  </a:lnTo>
                  <a:lnTo>
                    <a:pt x="5215" y="3963"/>
                  </a:lnTo>
                  <a:lnTo>
                    <a:pt x="5215" y="2619"/>
                  </a:lnTo>
                  <a:lnTo>
                    <a:pt x="5401" y="2619"/>
                  </a:lnTo>
                  <a:cubicBezTo>
                    <a:pt x="5516" y="2619"/>
                    <a:pt x="5609" y="2526"/>
                    <a:pt x="5609" y="2410"/>
                  </a:cubicBezTo>
                  <a:cubicBezTo>
                    <a:pt x="5609" y="2318"/>
                    <a:pt x="5516" y="2225"/>
                    <a:pt x="5401" y="2225"/>
                  </a:cubicBezTo>
                  <a:lnTo>
                    <a:pt x="2990" y="2225"/>
                  </a:lnTo>
                  <a:cubicBezTo>
                    <a:pt x="2898" y="2225"/>
                    <a:pt x="2805" y="2225"/>
                    <a:pt x="2712" y="2132"/>
                  </a:cubicBezTo>
                  <a:cubicBezTo>
                    <a:pt x="2712" y="2132"/>
                    <a:pt x="2712" y="2040"/>
                    <a:pt x="2620" y="2040"/>
                  </a:cubicBezTo>
                  <a:lnTo>
                    <a:pt x="5702" y="1831"/>
                  </a:lnTo>
                  <a:close/>
                  <a:moveTo>
                    <a:pt x="4636" y="4937"/>
                  </a:moveTo>
                  <a:lnTo>
                    <a:pt x="4450" y="5701"/>
                  </a:lnTo>
                  <a:cubicBezTo>
                    <a:pt x="4358" y="5794"/>
                    <a:pt x="4358" y="5887"/>
                    <a:pt x="4450" y="6095"/>
                  </a:cubicBezTo>
                  <a:lnTo>
                    <a:pt x="4358" y="6095"/>
                  </a:lnTo>
                  <a:cubicBezTo>
                    <a:pt x="4242" y="6188"/>
                    <a:pt x="4242" y="6373"/>
                    <a:pt x="4358" y="6466"/>
                  </a:cubicBezTo>
                  <a:lnTo>
                    <a:pt x="4636" y="8019"/>
                  </a:lnTo>
                  <a:lnTo>
                    <a:pt x="4543" y="8019"/>
                  </a:lnTo>
                  <a:lnTo>
                    <a:pt x="3778" y="6095"/>
                  </a:lnTo>
                  <a:lnTo>
                    <a:pt x="3778" y="6003"/>
                  </a:lnTo>
                  <a:cubicBezTo>
                    <a:pt x="3662" y="6003"/>
                    <a:pt x="3778" y="5887"/>
                    <a:pt x="3778" y="5794"/>
                  </a:cubicBezTo>
                  <a:lnTo>
                    <a:pt x="4636" y="4937"/>
                  </a:lnTo>
                  <a:close/>
                  <a:moveTo>
                    <a:pt x="6189" y="4357"/>
                  </a:moveTo>
                  <a:lnTo>
                    <a:pt x="5516" y="5794"/>
                  </a:lnTo>
                  <a:lnTo>
                    <a:pt x="5516" y="6188"/>
                  </a:lnTo>
                  <a:lnTo>
                    <a:pt x="5980" y="8019"/>
                  </a:lnTo>
                  <a:lnTo>
                    <a:pt x="5887" y="8019"/>
                  </a:lnTo>
                  <a:lnTo>
                    <a:pt x="4821" y="6003"/>
                  </a:lnTo>
                  <a:lnTo>
                    <a:pt x="4821" y="5887"/>
                  </a:lnTo>
                  <a:lnTo>
                    <a:pt x="4821" y="5794"/>
                  </a:lnTo>
                  <a:lnTo>
                    <a:pt x="5215" y="4357"/>
                  </a:lnTo>
                  <a:close/>
                  <a:moveTo>
                    <a:pt x="580" y="0"/>
                  </a:moveTo>
                  <a:cubicBezTo>
                    <a:pt x="302" y="0"/>
                    <a:pt x="1" y="301"/>
                    <a:pt x="1" y="580"/>
                  </a:cubicBezTo>
                  <a:lnTo>
                    <a:pt x="1" y="3106"/>
                  </a:lnTo>
                  <a:cubicBezTo>
                    <a:pt x="1" y="3384"/>
                    <a:pt x="302" y="3685"/>
                    <a:pt x="580" y="3685"/>
                  </a:cubicBezTo>
                  <a:lnTo>
                    <a:pt x="3083" y="3685"/>
                  </a:lnTo>
                  <a:cubicBezTo>
                    <a:pt x="3384" y="3685"/>
                    <a:pt x="3662" y="3384"/>
                    <a:pt x="3662" y="3106"/>
                  </a:cubicBezTo>
                  <a:lnTo>
                    <a:pt x="3662" y="2712"/>
                  </a:lnTo>
                  <a:lnTo>
                    <a:pt x="4821" y="2619"/>
                  </a:lnTo>
                  <a:lnTo>
                    <a:pt x="4821" y="4056"/>
                  </a:lnTo>
                  <a:lnTo>
                    <a:pt x="3477" y="5516"/>
                  </a:lnTo>
                  <a:cubicBezTo>
                    <a:pt x="3292" y="5701"/>
                    <a:pt x="3292" y="6003"/>
                    <a:pt x="3384" y="6281"/>
                  </a:cubicBezTo>
                  <a:lnTo>
                    <a:pt x="4242" y="8320"/>
                  </a:lnTo>
                  <a:cubicBezTo>
                    <a:pt x="4242" y="8413"/>
                    <a:pt x="4358" y="8413"/>
                    <a:pt x="4450" y="8413"/>
                  </a:cubicBezTo>
                  <a:lnTo>
                    <a:pt x="4937" y="8413"/>
                  </a:lnTo>
                  <a:cubicBezTo>
                    <a:pt x="5030" y="8413"/>
                    <a:pt x="5030" y="8413"/>
                    <a:pt x="5123" y="8320"/>
                  </a:cubicBezTo>
                  <a:lnTo>
                    <a:pt x="5123" y="8112"/>
                  </a:lnTo>
                  <a:lnTo>
                    <a:pt x="4821" y="6675"/>
                  </a:lnTo>
                  <a:lnTo>
                    <a:pt x="5609" y="8320"/>
                  </a:lnTo>
                  <a:cubicBezTo>
                    <a:pt x="5702" y="8413"/>
                    <a:pt x="5702" y="8413"/>
                    <a:pt x="5795" y="8413"/>
                  </a:cubicBezTo>
                  <a:lnTo>
                    <a:pt x="6281" y="8413"/>
                  </a:lnTo>
                  <a:cubicBezTo>
                    <a:pt x="6374" y="8413"/>
                    <a:pt x="6467" y="8413"/>
                    <a:pt x="6467" y="8320"/>
                  </a:cubicBezTo>
                  <a:lnTo>
                    <a:pt x="6467" y="8112"/>
                  </a:lnTo>
                  <a:lnTo>
                    <a:pt x="5887" y="6095"/>
                  </a:lnTo>
                  <a:lnTo>
                    <a:pt x="5887" y="6003"/>
                  </a:lnTo>
                  <a:lnTo>
                    <a:pt x="6675" y="4264"/>
                  </a:lnTo>
                  <a:lnTo>
                    <a:pt x="6675" y="4149"/>
                  </a:lnTo>
                  <a:lnTo>
                    <a:pt x="6675" y="2225"/>
                  </a:lnTo>
                  <a:cubicBezTo>
                    <a:pt x="6675" y="2040"/>
                    <a:pt x="6559" y="1831"/>
                    <a:pt x="6374" y="1646"/>
                  </a:cubicBezTo>
                  <a:cubicBezTo>
                    <a:pt x="6281" y="1646"/>
                    <a:pt x="6281" y="1553"/>
                    <a:pt x="6281" y="1553"/>
                  </a:cubicBezTo>
                  <a:lnTo>
                    <a:pt x="6467" y="1368"/>
                  </a:lnTo>
                  <a:lnTo>
                    <a:pt x="6559" y="881"/>
                  </a:lnTo>
                  <a:cubicBezTo>
                    <a:pt x="6675" y="580"/>
                    <a:pt x="6467" y="209"/>
                    <a:pt x="6189" y="93"/>
                  </a:cubicBezTo>
                  <a:lnTo>
                    <a:pt x="5980" y="0"/>
                  </a:lnTo>
                  <a:cubicBezTo>
                    <a:pt x="5887" y="0"/>
                    <a:pt x="5702" y="0"/>
                    <a:pt x="5609" y="93"/>
                  </a:cubicBezTo>
                  <a:cubicBezTo>
                    <a:pt x="5401" y="93"/>
                    <a:pt x="5308" y="301"/>
                    <a:pt x="5215" y="394"/>
                  </a:cubicBezTo>
                  <a:lnTo>
                    <a:pt x="5123" y="881"/>
                  </a:lnTo>
                  <a:cubicBezTo>
                    <a:pt x="5030" y="1066"/>
                    <a:pt x="5123" y="1252"/>
                    <a:pt x="5215" y="1460"/>
                  </a:cubicBezTo>
                  <a:lnTo>
                    <a:pt x="2411" y="1646"/>
                  </a:lnTo>
                  <a:cubicBezTo>
                    <a:pt x="2318" y="1646"/>
                    <a:pt x="2226" y="1738"/>
                    <a:pt x="2226" y="1831"/>
                  </a:cubicBezTo>
                  <a:cubicBezTo>
                    <a:pt x="2226" y="2040"/>
                    <a:pt x="2318" y="2318"/>
                    <a:pt x="2411" y="2410"/>
                  </a:cubicBezTo>
                  <a:cubicBezTo>
                    <a:pt x="2620" y="2619"/>
                    <a:pt x="2805" y="2712"/>
                    <a:pt x="2990" y="2712"/>
                  </a:cubicBezTo>
                  <a:lnTo>
                    <a:pt x="3292" y="2712"/>
                  </a:lnTo>
                  <a:lnTo>
                    <a:pt x="3292" y="3106"/>
                  </a:lnTo>
                  <a:cubicBezTo>
                    <a:pt x="3292" y="3198"/>
                    <a:pt x="3199" y="3291"/>
                    <a:pt x="3083" y="3291"/>
                  </a:cubicBezTo>
                  <a:lnTo>
                    <a:pt x="580" y="3291"/>
                  </a:lnTo>
                  <a:cubicBezTo>
                    <a:pt x="487" y="3291"/>
                    <a:pt x="395" y="3198"/>
                    <a:pt x="395" y="3106"/>
                  </a:cubicBezTo>
                  <a:lnTo>
                    <a:pt x="395" y="580"/>
                  </a:lnTo>
                  <a:cubicBezTo>
                    <a:pt x="395" y="487"/>
                    <a:pt x="487" y="394"/>
                    <a:pt x="580" y="394"/>
                  </a:cubicBezTo>
                  <a:lnTo>
                    <a:pt x="3083" y="394"/>
                  </a:lnTo>
                  <a:cubicBezTo>
                    <a:pt x="3199" y="394"/>
                    <a:pt x="3292" y="487"/>
                    <a:pt x="3292" y="580"/>
                  </a:cubicBezTo>
                  <a:lnTo>
                    <a:pt x="3292" y="974"/>
                  </a:lnTo>
                  <a:cubicBezTo>
                    <a:pt x="3292" y="1066"/>
                    <a:pt x="3292" y="1159"/>
                    <a:pt x="3477" y="1159"/>
                  </a:cubicBezTo>
                  <a:cubicBezTo>
                    <a:pt x="3570" y="1159"/>
                    <a:pt x="3662" y="1066"/>
                    <a:pt x="3662" y="974"/>
                  </a:cubicBezTo>
                  <a:lnTo>
                    <a:pt x="3662" y="580"/>
                  </a:lnTo>
                  <a:cubicBezTo>
                    <a:pt x="3662" y="301"/>
                    <a:pt x="3384" y="0"/>
                    <a:pt x="30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43" name="Google Shape;1543;p50"/>
            <p:cNvSpPr/>
            <p:nvPr/>
          </p:nvSpPr>
          <p:spPr>
            <a:xfrm>
              <a:off x="2850650" y="1766350"/>
              <a:ext cx="31900" cy="9875"/>
            </a:xfrm>
            <a:custGeom>
              <a:avLst/>
              <a:gdLst/>
              <a:ahLst/>
              <a:cxnLst/>
              <a:rect l="l" t="t" r="r" b="b"/>
              <a:pathLst>
                <a:path w="1276" h="395" extrusionOk="0">
                  <a:moveTo>
                    <a:pt x="209" y="1"/>
                  </a:moveTo>
                  <a:cubicBezTo>
                    <a:pt x="116" y="1"/>
                    <a:pt x="1" y="94"/>
                    <a:pt x="1" y="209"/>
                  </a:cubicBezTo>
                  <a:cubicBezTo>
                    <a:pt x="1" y="302"/>
                    <a:pt x="116" y="395"/>
                    <a:pt x="209" y="395"/>
                  </a:cubicBezTo>
                  <a:lnTo>
                    <a:pt x="1067" y="395"/>
                  </a:lnTo>
                  <a:cubicBezTo>
                    <a:pt x="1159" y="395"/>
                    <a:pt x="1275" y="302"/>
                    <a:pt x="1275" y="209"/>
                  </a:cubicBezTo>
                  <a:cubicBezTo>
                    <a:pt x="1275" y="94"/>
                    <a:pt x="1159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44" name="Google Shape;1544;p50"/>
            <p:cNvSpPr/>
            <p:nvPr/>
          </p:nvSpPr>
          <p:spPr>
            <a:xfrm>
              <a:off x="2814725" y="1766350"/>
              <a:ext cx="31325" cy="9875"/>
            </a:xfrm>
            <a:custGeom>
              <a:avLst/>
              <a:gdLst/>
              <a:ahLst/>
              <a:cxnLst/>
              <a:rect l="l" t="t" r="r" b="b"/>
              <a:pathLst>
                <a:path w="1253" h="395" extrusionOk="0">
                  <a:moveTo>
                    <a:pt x="186" y="1"/>
                  </a:moveTo>
                  <a:cubicBezTo>
                    <a:pt x="93" y="1"/>
                    <a:pt x="1" y="94"/>
                    <a:pt x="1" y="209"/>
                  </a:cubicBezTo>
                  <a:cubicBezTo>
                    <a:pt x="1" y="302"/>
                    <a:pt x="93" y="395"/>
                    <a:pt x="186" y="395"/>
                  </a:cubicBezTo>
                  <a:lnTo>
                    <a:pt x="1067" y="395"/>
                  </a:lnTo>
                  <a:cubicBezTo>
                    <a:pt x="1160" y="395"/>
                    <a:pt x="1252" y="302"/>
                    <a:pt x="1252" y="209"/>
                  </a:cubicBezTo>
                  <a:cubicBezTo>
                    <a:pt x="1252" y="94"/>
                    <a:pt x="1160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45" name="Google Shape;1545;p50"/>
            <p:cNvSpPr/>
            <p:nvPr/>
          </p:nvSpPr>
          <p:spPr>
            <a:xfrm>
              <a:off x="2537200" y="1556625"/>
              <a:ext cx="157050" cy="202800"/>
            </a:xfrm>
            <a:custGeom>
              <a:avLst/>
              <a:gdLst/>
              <a:ahLst/>
              <a:cxnLst/>
              <a:rect l="l" t="t" r="r" b="b"/>
              <a:pathLst>
                <a:path w="6282" h="8112" extrusionOk="0">
                  <a:moveTo>
                    <a:pt x="1646" y="371"/>
                  </a:moveTo>
                  <a:cubicBezTo>
                    <a:pt x="1832" y="371"/>
                    <a:pt x="1832" y="487"/>
                    <a:pt x="1832" y="673"/>
                  </a:cubicBezTo>
                  <a:lnTo>
                    <a:pt x="1832" y="1067"/>
                  </a:lnTo>
                  <a:cubicBezTo>
                    <a:pt x="1832" y="1159"/>
                    <a:pt x="1832" y="1159"/>
                    <a:pt x="1739" y="1252"/>
                  </a:cubicBezTo>
                  <a:lnTo>
                    <a:pt x="1345" y="1252"/>
                  </a:lnTo>
                  <a:cubicBezTo>
                    <a:pt x="1252" y="1252"/>
                    <a:pt x="1252" y="1159"/>
                    <a:pt x="1252" y="1067"/>
                  </a:cubicBezTo>
                  <a:lnTo>
                    <a:pt x="1252" y="580"/>
                  </a:lnTo>
                  <a:cubicBezTo>
                    <a:pt x="1252" y="487"/>
                    <a:pt x="1345" y="487"/>
                    <a:pt x="1345" y="487"/>
                  </a:cubicBezTo>
                  <a:cubicBezTo>
                    <a:pt x="1345" y="371"/>
                    <a:pt x="1438" y="371"/>
                    <a:pt x="1438" y="371"/>
                  </a:cubicBezTo>
                  <a:close/>
                  <a:moveTo>
                    <a:pt x="5795" y="765"/>
                  </a:moveTo>
                  <a:cubicBezTo>
                    <a:pt x="5887" y="765"/>
                    <a:pt x="5887" y="858"/>
                    <a:pt x="5887" y="858"/>
                  </a:cubicBezTo>
                  <a:lnTo>
                    <a:pt x="5887" y="3384"/>
                  </a:lnTo>
                  <a:cubicBezTo>
                    <a:pt x="5887" y="3477"/>
                    <a:pt x="5887" y="3477"/>
                    <a:pt x="5795" y="3477"/>
                  </a:cubicBezTo>
                  <a:lnTo>
                    <a:pt x="3269" y="3477"/>
                  </a:lnTo>
                  <a:cubicBezTo>
                    <a:pt x="3269" y="3477"/>
                    <a:pt x="3176" y="3477"/>
                    <a:pt x="3176" y="3384"/>
                  </a:cubicBezTo>
                  <a:lnTo>
                    <a:pt x="3176" y="3268"/>
                  </a:lnTo>
                  <a:lnTo>
                    <a:pt x="4056" y="3083"/>
                  </a:lnTo>
                  <a:cubicBezTo>
                    <a:pt x="4543" y="3083"/>
                    <a:pt x="4821" y="2689"/>
                    <a:pt x="4821" y="2225"/>
                  </a:cubicBezTo>
                  <a:lnTo>
                    <a:pt x="4821" y="2017"/>
                  </a:lnTo>
                  <a:cubicBezTo>
                    <a:pt x="4759" y="2017"/>
                    <a:pt x="4739" y="1976"/>
                    <a:pt x="4705" y="1976"/>
                  </a:cubicBezTo>
                  <a:cubicBezTo>
                    <a:pt x="4687" y="1976"/>
                    <a:pt x="4667" y="1986"/>
                    <a:pt x="4636" y="2017"/>
                  </a:cubicBezTo>
                  <a:lnTo>
                    <a:pt x="3176" y="2109"/>
                  </a:lnTo>
                  <a:lnTo>
                    <a:pt x="3176" y="858"/>
                  </a:lnTo>
                  <a:lnTo>
                    <a:pt x="3269" y="765"/>
                  </a:lnTo>
                  <a:close/>
                  <a:moveTo>
                    <a:pt x="1530" y="1646"/>
                  </a:moveTo>
                  <a:lnTo>
                    <a:pt x="1530" y="1739"/>
                  </a:lnTo>
                  <a:lnTo>
                    <a:pt x="2805" y="2503"/>
                  </a:lnTo>
                  <a:lnTo>
                    <a:pt x="2898" y="2503"/>
                  </a:lnTo>
                  <a:cubicBezTo>
                    <a:pt x="2960" y="2503"/>
                    <a:pt x="3021" y="2545"/>
                    <a:pt x="3056" y="2545"/>
                  </a:cubicBezTo>
                  <a:cubicBezTo>
                    <a:pt x="3073" y="2545"/>
                    <a:pt x="3083" y="2534"/>
                    <a:pt x="3083" y="2503"/>
                  </a:cubicBezTo>
                  <a:lnTo>
                    <a:pt x="4427" y="2411"/>
                  </a:lnTo>
                  <a:lnTo>
                    <a:pt x="4427" y="2411"/>
                  </a:lnTo>
                  <a:cubicBezTo>
                    <a:pt x="4335" y="2596"/>
                    <a:pt x="4149" y="2689"/>
                    <a:pt x="3964" y="2689"/>
                  </a:cubicBezTo>
                  <a:lnTo>
                    <a:pt x="2990" y="2897"/>
                  </a:lnTo>
                  <a:lnTo>
                    <a:pt x="2898" y="2897"/>
                  </a:lnTo>
                  <a:lnTo>
                    <a:pt x="2226" y="2503"/>
                  </a:lnTo>
                  <a:lnTo>
                    <a:pt x="2226" y="2411"/>
                  </a:lnTo>
                  <a:lnTo>
                    <a:pt x="1739" y="2225"/>
                  </a:lnTo>
                  <a:cubicBezTo>
                    <a:pt x="1711" y="2191"/>
                    <a:pt x="1681" y="2177"/>
                    <a:pt x="1651" y="2177"/>
                  </a:cubicBezTo>
                  <a:cubicBezTo>
                    <a:pt x="1579" y="2177"/>
                    <a:pt x="1503" y="2253"/>
                    <a:pt x="1438" y="2318"/>
                  </a:cubicBezTo>
                  <a:cubicBezTo>
                    <a:pt x="1438" y="2411"/>
                    <a:pt x="1438" y="2503"/>
                    <a:pt x="1530" y="2503"/>
                  </a:cubicBezTo>
                  <a:lnTo>
                    <a:pt x="1924" y="2805"/>
                  </a:lnTo>
                  <a:lnTo>
                    <a:pt x="1924" y="3662"/>
                  </a:lnTo>
                  <a:lnTo>
                    <a:pt x="858" y="3662"/>
                  </a:lnTo>
                  <a:lnTo>
                    <a:pt x="951" y="2318"/>
                  </a:lnTo>
                  <a:cubicBezTo>
                    <a:pt x="951" y="2109"/>
                    <a:pt x="951" y="2017"/>
                    <a:pt x="1067" y="1831"/>
                  </a:cubicBezTo>
                  <a:lnTo>
                    <a:pt x="1160" y="1739"/>
                  </a:lnTo>
                  <a:cubicBezTo>
                    <a:pt x="1252" y="1739"/>
                    <a:pt x="1252" y="1646"/>
                    <a:pt x="1345" y="1646"/>
                  </a:cubicBezTo>
                  <a:close/>
                  <a:moveTo>
                    <a:pt x="2226" y="4242"/>
                  </a:moveTo>
                  <a:lnTo>
                    <a:pt x="3384" y="5493"/>
                  </a:lnTo>
                  <a:cubicBezTo>
                    <a:pt x="3477" y="5586"/>
                    <a:pt x="3477" y="5702"/>
                    <a:pt x="3384" y="5702"/>
                  </a:cubicBezTo>
                  <a:lnTo>
                    <a:pt x="3384" y="5794"/>
                  </a:lnTo>
                  <a:lnTo>
                    <a:pt x="2596" y="7718"/>
                  </a:lnTo>
                  <a:lnTo>
                    <a:pt x="2504" y="7718"/>
                  </a:lnTo>
                  <a:lnTo>
                    <a:pt x="2898" y="6165"/>
                  </a:lnTo>
                  <a:cubicBezTo>
                    <a:pt x="2898" y="6072"/>
                    <a:pt x="2898" y="5887"/>
                    <a:pt x="2805" y="5794"/>
                  </a:cubicBezTo>
                  <a:lnTo>
                    <a:pt x="1924" y="4914"/>
                  </a:lnTo>
                  <a:lnTo>
                    <a:pt x="2226" y="4242"/>
                  </a:lnTo>
                  <a:close/>
                  <a:moveTo>
                    <a:pt x="1530" y="0"/>
                  </a:moveTo>
                  <a:cubicBezTo>
                    <a:pt x="1345" y="0"/>
                    <a:pt x="1252" y="0"/>
                    <a:pt x="1067" y="93"/>
                  </a:cubicBezTo>
                  <a:cubicBezTo>
                    <a:pt x="951" y="186"/>
                    <a:pt x="858" y="371"/>
                    <a:pt x="858" y="580"/>
                  </a:cubicBezTo>
                  <a:lnTo>
                    <a:pt x="858" y="951"/>
                  </a:lnTo>
                  <a:cubicBezTo>
                    <a:pt x="858" y="1159"/>
                    <a:pt x="858" y="1252"/>
                    <a:pt x="951" y="1437"/>
                  </a:cubicBezTo>
                  <a:lnTo>
                    <a:pt x="858" y="1437"/>
                  </a:lnTo>
                  <a:lnTo>
                    <a:pt x="766" y="1646"/>
                  </a:lnTo>
                  <a:cubicBezTo>
                    <a:pt x="580" y="1831"/>
                    <a:pt x="488" y="2017"/>
                    <a:pt x="488" y="2318"/>
                  </a:cubicBezTo>
                  <a:lnTo>
                    <a:pt x="488" y="3848"/>
                  </a:lnTo>
                  <a:lnTo>
                    <a:pt x="372" y="4728"/>
                  </a:lnTo>
                  <a:cubicBezTo>
                    <a:pt x="372" y="4821"/>
                    <a:pt x="488" y="5006"/>
                    <a:pt x="580" y="5006"/>
                  </a:cubicBezTo>
                  <a:cubicBezTo>
                    <a:pt x="673" y="5006"/>
                    <a:pt x="766" y="4914"/>
                    <a:pt x="766" y="4821"/>
                  </a:cubicBezTo>
                  <a:lnTo>
                    <a:pt x="858" y="4056"/>
                  </a:lnTo>
                  <a:lnTo>
                    <a:pt x="1832" y="4056"/>
                  </a:lnTo>
                  <a:lnTo>
                    <a:pt x="1530" y="4914"/>
                  </a:lnTo>
                  <a:lnTo>
                    <a:pt x="580" y="7718"/>
                  </a:lnTo>
                  <a:lnTo>
                    <a:pt x="372" y="7718"/>
                  </a:lnTo>
                  <a:lnTo>
                    <a:pt x="673" y="5702"/>
                  </a:lnTo>
                  <a:cubicBezTo>
                    <a:pt x="673" y="5586"/>
                    <a:pt x="580" y="5493"/>
                    <a:pt x="488" y="5493"/>
                  </a:cubicBezTo>
                  <a:cubicBezTo>
                    <a:pt x="454" y="5466"/>
                    <a:pt x="422" y="5455"/>
                    <a:pt x="393" y="5455"/>
                  </a:cubicBezTo>
                  <a:cubicBezTo>
                    <a:pt x="325" y="5455"/>
                    <a:pt x="279" y="5520"/>
                    <a:pt x="279" y="5586"/>
                  </a:cubicBezTo>
                  <a:lnTo>
                    <a:pt x="1" y="7903"/>
                  </a:lnTo>
                  <a:lnTo>
                    <a:pt x="1" y="8019"/>
                  </a:lnTo>
                  <a:cubicBezTo>
                    <a:pt x="94" y="8112"/>
                    <a:pt x="94" y="8112"/>
                    <a:pt x="186" y="8112"/>
                  </a:cubicBezTo>
                  <a:lnTo>
                    <a:pt x="673" y="8112"/>
                  </a:lnTo>
                  <a:cubicBezTo>
                    <a:pt x="766" y="8112"/>
                    <a:pt x="858" y="8112"/>
                    <a:pt x="858" y="8019"/>
                  </a:cubicBezTo>
                  <a:lnTo>
                    <a:pt x="1832" y="5308"/>
                  </a:lnTo>
                  <a:lnTo>
                    <a:pt x="2411" y="6072"/>
                  </a:lnTo>
                  <a:lnTo>
                    <a:pt x="2017" y="7811"/>
                  </a:lnTo>
                  <a:cubicBezTo>
                    <a:pt x="2017" y="7903"/>
                    <a:pt x="2017" y="8019"/>
                    <a:pt x="2110" y="8019"/>
                  </a:cubicBezTo>
                  <a:cubicBezTo>
                    <a:pt x="2110" y="8112"/>
                    <a:pt x="2226" y="8112"/>
                    <a:pt x="2226" y="8112"/>
                  </a:cubicBezTo>
                  <a:lnTo>
                    <a:pt x="2689" y="8112"/>
                  </a:lnTo>
                  <a:cubicBezTo>
                    <a:pt x="2805" y="8112"/>
                    <a:pt x="2898" y="8112"/>
                    <a:pt x="2898" y="8019"/>
                  </a:cubicBezTo>
                  <a:lnTo>
                    <a:pt x="3755" y="5980"/>
                  </a:lnTo>
                  <a:cubicBezTo>
                    <a:pt x="3848" y="5702"/>
                    <a:pt x="3848" y="5400"/>
                    <a:pt x="3663" y="5215"/>
                  </a:cubicBezTo>
                  <a:lnTo>
                    <a:pt x="2318" y="3755"/>
                  </a:lnTo>
                  <a:lnTo>
                    <a:pt x="2318" y="2990"/>
                  </a:lnTo>
                  <a:lnTo>
                    <a:pt x="2689" y="3175"/>
                  </a:lnTo>
                  <a:lnTo>
                    <a:pt x="2805" y="3175"/>
                  </a:lnTo>
                  <a:lnTo>
                    <a:pt x="2805" y="3384"/>
                  </a:lnTo>
                  <a:cubicBezTo>
                    <a:pt x="2805" y="3662"/>
                    <a:pt x="2990" y="3848"/>
                    <a:pt x="3269" y="3848"/>
                  </a:cubicBezTo>
                  <a:lnTo>
                    <a:pt x="5795" y="3848"/>
                  </a:lnTo>
                  <a:cubicBezTo>
                    <a:pt x="6073" y="3848"/>
                    <a:pt x="6281" y="3662"/>
                    <a:pt x="6281" y="3384"/>
                  </a:cubicBezTo>
                  <a:lnTo>
                    <a:pt x="6281" y="858"/>
                  </a:lnTo>
                  <a:cubicBezTo>
                    <a:pt x="6281" y="580"/>
                    <a:pt x="6073" y="371"/>
                    <a:pt x="5795" y="371"/>
                  </a:cubicBezTo>
                  <a:lnTo>
                    <a:pt x="3269" y="371"/>
                  </a:lnTo>
                  <a:cubicBezTo>
                    <a:pt x="2990" y="371"/>
                    <a:pt x="2805" y="580"/>
                    <a:pt x="2805" y="858"/>
                  </a:cubicBezTo>
                  <a:lnTo>
                    <a:pt x="2805" y="1924"/>
                  </a:lnTo>
                  <a:lnTo>
                    <a:pt x="2017" y="1530"/>
                  </a:lnTo>
                  <a:cubicBezTo>
                    <a:pt x="2110" y="1437"/>
                    <a:pt x="2226" y="1252"/>
                    <a:pt x="2226" y="1159"/>
                  </a:cubicBezTo>
                  <a:lnTo>
                    <a:pt x="2318" y="673"/>
                  </a:lnTo>
                  <a:cubicBezTo>
                    <a:pt x="2318" y="371"/>
                    <a:pt x="2017" y="0"/>
                    <a:pt x="17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46" name="Google Shape;1546;p50"/>
            <p:cNvSpPr/>
            <p:nvPr/>
          </p:nvSpPr>
          <p:spPr>
            <a:xfrm>
              <a:off x="2534900" y="1766350"/>
              <a:ext cx="31300" cy="9875"/>
            </a:xfrm>
            <a:custGeom>
              <a:avLst/>
              <a:gdLst/>
              <a:ahLst/>
              <a:cxnLst/>
              <a:rect l="l" t="t" r="r" b="b"/>
              <a:pathLst>
                <a:path w="1252" h="395" extrusionOk="0">
                  <a:moveTo>
                    <a:pt x="186" y="1"/>
                  </a:moveTo>
                  <a:cubicBezTo>
                    <a:pt x="93" y="1"/>
                    <a:pt x="0" y="94"/>
                    <a:pt x="0" y="209"/>
                  </a:cubicBezTo>
                  <a:cubicBezTo>
                    <a:pt x="0" y="302"/>
                    <a:pt x="93" y="395"/>
                    <a:pt x="186" y="395"/>
                  </a:cubicBezTo>
                  <a:lnTo>
                    <a:pt x="1043" y="395"/>
                  </a:lnTo>
                  <a:cubicBezTo>
                    <a:pt x="1159" y="395"/>
                    <a:pt x="1252" y="302"/>
                    <a:pt x="1252" y="209"/>
                  </a:cubicBezTo>
                  <a:cubicBezTo>
                    <a:pt x="1252" y="94"/>
                    <a:pt x="1159" y="1"/>
                    <a:pt x="10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47" name="Google Shape;1547;p50"/>
            <p:cNvSpPr/>
            <p:nvPr/>
          </p:nvSpPr>
          <p:spPr>
            <a:xfrm>
              <a:off x="2585300" y="1766350"/>
              <a:ext cx="31300" cy="9875"/>
            </a:xfrm>
            <a:custGeom>
              <a:avLst/>
              <a:gdLst/>
              <a:ahLst/>
              <a:cxnLst/>
              <a:rect l="l" t="t" r="r" b="b"/>
              <a:pathLst>
                <a:path w="1252" h="395" extrusionOk="0">
                  <a:moveTo>
                    <a:pt x="186" y="1"/>
                  </a:moveTo>
                  <a:cubicBezTo>
                    <a:pt x="93" y="1"/>
                    <a:pt x="0" y="94"/>
                    <a:pt x="0" y="209"/>
                  </a:cubicBezTo>
                  <a:cubicBezTo>
                    <a:pt x="0" y="302"/>
                    <a:pt x="93" y="395"/>
                    <a:pt x="186" y="395"/>
                  </a:cubicBezTo>
                  <a:lnTo>
                    <a:pt x="1066" y="395"/>
                  </a:lnTo>
                  <a:cubicBezTo>
                    <a:pt x="1159" y="395"/>
                    <a:pt x="1252" y="302"/>
                    <a:pt x="1252" y="209"/>
                  </a:cubicBezTo>
                  <a:cubicBezTo>
                    <a:pt x="1252" y="94"/>
                    <a:pt x="115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48" name="Google Shape;1548;p50"/>
            <p:cNvSpPr/>
            <p:nvPr/>
          </p:nvSpPr>
          <p:spPr>
            <a:xfrm>
              <a:off x="2640925" y="1660325"/>
              <a:ext cx="149500" cy="115900"/>
            </a:xfrm>
            <a:custGeom>
              <a:avLst/>
              <a:gdLst/>
              <a:ahLst/>
              <a:cxnLst/>
              <a:rect l="l" t="t" r="r" b="b"/>
              <a:pathLst>
                <a:path w="5980" h="4636" extrusionOk="0">
                  <a:moveTo>
                    <a:pt x="1344" y="1"/>
                  </a:moveTo>
                  <a:cubicBezTo>
                    <a:pt x="974" y="1"/>
                    <a:pt x="672" y="279"/>
                    <a:pt x="672" y="673"/>
                  </a:cubicBezTo>
                  <a:lnTo>
                    <a:pt x="672" y="3964"/>
                  </a:lnTo>
                  <a:cubicBezTo>
                    <a:pt x="672" y="4057"/>
                    <a:pt x="672" y="4149"/>
                    <a:pt x="765" y="4242"/>
                  </a:cubicBezTo>
                  <a:lnTo>
                    <a:pt x="186" y="4242"/>
                  </a:lnTo>
                  <a:cubicBezTo>
                    <a:pt x="93" y="4242"/>
                    <a:pt x="0" y="4335"/>
                    <a:pt x="0" y="4450"/>
                  </a:cubicBezTo>
                  <a:cubicBezTo>
                    <a:pt x="0" y="4543"/>
                    <a:pt x="93" y="4636"/>
                    <a:pt x="186" y="4636"/>
                  </a:cubicBezTo>
                  <a:lnTo>
                    <a:pt x="5794" y="4636"/>
                  </a:lnTo>
                  <a:cubicBezTo>
                    <a:pt x="5887" y="4636"/>
                    <a:pt x="5979" y="4543"/>
                    <a:pt x="5979" y="4450"/>
                  </a:cubicBezTo>
                  <a:cubicBezTo>
                    <a:pt x="5979" y="4335"/>
                    <a:pt x="5887" y="4242"/>
                    <a:pt x="5794" y="4242"/>
                  </a:cubicBezTo>
                  <a:lnTo>
                    <a:pt x="5307" y="4242"/>
                  </a:lnTo>
                  <a:lnTo>
                    <a:pt x="5307" y="3964"/>
                  </a:lnTo>
                  <a:lnTo>
                    <a:pt x="5307" y="673"/>
                  </a:lnTo>
                  <a:cubicBezTo>
                    <a:pt x="5307" y="279"/>
                    <a:pt x="5029" y="1"/>
                    <a:pt x="4728" y="1"/>
                  </a:cubicBezTo>
                  <a:lnTo>
                    <a:pt x="2804" y="1"/>
                  </a:lnTo>
                  <a:cubicBezTo>
                    <a:pt x="2712" y="1"/>
                    <a:pt x="2596" y="94"/>
                    <a:pt x="2596" y="186"/>
                  </a:cubicBezTo>
                  <a:cubicBezTo>
                    <a:pt x="2596" y="279"/>
                    <a:pt x="2712" y="395"/>
                    <a:pt x="2804" y="395"/>
                  </a:cubicBezTo>
                  <a:lnTo>
                    <a:pt x="4728" y="395"/>
                  </a:lnTo>
                  <a:cubicBezTo>
                    <a:pt x="4821" y="395"/>
                    <a:pt x="4913" y="488"/>
                    <a:pt x="4913" y="673"/>
                  </a:cubicBezTo>
                  <a:lnTo>
                    <a:pt x="4913" y="3964"/>
                  </a:lnTo>
                  <a:cubicBezTo>
                    <a:pt x="4913" y="4149"/>
                    <a:pt x="4821" y="4242"/>
                    <a:pt x="4728" y="4242"/>
                  </a:cubicBezTo>
                  <a:lnTo>
                    <a:pt x="1344" y="4242"/>
                  </a:lnTo>
                  <a:cubicBezTo>
                    <a:pt x="1159" y="4242"/>
                    <a:pt x="1066" y="4149"/>
                    <a:pt x="1066" y="3964"/>
                  </a:cubicBezTo>
                  <a:lnTo>
                    <a:pt x="1066" y="673"/>
                  </a:lnTo>
                  <a:cubicBezTo>
                    <a:pt x="1066" y="488"/>
                    <a:pt x="1159" y="395"/>
                    <a:pt x="1344" y="395"/>
                  </a:cubicBezTo>
                  <a:lnTo>
                    <a:pt x="1831" y="395"/>
                  </a:lnTo>
                  <a:cubicBezTo>
                    <a:pt x="1924" y="395"/>
                    <a:pt x="2016" y="279"/>
                    <a:pt x="2016" y="186"/>
                  </a:cubicBezTo>
                  <a:cubicBezTo>
                    <a:pt x="2016" y="94"/>
                    <a:pt x="1924" y="1"/>
                    <a:pt x="18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grpSp>
        <p:nvGrpSpPr>
          <p:cNvPr id="1552" name="Google Shape;1552;p50"/>
          <p:cNvGrpSpPr/>
          <p:nvPr/>
        </p:nvGrpSpPr>
        <p:grpSpPr>
          <a:xfrm>
            <a:off x="3409860" y="3179530"/>
            <a:ext cx="632424" cy="635863"/>
            <a:chOff x="3025500" y="3193338"/>
            <a:chExt cx="632424" cy="635863"/>
          </a:xfrm>
        </p:grpSpPr>
        <p:pic>
          <p:nvPicPr>
            <p:cNvPr id="1553" name="Google Shape;1553;p5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3038625" y="3209901"/>
              <a:ext cx="619299" cy="6192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4" name="Google Shape;1554;p50"/>
            <p:cNvSpPr/>
            <p:nvPr/>
          </p:nvSpPr>
          <p:spPr>
            <a:xfrm>
              <a:off x="3025500" y="3193338"/>
              <a:ext cx="589500" cy="5895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5" name="Google Shape;1555;p50"/>
          <p:cNvGrpSpPr/>
          <p:nvPr/>
        </p:nvGrpSpPr>
        <p:grpSpPr>
          <a:xfrm>
            <a:off x="3589325" y="2961700"/>
            <a:ext cx="275250" cy="26075"/>
            <a:chOff x="1776475" y="1766950"/>
            <a:chExt cx="275250" cy="26075"/>
          </a:xfrm>
        </p:grpSpPr>
        <p:sp>
          <p:nvSpPr>
            <p:cNvPr id="1556" name="Google Shape;1556;p50"/>
            <p:cNvSpPr/>
            <p:nvPr/>
          </p:nvSpPr>
          <p:spPr>
            <a:xfrm>
              <a:off x="2020400" y="1783150"/>
              <a:ext cx="31325" cy="9875"/>
            </a:xfrm>
            <a:custGeom>
              <a:avLst/>
              <a:gdLst/>
              <a:ahLst/>
              <a:cxnLst/>
              <a:rect l="l" t="t" r="r" b="b"/>
              <a:pathLst>
                <a:path w="1253" h="395" extrusionOk="0">
                  <a:moveTo>
                    <a:pt x="186" y="1"/>
                  </a:moveTo>
                  <a:cubicBezTo>
                    <a:pt x="93" y="1"/>
                    <a:pt x="1" y="117"/>
                    <a:pt x="1" y="210"/>
                  </a:cubicBezTo>
                  <a:cubicBezTo>
                    <a:pt x="1" y="302"/>
                    <a:pt x="93" y="395"/>
                    <a:pt x="186" y="395"/>
                  </a:cubicBezTo>
                  <a:lnTo>
                    <a:pt x="1067" y="395"/>
                  </a:lnTo>
                  <a:cubicBezTo>
                    <a:pt x="1159" y="395"/>
                    <a:pt x="1252" y="302"/>
                    <a:pt x="1252" y="210"/>
                  </a:cubicBezTo>
                  <a:cubicBezTo>
                    <a:pt x="1252" y="117"/>
                    <a:pt x="1159" y="1"/>
                    <a:pt x="10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57" name="Google Shape;1557;p50"/>
            <p:cNvSpPr/>
            <p:nvPr/>
          </p:nvSpPr>
          <p:spPr>
            <a:xfrm>
              <a:off x="1933500" y="1766950"/>
              <a:ext cx="26675" cy="23775"/>
            </a:xfrm>
            <a:custGeom>
              <a:avLst/>
              <a:gdLst/>
              <a:ahLst/>
              <a:cxnLst/>
              <a:rect l="l" t="t" r="r" b="b"/>
              <a:pathLst>
                <a:path w="1067" h="951" extrusionOk="0">
                  <a:moveTo>
                    <a:pt x="186" y="0"/>
                  </a:moveTo>
                  <a:cubicBezTo>
                    <a:pt x="122" y="0"/>
                    <a:pt x="47" y="23"/>
                    <a:pt x="0" y="70"/>
                  </a:cubicBezTo>
                  <a:cubicBezTo>
                    <a:pt x="0" y="185"/>
                    <a:pt x="0" y="278"/>
                    <a:pt x="93" y="371"/>
                  </a:cubicBezTo>
                  <a:lnTo>
                    <a:pt x="672" y="950"/>
                  </a:lnTo>
                  <a:lnTo>
                    <a:pt x="881" y="950"/>
                  </a:lnTo>
                  <a:cubicBezTo>
                    <a:pt x="881" y="950"/>
                    <a:pt x="974" y="950"/>
                    <a:pt x="974" y="858"/>
                  </a:cubicBezTo>
                  <a:cubicBezTo>
                    <a:pt x="1066" y="858"/>
                    <a:pt x="1066" y="649"/>
                    <a:pt x="974" y="649"/>
                  </a:cubicBezTo>
                  <a:lnTo>
                    <a:pt x="302" y="70"/>
                  </a:lnTo>
                  <a:cubicBezTo>
                    <a:pt x="302" y="23"/>
                    <a:pt x="249" y="0"/>
                    <a:pt x="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58" name="Google Shape;1558;p50"/>
            <p:cNvSpPr/>
            <p:nvPr/>
          </p:nvSpPr>
          <p:spPr>
            <a:xfrm>
              <a:off x="1863400" y="1783150"/>
              <a:ext cx="31300" cy="9875"/>
            </a:xfrm>
            <a:custGeom>
              <a:avLst/>
              <a:gdLst/>
              <a:ahLst/>
              <a:cxnLst/>
              <a:rect l="l" t="t" r="r" b="b"/>
              <a:pathLst>
                <a:path w="1252" h="395" extrusionOk="0">
                  <a:moveTo>
                    <a:pt x="209" y="1"/>
                  </a:moveTo>
                  <a:cubicBezTo>
                    <a:pt x="93" y="1"/>
                    <a:pt x="0" y="117"/>
                    <a:pt x="0" y="210"/>
                  </a:cubicBezTo>
                  <a:cubicBezTo>
                    <a:pt x="0" y="302"/>
                    <a:pt x="93" y="395"/>
                    <a:pt x="209" y="395"/>
                  </a:cubicBezTo>
                  <a:lnTo>
                    <a:pt x="1066" y="395"/>
                  </a:lnTo>
                  <a:cubicBezTo>
                    <a:pt x="1159" y="395"/>
                    <a:pt x="1252" y="302"/>
                    <a:pt x="1252" y="210"/>
                  </a:cubicBezTo>
                  <a:cubicBezTo>
                    <a:pt x="1252" y="117"/>
                    <a:pt x="1159" y="1"/>
                    <a:pt x="10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1559" name="Google Shape;1559;p50"/>
            <p:cNvSpPr/>
            <p:nvPr/>
          </p:nvSpPr>
          <p:spPr>
            <a:xfrm>
              <a:off x="1776475" y="1766950"/>
              <a:ext cx="26675" cy="23775"/>
            </a:xfrm>
            <a:custGeom>
              <a:avLst/>
              <a:gdLst/>
              <a:ahLst/>
              <a:cxnLst/>
              <a:rect l="l" t="t" r="r" b="b"/>
              <a:pathLst>
                <a:path w="1067" h="951" extrusionOk="0">
                  <a:moveTo>
                    <a:pt x="186" y="0"/>
                  </a:moveTo>
                  <a:cubicBezTo>
                    <a:pt x="122" y="0"/>
                    <a:pt x="47" y="23"/>
                    <a:pt x="1" y="70"/>
                  </a:cubicBezTo>
                  <a:cubicBezTo>
                    <a:pt x="1" y="185"/>
                    <a:pt x="1" y="278"/>
                    <a:pt x="94" y="371"/>
                  </a:cubicBezTo>
                  <a:lnTo>
                    <a:pt x="673" y="950"/>
                  </a:lnTo>
                  <a:lnTo>
                    <a:pt x="881" y="950"/>
                  </a:lnTo>
                  <a:cubicBezTo>
                    <a:pt x="881" y="950"/>
                    <a:pt x="974" y="950"/>
                    <a:pt x="974" y="858"/>
                  </a:cubicBezTo>
                  <a:cubicBezTo>
                    <a:pt x="1067" y="858"/>
                    <a:pt x="1067" y="649"/>
                    <a:pt x="974" y="649"/>
                  </a:cubicBezTo>
                  <a:lnTo>
                    <a:pt x="302" y="70"/>
                  </a:lnTo>
                  <a:cubicBezTo>
                    <a:pt x="302" y="23"/>
                    <a:pt x="250" y="0"/>
                    <a:pt x="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2"/>
                </a:solidFill>
              </a:endParaRPr>
            </a:p>
          </p:txBody>
        </p:sp>
      </p:grpSp>
      <p:sp>
        <p:nvSpPr>
          <p:cNvPr id="1561" name="Google Shape;1561;p50"/>
          <p:cNvSpPr/>
          <p:nvPr/>
        </p:nvSpPr>
        <p:spPr>
          <a:xfrm>
            <a:off x="3556260" y="3323642"/>
            <a:ext cx="296675" cy="347650"/>
          </a:xfrm>
          <a:custGeom>
            <a:avLst/>
            <a:gdLst/>
            <a:ahLst/>
            <a:cxnLst/>
            <a:rect l="l" t="t" r="r" b="b"/>
            <a:pathLst>
              <a:path w="11867" h="13906" extrusionOk="0">
                <a:moveTo>
                  <a:pt x="1438" y="672"/>
                </a:moveTo>
                <a:cubicBezTo>
                  <a:pt x="1646" y="672"/>
                  <a:pt x="2017" y="765"/>
                  <a:pt x="2017" y="973"/>
                </a:cubicBezTo>
                <a:cubicBezTo>
                  <a:pt x="2133" y="1066"/>
                  <a:pt x="2133" y="1159"/>
                  <a:pt x="2017" y="1251"/>
                </a:cubicBezTo>
                <a:cubicBezTo>
                  <a:pt x="1986" y="1282"/>
                  <a:pt x="1955" y="1293"/>
                  <a:pt x="1928" y="1293"/>
                </a:cubicBezTo>
                <a:cubicBezTo>
                  <a:pt x="1873" y="1293"/>
                  <a:pt x="1832" y="1251"/>
                  <a:pt x="1832" y="1251"/>
                </a:cubicBezTo>
                <a:cubicBezTo>
                  <a:pt x="1739" y="1251"/>
                  <a:pt x="1646" y="1344"/>
                  <a:pt x="1553" y="1460"/>
                </a:cubicBezTo>
                <a:cubicBezTo>
                  <a:pt x="1553" y="1553"/>
                  <a:pt x="1646" y="1645"/>
                  <a:pt x="1739" y="1645"/>
                </a:cubicBezTo>
                <a:cubicBezTo>
                  <a:pt x="1739" y="1692"/>
                  <a:pt x="1785" y="1715"/>
                  <a:pt x="1858" y="1715"/>
                </a:cubicBezTo>
                <a:cubicBezTo>
                  <a:pt x="1930" y="1715"/>
                  <a:pt x="2029" y="1692"/>
                  <a:pt x="2133" y="1645"/>
                </a:cubicBezTo>
                <a:cubicBezTo>
                  <a:pt x="2133" y="2132"/>
                  <a:pt x="2133" y="2503"/>
                  <a:pt x="2226" y="2990"/>
                </a:cubicBezTo>
                <a:cubicBezTo>
                  <a:pt x="2133" y="2897"/>
                  <a:pt x="2017" y="2897"/>
                  <a:pt x="1832" y="2897"/>
                </a:cubicBezTo>
                <a:cubicBezTo>
                  <a:pt x="1553" y="2897"/>
                  <a:pt x="1159" y="2804"/>
                  <a:pt x="858" y="2619"/>
                </a:cubicBezTo>
                <a:cubicBezTo>
                  <a:pt x="580" y="2225"/>
                  <a:pt x="487" y="1645"/>
                  <a:pt x="673" y="1251"/>
                </a:cubicBezTo>
                <a:cubicBezTo>
                  <a:pt x="765" y="973"/>
                  <a:pt x="1067" y="765"/>
                  <a:pt x="1438" y="672"/>
                </a:cubicBezTo>
                <a:close/>
                <a:moveTo>
                  <a:pt x="8205" y="672"/>
                </a:moveTo>
                <a:cubicBezTo>
                  <a:pt x="8506" y="765"/>
                  <a:pt x="8784" y="973"/>
                  <a:pt x="8970" y="1251"/>
                </a:cubicBezTo>
                <a:cubicBezTo>
                  <a:pt x="9178" y="1645"/>
                  <a:pt x="9085" y="2225"/>
                  <a:pt x="8784" y="2619"/>
                </a:cubicBezTo>
                <a:cubicBezTo>
                  <a:pt x="8506" y="2804"/>
                  <a:pt x="8112" y="2897"/>
                  <a:pt x="7811" y="2897"/>
                </a:cubicBezTo>
                <a:cubicBezTo>
                  <a:pt x="7625" y="2897"/>
                  <a:pt x="7533" y="2897"/>
                  <a:pt x="7347" y="2990"/>
                </a:cubicBezTo>
                <a:cubicBezTo>
                  <a:pt x="7440" y="2503"/>
                  <a:pt x="7533" y="2132"/>
                  <a:pt x="7533" y="1645"/>
                </a:cubicBezTo>
                <a:cubicBezTo>
                  <a:pt x="7625" y="1692"/>
                  <a:pt x="7695" y="1715"/>
                  <a:pt x="7756" y="1715"/>
                </a:cubicBezTo>
                <a:cubicBezTo>
                  <a:pt x="7817" y="1715"/>
                  <a:pt x="7869" y="1692"/>
                  <a:pt x="7927" y="1645"/>
                </a:cubicBezTo>
                <a:cubicBezTo>
                  <a:pt x="8019" y="1645"/>
                  <a:pt x="8112" y="1553"/>
                  <a:pt x="8019" y="1460"/>
                </a:cubicBezTo>
                <a:cubicBezTo>
                  <a:pt x="8019" y="1344"/>
                  <a:pt x="7927" y="1251"/>
                  <a:pt x="7811" y="1251"/>
                </a:cubicBezTo>
                <a:cubicBezTo>
                  <a:pt x="7811" y="1251"/>
                  <a:pt x="7770" y="1293"/>
                  <a:pt x="7715" y="1293"/>
                </a:cubicBezTo>
                <a:cubicBezTo>
                  <a:pt x="7687" y="1293"/>
                  <a:pt x="7656" y="1282"/>
                  <a:pt x="7625" y="1251"/>
                </a:cubicBezTo>
                <a:cubicBezTo>
                  <a:pt x="7533" y="1251"/>
                  <a:pt x="7533" y="1159"/>
                  <a:pt x="7533" y="1159"/>
                </a:cubicBezTo>
                <a:lnTo>
                  <a:pt x="7533" y="1066"/>
                </a:lnTo>
                <a:lnTo>
                  <a:pt x="7533" y="973"/>
                </a:lnTo>
                <a:cubicBezTo>
                  <a:pt x="7625" y="765"/>
                  <a:pt x="7927" y="672"/>
                  <a:pt x="8205" y="672"/>
                </a:cubicBezTo>
                <a:close/>
                <a:moveTo>
                  <a:pt x="7139" y="394"/>
                </a:moveTo>
                <a:lnTo>
                  <a:pt x="7139" y="1066"/>
                </a:lnTo>
                <a:lnTo>
                  <a:pt x="7139" y="1159"/>
                </a:lnTo>
                <a:lnTo>
                  <a:pt x="7139" y="1645"/>
                </a:lnTo>
                <a:cubicBezTo>
                  <a:pt x="7139" y="2225"/>
                  <a:pt x="7046" y="2804"/>
                  <a:pt x="6768" y="3384"/>
                </a:cubicBezTo>
                <a:cubicBezTo>
                  <a:pt x="6559" y="3963"/>
                  <a:pt x="6281" y="4450"/>
                  <a:pt x="5795" y="4820"/>
                </a:cubicBezTo>
                <a:lnTo>
                  <a:pt x="4914" y="4820"/>
                </a:lnTo>
                <a:cubicBezTo>
                  <a:pt x="4821" y="4820"/>
                  <a:pt x="4728" y="4936"/>
                  <a:pt x="4728" y="5122"/>
                </a:cubicBezTo>
                <a:cubicBezTo>
                  <a:pt x="4728" y="5214"/>
                  <a:pt x="4821" y="5307"/>
                  <a:pt x="4914" y="5307"/>
                </a:cubicBezTo>
                <a:lnTo>
                  <a:pt x="5887" y="5307"/>
                </a:lnTo>
                <a:cubicBezTo>
                  <a:pt x="5887" y="5516"/>
                  <a:pt x="5609" y="5701"/>
                  <a:pt x="5401" y="5701"/>
                </a:cubicBezTo>
                <a:lnTo>
                  <a:pt x="4242" y="5701"/>
                </a:lnTo>
                <a:cubicBezTo>
                  <a:pt x="3964" y="5701"/>
                  <a:pt x="3755" y="5516"/>
                  <a:pt x="3755" y="5307"/>
                </a:cubicBezTo>
                <a:lnTo>
                  <a:pt x="4056" y="5307"/>
                </a:lnTo>
                <a:cubicBezTo>
                  <a:pt x="4149" y="5307"/>
                  <a:pt x="4242" y="5214"/>
                  <a:pt x="4242" y="5122"/>
                </a:cubicBezTo>
                <a:cubicBezTo>
                  <a:pt x="4242" y="4936"/>
                  <a:pt x="4149" y="4820"/>
                  <a:pt x="4056" y="4820"/>
                </a:cubicBezTo>
                <a:lnTo>
                  <a:pt x="3755" y="4820"/>
                </a:lnTo>
                <a:cubicBezTo>
                  <a:pt x="3384" y="4450"/>
                  <a:pt x="3083" y="3963"/>
                  <a:pt x="2805" y="3384"/>
                </a:cubicBezTo>
                <a:cubicBezTo>
                  <a:pt x="2596" y="2804"/>
                  <a:pt x="2504" y="2225"/>
                  <a:pt x="2504" y="1645"/>
                </a:cubicBezTo>
                <a:lnTo>
                  <a:pt x="2504" y="394"/>
                </a:lnTo>
                <a:close/>
                <a:moveTo>
                  <a:pt x="5030" y="6095"/>
                </a:moveTo>
                <a:lnTo>
                  <a:pt x="5030" y="7439"/>
                </a:lnTo>
                <a:lnTo>
                  <a:pt x="4636" y="7439"/>
                </a:lnTo>
                <a:lnTo>
                  <a:pt x="4636" y="6095"/>
                </a:lnTo>
                <a:close/>
                <a:moveTo>
                  <a:pt x="5308" y="7833"/>
                </a:moveTo>
                <a:cubicBezTo>
                  <a:pt x="5609" y="7833"/>
                  <a:pt x="5795" y="8019"/>
                  <a:pt x="5887" y="8297"/>
                </a:cubicBezTo>
                <a:lnTo>
                  <a:pt x="3755" y="8297"/>
                </a:lnTo>
                <a:cubicBezTo>
                  <a:pt x="3871" y="8019"/>
                  <a:pt x="4056" y="7833"/>
                  <a:pt x="4334" y="7833"/>
                </a:cubicBezTo>
                <a:close/>
                <a:moveTo>
                  <a:pt x="6073" y="8691"/>
                </a:moveTo>
                <a:cubicBezTo>
                  <a:pt x="6281" y="8691"/>
                  <a:pt x="6467" y="8876"/>
                  <a:pt x="6467" y="9085"/>
                </a:cubicBezTo>
                <a:lnTo>
                  <a:pt x="6467" y="9571"/>
                </a:lnTo>
                <a:lnTo>
                  <a:pt x="3176" y="9571"/>
                </a:lnTo>
                <a:lnTo>
                  <a:pt x="3176" y="9085"/>
                </a:lnTo>
                <a:cubicBezTo>
                  <a:pt x="3176" y="8876"/>
                  <a:pt x="3384" y="8691"/>
                  <a:pt x="3477" y="8691"/>
                </a:cubicBezTo>
                <a:close/>
                <a:moveTo>
                  <a:pt x="2411" y="0"/>
                </a:moveTo>
                <a:cubicBezTo>
                  <a:pt x="2226" y="0"/>
                  <a:pt x="2133" y="185"/>
                  <a:pt x="2133" y="394"/>
                </a:cubicBezTo>
                <a:lnTo>
                  <a:pt x="2133" y="487"/>
                </a:lnTo>
                <a:cubicBezTo>
                  <a:pt x="1924" y="394"/>
                  <a:pt x="1646" y="301"/>
                  <a:pt x="1438" y="301"/>
                </a:cubicBezTo>
                <a:cubicBezTo>
                  <a:pt x="974" y="301"/>
                  <a:pt x="580" y="579"/>
                  <a:pt x="279" y="1066"/>
                </a:cubicBezTo>
                <a:cubicBezTo>
                  <a:pt x="1" y="1645"/>
                  <a:pt x="93" y="2410"/>
                  <a:pt x="580" y="2897"/>
                </a:cubicBezTo>
                <a:cubicBezTo>
                  <a:pt x="974" y="3198"/>
                  <a:pt x="1438" y="3291"/>
                  <a:pt x="1832" y="3291"/>
                </a:cubicBezTo>
                <a:cubicBezTo>
                  <a:pt x="2133" y="3384"/>
                  <a:pt x="2411" y="3384"/>
                  <a:pt x="2411" y="3476"/>
                </a:cubicBezTo>
                <a:cubicBezTo>
                  <a:pt x="2411" y="3476"/>
                  <a:pt x="2411" y="3569"/>
                  <a:pt x="2504" y="3569"/>
                </a:cubicBezTo>
                <a:cubicBezTo>
                  <a:pt x="2504" y="3569"/>
                  <a:pt x="2504" y="3778"/>
                  <a:pt x="2411" y="3778"/>
                </a:cubicBezTo>
                <a:cubicBezTo>
                  <a:pt x="2411" y="3870"/>
                  <a:pt x="2318" y="3870"/>
                  <a:pt x="2226" y="3870"/>
                </a:cubicBezTo>
                <a:cubicBezTo>
                  <a:pt x="2133" y="3870"/>
                  <a:pt x="2133" y="3778"/>
                  <a:pt x="2017" y="3662"/>
                </a:cubicBezTo>
                <a:cubicBezTo>
                  <a:pt x="2017" y="3569"/>
                  <a:pt x="1924" y="3569"/>
                  <a:pt x="1832" y="3569"/>
                </a:cubicBezTo>
                <a:cubicBezTo>
                  <a:pt x="1739" y="3569"/>
                  <a:pt x="1646" y="3662"/>
                  <a:pt x="1646" y="3778"/>
                </a:cubicBezTo>
                <a:cubicBezTo>
                  <a:pt x="1739" y="4056"/>
                  <a:pt x="1924" y="4241"/>
                  <a:pt x="2133" y="4241"/>
                </a:cubicBezTo>
                <a:cubicBezTo>
                  <a:pt x="2226" y="4357"/>
                  <a:pt x="2226" y="4357"/>
                  <a:pt x="2318" y="4357"/>
                </a:cubicBezTo>
                <a:cubicBezTo>
                  <a:pt x="2411" y="4357"/>
                  <a:pt x="2596" y="4241"/>
                  <a:pt x="2712" y="4148"/>
                </a:cubicBezTo>
                <a:cubicBezTo>
                  <a:pt x="2898" y="4450"/>
                  <a:pt x="3083" y="4728"/>
                  <a:pt x="3384" y="5029"/>
                </a:cubicBezTo>
                <a:cubicBezTo>
                  <a:pt x="3384" y="5122"/>
                  <a:pt x="3292" y="5122"/>
                  <a:pt x="3292" y="5214"/>
                </a:cubicBezTo>
                <a:cubicBezTo>
                  <a:pt x="3292" y="5701"/>
                  <a:pt x="3662" y="6095"/>
                  <a:pt x="4149" y="6095"/>
                </a:cubicBezTo>
                <a:lnTo>
                  <a:pt x="4149" y="7439"/>
                </a:lnTo>
                <a:cubicBezTo>
                  <a:pt x="3755" y="7532"/>
                  <a:pt x="3384" y="7926"/>
                  <a:pt x="3384" y="8297"/>
                </a:cubicBezTo>
                <a:cubicBezTo>
                  <a:pt x="2990" y="8413"/>
                  <a:pt x="2805" y="8691"/>
                  <a:pt x="2805" y="9085"/>
                </a:cubicBezTo>
                <a:lnTo>
                  <a:pt x="2805" y="9270"/>
                </a:lnTo>
                <a:lnTo>
                  <a:pt x="1553" y="8019"/>
                </a:lnTo>
                <a:cubicBezTo>
                  <a:pt x="1440" y="7854"/>
                  <a:pt x="1277" y="7779"/>
                  <a:pt x="1105" y="7779"/>
                </a:cubicBezTo>
                <a:cubicBezTo>
                  <a:pt x="961" y="7779"/>
                  <a:pt x="810" y="7831"/>
                  <a:pt x="673" y="7926"/>
                </a:cubicBezTo>
                <a:cubicBezTo>
                  <a:pt x="580" y="8111"/>
                  <a:pt x="487" y="8204"/>
                  <a:pt x="487" y="8413"/>
                </a:cubicBezTo>
                <a:cubicBezTo>
                  <a:pt x="487" y="8598"/>
                  <a:pt x="580" y="8691"/>
                  <a:pt x="673" y="8876"/>
                </a:cubicBezTo>
                <a:lnTo>
                  <a:pt x="2226" y="11008"/>
                </a:lnTo>
                <a:cubicBezTo>
                  <a:pt x="2411" y="11309"/>
                  <a:pt x="2712" y="11402"/>
                  <a:pt x="3083" y="11402"/>
                </a:cubicBezTo>
                <a:lnTo>
                  <a:pt x="3292" y="11402"/>
                </a:lnTo>
                <a:cubicBezTo>
                  <a:pt x="3477" y="11402"/>
                  <a:pt x="3570" y="11309"/>
                  <a:pt x="3570" y="11194"/>
                </a:cubicBezTo>
                <a:cubicBezTo>
                  <a:pt x="3570" y="11101"/>
                  <a:pt x="3477" y="11008"/>
                  <a:pt x="3292" y="11008"/>
                </a:cubicBezTo>
                <a:lnTo>
                  <a:pt x="3083" y="11008"/>
                </a:lnTo>
                <a:cubicBezTo>
                  <a:pt x="2898" y="11008"/>
                  <a:pt x="2712" y="10916"/>
                  <a:pt x="2596" y="10730"/>
                </a:cubicBezTo>
                <a:lnTo>
                  <a:pt x="974" y="8598"/>
                </a:lnTo>
                <a:cubicBezTo>
                  <a:pt x="858" y="8505"/>
                  <a:pt x="858" y="8505"/>
                  <a:pt x="858" y="8413"/>
                </a:cubicBezTo>
                <a:cubicBezTo>
                  <a:pt x="858" y="8413"/>
                  <a:pt x="858" y="8297"/>
                  <a:pt x="974" y="8297"/>
                </a:cubicBezTo>
                <a:cubicBezTo>
                  <a:pt x="1020" y="8250"/>
                  <a:pt x="1067" y="8227"/>
                  <a:pt x="1113" y="8227"/>
                </a:cubicBezTo>
                <a:cubicBezTo>
                  <a:pt x="1159" y="8227"/>
                  <a:pt x="1206" y="8250"/>
                  <a:pt x="1252" y="8297"/>
                </a:cubicBezTo>
                <a:lnTo>
                  <a:pt x="2805" y="9849"/>
                </a:lnTo>
                <a:cubicBezTo>
                  <a:pt x="2898" y="9942"/>
                  <a:pt x="2898" y="9942"/>
                  <a:pt x="2990" y="9942"/>
                </a:cubicBezTo>
                <a:lnTo>
                  <a:pt x="6559" y="9942"/>
                </a:lnTo>
                <a:cubicBezTo>
                  <a:pt x="7139" y="9942"/>
                  <a:pt x="7625" y="10151"/>
                  <a:pt x="7927" y="10522"/>
                </a:cubicBezTo>
                <a:lnTo>
                  <a:pt x="8205" y="10730"/>
                </a:lnTo>
                <a:lnTo>
                  <a:pt x="7533" y="11309"/>
                </a:lnTo>
                <a:cubicBezTo>
                  <a:pt x="7231" y="11101"/>
                  <a:pt x="6953" y="11008"/>
                  <a:pt x="6652" y="11008"/>
                </a:cubicBezTo>
                <a:lnTo>
                  <a:pt x="4149" y="11008"/>
                </a:lnTo>
                <a:cubicBezTo>
                  <a:pt x="4056" y="11008"/>
                  <a:pt x="3964" y="11101"/>
                  <a:pt x="3964" y="11194"/>
                </a:cubicBezTo>
                <a:cubicBezTo>
                  <a:pt x="3964" y="11309"/>
                  <a:pt x="4056" y="11402"/>
                  <a:pt x="4149" y="11402"/>
                </a:cubicBezTo>
                <a:lnTo>
                  <a:pt x="6652" y="11402"/>
                </a:lnTo>
                <a:cubicBezTo>
                  <a:pt x="6861" y="11402"/>
                  <a:pt x="7046" y="11495"/>
                  <a:pt x="7139" y="11588"/>
                </a:cubicBezTo>
                <a:lnTo>
                  <a:pt x="7046" y="11680"/>
                </a:lnTo>
                <a:cubicBezTo>
                  <a:pt x="6953" y="11680"/>
                  <a:pt x="6953" y="11773"/>
                  <a:pt x="6953" y="11889"/>
                </a:cubicBezTo>
                <a:cubicBezTo>
                  <a:pt x="6953" y="11982"/>
                  <a:pt x="6953" y="12074"/>
                  <a:pt x="7046" y="12167"/>
                </a:cubicBezTo>
                <a:lnTo>
                  <a:pt x="7718" y="13140"/>
                </a:lnTo>
                <a:lnTo>
                  <a:pt x="8297" y="13812"/>
                </a:lnTo>
                <a:cubicBezTo>
                  <a:pt x="8297" y="13905"/>
                  <a:pt x="8390" y="13905"/>
                  <a:pt x="8506" y="13905"/>
                </a:cubicBezTo>
                <a:lnTo>
                  <a:pt x="8599" y="13905"/>
                </a:lnTo>
                <a:cubicBezTo>
                  <a:pt x="8691" y="13812"/>
                  <a:pt x="8691" y="13720"/>
                  <a:pt x="8599" y="13627"/>
                </a:cubicBezTo>
                <a:lnTo>
                  <a:pt x="8205" y="13048"/>
                </a:lnTo>
                <a:lnTo>
                  <a:pt x="8877" y="12561"/>
                </a:lnTo>
                <a:cubicBezTo>
                  <a:pt x="8970" y="12468"/>
                  <a:pt x="8970" y="12352"/>
                  <a:pt x="8970" y="12260"/>
                </a:cubicBezTo>
                <a:cubicBezTo>
                  <a:pt x="8877" y="12167"/>
                  <a:pt x="8784" y="12167"/>
                  <a:pt x="8691" y="12167"/>
                </a:cubicBezTo>
                <a:lnTo>
                  <a:pt x="8019" y="12746"/>
                </a:lnTo>
                <a:lnTo>
                  <a:pt x="7347" y="11982"/>
                </a:lnTo>
                <a:lnTo>
                  <a:pt x="8691" y="10916"/>
                </a:lnTo>
                <a:lnTo>
                  <a:pt x="8970" y="10730"/>
                </a:lnTo>
                <a:lnTo>
                  <a:pt x="9549" y="11495"/>
                </a:lnTo>
                <a:lnTo>
                  <a:pt x="9363" y="11680"/>
                </a:lnTo>
                <a:cubicBezTo>
                  <a:pt x="9271" y="11680"/>
                  <a:pt x="9271" y="11889"/>
                  <a:pt x="9363" y="11889"/>
                </a:cubicBezTo>
                <a:cubicBezTo>
                  <a:pt x="9429" y="11954"/>
                  <a:pt x="9495" y="12020"/>
                  <a:pt x="9568" y="12020"/>
                </a:cubicBezTo>
                <a:cubicBezTo>
                  <a:pt x="9599" y="12020"/>
                  <a:pt x="9631" y="12009"/>
                  <a:pt x="9665" y="11982"/>
                </a:cubicBezTo>
                <a:lnTo>
                  <a:pt x="9850" y="11773"/>
                </a:lnTo>
                <a:lnTo>
                  <a:pt x="11496" y="13812"/>
                </a:lnTo>
                <a:cubicBezTo>
                  <a:pt x="11496" y="13905"/>
                  <a:pt x="11588" y="13905"/>
                  <a:pt x="11588" y="13905"/>
                </a:cubicBezTo>
                <a:lnTo>
                  <a:pt x="11774" y="13905"/>
                </a:lnTo>
                <a:cubicBezTo>
                  <a:pt x="11866" y="13812"/>
                  <a:pt x="11866" y="13627"/>
                  <a:pt x="11774" y="13627"/>
                </a:cubicBezTo>
                <a:lnTo>
                  <a:pt x="10036" y="11402"/>
                </a:lnTo>
                <a:lnTo>
                  <a:pt x="9271" y="10429"/>
                </a:lnTo>
                <a:cubicBezTo>
                  <a:pt x="9162" y="10320"/>
                  <a:pt x="9046" y="10275"/>
                  <a:pt x="8949" y="10275"/>
                </a:cubicBezTo>
                <a:cubicBezTo>
                  <a:pt x="8881" y="10275"/>
                  <a:pt x="8823" y="10298"/>
                  <a:pt x="8784" y="10336"/>
                </a:cubicBezTo>
                <a:lnTo>
                  <a:pt x="8599" y="10522"/>
                </a:lnTo>
                <a:lnTo>
                  <a:pt x="8205" y="10243"/>
                </a:lnTo>
                <a:cubicBezTo>
                  <a:pt x="7811" y="9849"/>
                  <a:pt x="7347" y="9571"/>
                  <a:pt x="6861" y="9571"/>
                </a:cubicBezTo>
                <a:lnTo>
                  <a:pt x="6861" y="9085"/>
                </a:lnTo>
                <a:cubicBezTo>
                  <a:pt x="6861" y="8691"/>
                  <a:pt x="6652" y="8413"/>
                  <a:pt x="6281" y="8297"/>
                </a:cubicBezTo>
                <a:cubicBezTo>
                  <a:pt x="6281" y="7926"/>
                  <a:pt x="5887" y="7532"/>
                  <a:pt x="5493" y="7439"/>
                </a:cubicBezTo>
                <a:lnTo>
                  <a:pt x="5493" y="6095"/>
                </a:lnTo>
                <a:cubicBezTo>
                  <a:pt x="5887" y="6095"/>
                  <a:pt x="6281" y="5701"/>
                  <a:pt x="6281" y="5214"/>
                </a:cubicBezTo>
                <a:lnTo>
                  <a:pt x="6281" y="5029"/>
                </a:lnTo>
                <a:cubicBezTo>
                  <a:pt x="6467" y="4728"/>
                  <a:pt x="6768" y="4450"/>
                  <a:pt x="6861" y="4148"/>
                </a:cubicBezTo>
                <a:cubicBezTo>
                  <a:pt x="7046" y="4241"/>
                  <a:pt x="7139" y="4357"/>
                  <a:pt x="7347" y="4357"/>
                </a:cubicBezTo>
                <a:cubicBezTo>
                  <a:pt x="7440" y="4357"/>
                  <a:pt x="7440" y="4357"/>
                  <a:pt x="7440" y="4241"/>
                </a:cubicBezTo>
                <a:cubicBezTo>
                  <a:pt x="7718" y="4241"/>
                  <a:pt x="7927" y="4056"/>
                  <a:pt x="8019" y="3778"/>
                </a:cubicBezTo>
                <a:cubicBezTo>
                  <a:pt x="8019" y="3662"/>
                  <a:pt x="7927" y="3569"/>
                  <a:pt x="7811" y="3569"/>
                </a:cubicBezTo>
                <a:cubicBezTo>
                  <a:pt x="7718" y="3569"/>
                  <a:pt x="7625" y="3569"/>
                  <a:pt x="7533" y="3662"/>
                </a:cubicBezTo>
                <a:cubicBezTo>
                  <a:pt x="7533" y="3778"/>
                  <a:pt x="7440" y="3870"/>
                  <a:pt x="7440" y="3870"/>
                </a:cubicBezTo>
                <a:cubicBezTo>
                  <a:pt x="7347" y="3870"/>
                  <a:pt x="7231" y="3870"/>
                  <a:pt x="7139" y="3778"/>
                </a:cubicBezTo>
                <a:lnTo>
                  <a:pt x="7139" y="3569"/>
                </a:lnTo>
                <a:lnTo>
                  <a:pt x="7139" y="3476"/>
                </a:lnTo>
                <a:cubicBezTo>
                  <a:pt x="7231" y="3384"/>
                  <a:pt x="7440" y="3384"/>
                  <a:pt x="7811" y="3291"/>
                </a:cubicBezTo>
                <a:cubicBezTo>
                  <a:pt x="8205" y="3291"/>
                  <a:pt x="8691" y="3198"/>
                  <a:pt x="9085" y="2897"/>
                </a:cubicBezTo>
                <a:cubicBezTo>
                  <a:pt x="9456" y="2410"/>
                  <a:pt x="9665" y="1645"/>
                  <a:pt x="9271" y="1066"/>
                </a:cubicBezTo>
                <a:cubicBezTo>
                  <a:pt x="9085" y="579"/>
                  <a:pt x="8599" y="301"/>
                  <a:pt x="8205" y="301"/>
                </a:cubicBezTo>
                <a:cubicBezTo>
                  <a:pt x="8019" y="301"/>
                  <a:pt x="7718" y="394"/>
                  <a:pt x="7533" y="487"/>
                </a:cubicBezTo>
                <a:lnTo>
                  <a:pt x="7533" y="394"/>
                </a:lnTo>
                <a:cubicBezTo>
                  <a:pt x="7533" y="185"/>
                  <a:pt x="7440" y="0"/>
                  <a:pt x="72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2"/>
              </a:solidFill>
            </a:endParaRPr>
          </a:p>
        </p:txBody>
      </p:sp>
      <p:sp>
        <p:nvSpPr>
          <p:cNvPr id="1562" name="Google Shape;1562;p50"/>
          <p:cNvSpPr txBox="1">
            <a:spLocks noGrp="1"/>
          </p:cNvSpPr>
          <p:nvPr>
            <p:ph type="title" idx="6"/>
          </p:nvPr>
        </p:nvSpPr>
        <p:spPr>
          <a:xfrm>
            <a:off x="1129755" y="718832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err="1"/>
              <a:t>Beneficios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" name="Google Shape;1562;p50"/>
          <p:cNvSpPr txBox="1">
            <a:spLocks noGrp="1"/>
          </p:cNvSpPr>
          <p:nvPr>
            <p:ph type="title" idx="6"/>
          </p:nvPr>
        </p:nvSpPr>
        <p:spPr>
          <a:xfrm>
            <a:off x="946444" y="718832"/>
            <a:ext cx="4531329" cy="8314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¿ </a:t>
            </a:r>
            <a:r>
              <a:rPr lang="en" err="1"/>
              <a:t>Qué</a:t>
            </a:r>
            <a:r>
              <a:rPr lang="en"/>
              <a:t> es un </a:t>
            </a:r>
            <a:r>
              <a:rPr lang="en" err="1"/>
              <a:t>ingeniero</a:t>
            </a:r>
            <a:r>
              <a:rPr lang="en"/>
              <a:t> DevOps?</a:t>
            </a:r>
          </a:p>
        </p:txBody>
      </p:sp>
      <p:pic>
        <p:nvPicPr>
          <p:cNvPr id="8" name="Picture 8" descr="A picture containing shape&#10;&#10;Description automatically generated">
            <a:extLst>
              <a:ext uri="{FF2B5EF4-FFF2-40B4-BE49-F238E27FC236}">
                <a16:creationId xmlns:a16="http://schemas.microsoft.com/office/drawing/2014/main" id="{31344E32-562D-E2C0-E2B2-88ABAC4339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543" y="1546285"/>
            <a:ext cx="3700912" cy="260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730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8" name="Google Shape;1388;p49"/>
          <p:cNvGrpSpPr/>
          <p:nvPr/>
        </p:nvGrpSpPr>
        <p:grpSpPr>
          <a:xfrm>
            <a:off x="6625321" y="2572141"/>
            <a:ext cx="1164153" cy="1196544"/>
            <a:chOff x="6937600" y="1150975"/>
            <a:chExt cx="482350" cy="495751"/>
          </a:xfrm>
        </p:grpSpPr>
        <p:sp>
          <p:nvSpPr>
            <p:cNvPr id="1389" name="Google Shape;1389;p49"/>
            <p:cNvSpPr/>
            <p:nvPr/>
          </p:nvSpPr>
          <p:spPr>
            <a:xfrm>
              <a:off x="6941371" y="1154811"/>
              <a:ext cx="472407" cy="488078"/>
            </a:xfrm>
            <a:custGeom>
              <a:avLst/>
              <a:gdLst/>
              <a:ahLst/>
              <a:cxnLst/>
              <a:rect l="l" t="t" r="r" b="b"/>
              <a:pathLst>
                <a:path w="7265" h="7506" extrusionOk="0">
                  <a:moveTo>
                    <a:pt x="6445" y="0"/>
                  </a:moveTo>
                  <a:lnTo>
                    <a:pt x="1" y="1069"/>
                  </a:lnTo>
                  <a:lnTo>
                    <a:pt x="1099" y="7506"/>
                  </a:lnTo>
                  <a:lnTo>
                    <a:pt x="6108" y="6649"/>
                  </a:lnTo>
                  <a:lnTo>
                    <a:pt x="7265" y="4972"/>
                  </a:lnTo>
                  <a:lnTo>
                    <a:pt x="64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9"/>
            <p:cNvSpPr/>
            <p:nvPr/>
          </p:nvSpPr>
          <p:spPr>
            <a:xfrm>
              <a:off x="6937600" y="1150975"/>
              <a:ext cx="480015" cy="495751"/>
            </a:xfrm>
            <a:custGeom>
              <a:avLst/>
              <a:gdLst/>
              <a:ahLst/>
              <a:cxnLst/>
              <a:rect l="l" t="t" r="r" b="b"/>
              <a:pathLst>
                <a:path w="7382" h="7624" extrusionOk="0">
                  <a:moveTo>
                    <a:pt x="6437" y="118"/>
                  </a:moveTo>
                  <a:lnTo>
                    <a:pt x="7264" y="5002"/>
                  </a:lnTo>
                  <a:lnTo>
                    <a:pt x="6136" y="6650"/>
                  </a:lnTo>
                  <a:lnTo>
                    <a:pt x="1194" y="7506"/>
                  </a:lnTo>
                  <a:lnTo>
                    <a:pt x="154" y="1187"/>
                  </a:lnTo>
                  <a:lnTo>
                    <a:pt x="6437" y="118"/>
                  </a:lnTo>
                  <a:close/>
                  <a:moveTo>
                    <a:pt x="6466" y="1"/>
                  </a:moveTo>
                  <a:lnTo>
                    <a:pt x="59" y="1070"/>
                  </a:lnTo>
                  <a:cubicBezTo>
                    <a:pt x="29" y="1099"/>
                    <a:pt x="0" y="1128"/>
                    <a:pt x="0" y="1158"/>
                  </a:cubicBezTo>
                  <a:lnTo>
                    <a:pt x="1099" y="7565"/>
                  </a:lnTo>
                  <a:cubicBezTo>
                    <a:pt x="1099" y="7594"/>
                    <a:pt x="1128" y="7623"/>
                    <a:pt x="1157" y="7623"/>
                  </a:cubicBezTo>
                  <a:lnTo>
                    <a:pt x="6166" y="6774"/>
                  </a:lnTo>
                  <a:cubicBezTo>
                    <a:pt x="6195" y="6774"/>
                    <a:pt x="6195" y="6774"/>
                    <a:pt x="6195" y="6745"/>
                  </a:cubicBezTo>
                  <a:lnTo>
                    <a:pt x="7381" y="5061"/>
                  </a:lnTo>
                  <a:lnTo>
                    <a:pt x="7381" y="5031"/>
                  </a:lnTo>
                  <a:lnTo>
                    <a:pt x="6561" y="30"/>
                  </a:lnTo>
                  <a:cubicBezTo>
                    <a:pt x="6561" y="1"/>
                    <a:pt x="6532" y="1"/>
                    <a:pt x="6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9"/>
            <p:cNvSpPr/>
            <p:nvPr/>
          </p:nvSpPr>
          <p:spPr>
            <a:xfrm>
              <a:off x="6979475" y="1190510"/>
              <a:ext cx="364790" cy="93376"/>
            </a:xfrm>
            <a:custGeom>
              <a:avLst/>
              <a:gdLst/>
              <a:ahLst/>
              <a:cxnLst/>
              <a:rect l="l" t="t" r="r" b="b"/>
              <a:pathLst>
                <a:path w="5610" h="1436" extrusionOk="0">
                  <a:moveTo>
                    <a:pt x="5522" y="1"/>
                  </a:moveTo>
                  <a:lnTo>
                    <a:pt x="1" y="916"/>
                  </a:lnTo>
                  <a:lnTo>
                    <a:pt x="88" y="1436"/>
                  </a:lnTo>
                  <a:lnTo>
                    <a:pt x="5610" y="520"/>
                  </a:lnTo>
                  <a:lnTo>
                    <a:pt x="55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9"/>
            <p:cNvSpPr/>
            <p:nvPr/>
          </p:nvSpPr>
          <p:spPr>
            <a:xfrm>
              <a:off x="6975184" y="1186738"/>
              <a:ext cx="373374" cy="100984"/>
            </a:xfrm>
            <a:custGeom>
              <a:avLst/>
              <a:gdLst/>
              <a:ahLst/>
              <a:cxnLst/>
              <a:rect l="l" t="t" r="r" b="b"/>
              <a:pathLst>
                <a:path w="5742" h="1553" extrusionOk="0">
                  <a:moveTo>
                    <a:pt x="5522" y="117"/>
                  </a:moveTo>
                  <a:lnTo>
                    <a:pt x="5617" y="549"/>
                  </a:lnTo>
                  <a:lnTo>
                    <a:pt x="213" y="1435"/>
                  </a:lnTo>
                  <a:lnTo>
                    <a:pt x="125" y="1003"/>
                  </a:lnTo>
                  <a:lnTo>
                    <a:pt x="5522" y="117"/>
                  </a:lnTo>
                  <a:close/>
                  <a:moveTo>
                    <a:pt x="5646" y="0"/>
                  </a:moveTo>
                  <a:lnTo>
                    <a:pt x="1" y="915"/>
                  </a:lnTo>
                  <a:lnTo>
                    <a:pt x="96" y="1552"/>
                  </a:lnTo>
                  <a:lnTo>
                    <a:pt x="5741" y="637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9"/>
            <p:cNvSpPr/>
            <p:nvPr/>
          </p:nvSpPr>
          <p:spPr>
            <a:xfrm>
              <a:off x="6989034" y="1253843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8" y="0"/>
                  </a:moveTo>
                  <a:lnTo>
                    <a:pt x="0" y="886"/>
                  </a:lnTo>
                  <a:lnTo>
                    <a:pt x="95" y="1436"/>
                  </a:lnTo>
                  <a:lnTo>
                    <a:pt x="5616" y="520"/>
                  </a:lnTo>
                  <a:lnTo>
                    <a:pt x="55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9"/>
            <p:cNvSpPr/>
            <p:nvPr/>
          </p:nvSpPr>
          <p:spPr>
            <a:xfrm>
              <a:off x="6985198" y="1250006"/>
              <a:ext cx="372853" cy="101504"/>
            </a:xfrm>
            <a:custGeom>
              <a:avLst/>
              <a:gdLst/>
              <a:ahLst/>
              <a:cxnLst/>
              <a:rect l="l" t="t" r="r" b="b"/>
              <a:pathLst>
                <a:path w="5734" h="1561" extrusionOk="0">
                  <a:moveTo>
                    <a:pt x="5551" y="125"/>
                  </a:moveTo>
                  <a:lnTo>
                    <a:pt x="5617" y="521"/>
                  </a:lnTo>
                  <a:lnTo>
                    <a:pt x="213" y="1407"/>
                  </a:lnTo>
                  <a:lnTo>
                    <a:pt x="154" y="1011"/>
                  </a:lnTo>
                  <a:lnTo>
                    <a:pt x="5551" y="125"/>
                  </a:lnTo>
                  <a:close/>
                  <a:moveTo>
                    <a:pt x="5646" y="1"/>
                  </a:moveTo>
                  <a:lnTo>
                    <a:pt x="0" y="916"/>
                  </a:lnTo>
                  <a:lnTo>
                    <a:pt x="96" y="1561"/>
                  </a:lnTo>
                  <a:lnTo>
                    <a:pt x="5734" y="645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9"/>
            <p:cNvSpPr/>
            <p:nvPr/>
          </p:nvSpPr>
          <p:spPr>
            <a:xfrm>
              <a:off x="7000933" y="1317631"/>
              <a:ext cx="363360" cy="91035"/>
            </a:xfrm>
            <a:custGeom>
              <a:avLst/>
              <a:gdLst/>
              <a:ahLst/>
              <a:cxnLst/>
              <a:rect l="l" t="t" r="r" b="b"/>
              <a:pathLst>
                <a:path w="5588" h="1400" extrusionOk="0">
                  <a:moveTo>
                    <a:pt x="5492" y="1"/>
                  </a:moveTo>
                  <a:lnTo>
                    <a:pt x="0" y="887"/>
                  </a:lnTo>
                  <a:lnTo>
                    <a:pt x="66" y="1399"/>
                  </a:lnTo>
                  <a:lnTo>
                    <a:pt x="5587" y="521"/>
                  </a:lnTo>
                  <a:lnTo>
                    <a:pt x="54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9"/>
            <p:cNvSpPr/>
            <p:nvPr/>
          </p:nvSpPr>
          <p:spPr>
            <a:xfrm>
              <a:off x="6995211" y="1311454"/>
              <a:ext cx="374739" cy="103390"/>
            </a:xfrm>
            <a:custGeom>
              <a:avLst/>
              <a:gdLst/>
              <a:ahLst/>
              <a:cxnLst/>
              <a:rect l="l" t="t" r="r" b="b"/>
              <a:pathLst>
                <a:path w="5763" h="1590" extrusionOk="0">
                  <a:moveTo>
                    <a:pt x="5551" y="154"/>
                  </a:moveTo>
                  <a:lnTo>
                    <a:pt x="5617" y="550"/>
                  </a:lnTo>
                  <a:lnTo>
                    <a:pt x="213" y="1436"/>
                  </a:lnTo>
                  <a:lnTo>
                    <a:pt x="154" y="1040"/>
                  </a:lnTo>
                  <a:lnTo>
                    <a:pt x="5551" y="154"/>
                  </a:lnTo>
                  <a:close/>
                  <a:moveTo>
                    <a:pt x="5646" y="0"/>
                  </a:moveTo>
                  <a:lnTo>
                    <a:pt x="0" y="945"/>
                  </a:lnTo>
                  <a:lnTo>
                    <a:pt x="125" y="1589"/>
                  </a:lnTo>
                  <a:lnTo>
                    <a:pt x="5763" y="674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9"/>
            <p:cNvSpPr/>
            <p:nvPr/>
          </p:nvSpPr>
          <p:spPr>
            <a:xfrm>
              <a:off x="7010882" y="1379079"/>
              <a:ext cx="363360" cy="93376"/>
            </a:xfrm>
            <a:custGeom>
              <a:avLst/>
              <a:gdLst/>
              <a:ahLst/>
              <a:cxnLst/>
              <a:rect l="l" t="t" r="r" b="b"/>
              <a:pathLst>
                <a:path w="5588" h="1436" extrusionOk="0">
                  <a:moveTo>
                    <a:pt x="5522" y="0"/>
                  </a:moveTo>
                  <a:lnTo>
                    <a:pt x="1" y="916"/>
                  </a:lnTo>
                  <a:lnTo>
                    <a:pt x="96" y="1435"/>
                  </a:lnTo>
                  <a:lnTo>
                    <a:pt x="5588" y="549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9"/>
            <p:cNvSpPr/>
            <p:nvPr/>
          </p:nvSpPr>
          <p:spPr>
            <a:xfrm>
              <a:off x="7005160" y="1375243"/>
              <a:ext cx="374804" cy="101049"/>
            </a:xfrm>
            <a:custGeom>
              <a:avLst/>
              <a:gdLst/>
              <a:ahLst/>
              <a:cxnLst/>
              <a:rect l="l" t="t" r="r" b="b"/>
              <a:pathLst>
                <a:path w="5764" h="1554" extrusionOk="0">
                  <a:moveTo>
                    <a:pt x="5551" y="147"/>
                  </a:moveTo>
                  <a:lnTo>
                    <a:pt x="5610" y="550"/>
                  </a:lnTo>
                  <a:lnTo>
                    <a:pt x="213" y="1429"/>
                  </a:lnTo>
                  <a:lnTo>
                    <a:pt x="155" y="1033"/>
                  </a:lnTo>
                  <a:lnTo>
                    <a:pt x="5551" y="147"/>
                  </a:lnTo>
                  <a:close/>
                  <a:moveTo>
                    <a:pt x="5647" y="1"/>
                  </a:moveTo>
                  <a:lnTo>
                    <a:pt x="1" y="916"/>
                  </a:lnTo>
                  <a:lnTo>
                    <a:pt x="118" y="1553"/>
                  </a:lnTo>
                  <a:lnTo>
                    <a:pt x="5764" y="638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9"/>
            <p:cNvSpPr/>
            <p:nvPr/>
          </p:nvSpPr>
          <p:spPr>
            <a:xfrm>
              <a:off x="7020896" y="1442412"/>
              <a:ext cx="365245" cy="93376"/>
            </a:xfrm>
            <a:custGeom>
              <a:avLst/>
              <a:gdLst/>
              <a:ahLst/>
              <a:cxnLst/>
              <a:rect l="l" t="t" r="r" b="b"/>
              <a:pathLst>
                <a:path w="5617" h="1436" extrusionOk="0">
                  <a:moveTo>
                    <a:pt x="5522" y="0"/>
                  </a:moveTo>
                  <a:lnTo>
                    <a:pt x="1" y="915"/>
                  </a:lnTo>
                  <a:lnTo>
                    <a:pt x="96" y="1435"/>
                  </a:lnTo>
                  <a:lnTo>
                    <a:pt x="5617" y="520"/>
                  </a:lnTo>
                  <a:lnTo>
                    <a:pt x="55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9"/>
            <p:cNvSpPr/>
            <p:nvPr/>
          </p:nvSpPr>
          <p:spPr>
            <a:xfrm>
              <a:off x="7017124" y="1438576"/>
              <a:ext cx="372853" cy="100984"/>
            </a:xfrm>
            <a:custGeom>
              <a:avLst/>
              <a:gdLst/>
              <a:ahLst/>
              <a:cxnLst/>
              <a:rect l="l" t="t" r="r" b="b"/>
              <a:pathLst>
                <a:path w="5734" h="1553" extrusionOk="0">
                  <a:moveTo>
                    <a:pt x="5521" y="154"/>
                  </a:moveTo>
                  <a:lnTo>
                    <a:pt x="5580" y="550"/>
                  </a:lnTo>
                  <a:lnTo>
                    <a:pt x="183" y="1436"/>
                  </a:lnTo>
                  <a:lnTo>
                    <a:pt x="117" y="1004"/>
                  </a:lnTo>
                  <a:lnTo>
                    <a:pt x="5521" y="154"/>
                  </a:lnTo>
                  <a:close/>
                  <a:moveTo>
                    <a:pt x="5609" y="1"/>
                  </a:moveTo>
                  <a:lnTo>
                    <a:pt x="0" y="916"/>
                  </a:lnTo>
                  <a:lnTo>
                    <a:pt x="88" y="1553"/>
                  </a:lnTo>
                  <a:lnTo>
                    <a:pt x="5733" y="638"/>
                  </a:lnTo>
                  <a:lnTo>
                    <a:pt x="56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9"/>
            <p:cNvSpPr/>
            <p:nvPr/>
          </p:nvSpPr>
          <p:spPr>
            <a:xfrm>
              <a:off x="7030910" y="1511923"/>
              <a:ext cx="323369" cy="87199"/>
            </a:xfrm>
            <a:custGeom>
              <a:avLst/>
              <a:gdLst/>
              <a:ahLst/>
              <a:cxnLst/>
              <a:rect l="l" t="t" r="r" b="b"/>
              <a:pathLst>
                <a:path w="4973" h="1341" extrusionOk="0">
                  <a:moveTo>
                    <a:pt x="4914" y="0"/>
                  </a:moveTo>
                  <a:lnTo>
                    <a:pt x="0" y="828"/>
                  </a:lnTo>
                  <a:lnTo>
                    <a:pt x="88" y="1340"/>
                  </a:lnTo>
                  <a:lnTo>
                    <a:pt x="4972" y="549"/>
                  </a:lnTo>
                  <a:lnTo>
                    <a:pt x="49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9"/>
            <p:cNvSpPr/>
            <p:nvPr/>
          </p:nvSpPr>
          <p:spPr>
            <a:xfrm>
              <a:off x="7027073" y="1508086"/>
              <a:ext cx="333383" cy="95327"/>
            </a:xfrm>
            <a:custGeom>
              <a:avLst/>
              <a:gdLst/>
              <a:ahLst/>
              <a:cxnLst/>
              <a:rect l="l" t="t" r="r" b="b"/>
              <a:pathLst>
                <a:path w="5127" h="1466" extrusionOk="0">
                  <a:moveTo>
                    <a:pt x="4907" y="154"/>
                  </a:moveTo>
                  <a:lnTo>
                    <a:pt x="4973" y="550"/>
                  </a:lnTo>
                  <a:lnTo>
                    <a:pt x="213" y="1311"/>
                  </a:lnTo>
                  <a:lnTo>
                    <a:pt x="118" y="916"/>
                  </a:lnTo>
                  <a:lnTo>
                    <a:pt x="4907" y="154"/>
                  </a:lnTo>
                  <a:close/>
                  <a:moveTo>
                    <a:pt x="5002" y="1"/>
                  </a:moveTo>
                  <a:lnTo>
                    <a:pt x="1" y="821"/>
                  </a:lnTo>
                  <a:lnTo>
                    <a:pt x="89" y="1465"/>
                  </a:lnTo>
                  <a:lnTo>
                    <a:pt x="5127" y="638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9"/>
            <p:cNvSpPr/>
            <p:nvPr/>
          </p:nvSpPr>
          <p:spPr>
            <a:xfrm>
              <a:off x="7320397" y="1479996"/>
              <a:ext cx="95262" cy="107226"/>
            </a:xfrm>
            <a:custGeom>
              <a:avLst/>
              <a:gdLst/>
              <a:ahLst/>
              <a:cxnLst/>
              <a:rect l="l" t="t" r="r" b="b"/>
              <a:pathLst>
                <a:path w="1465" h="1649" extrusionOk="0">
                  <a:moveTo>
                    <a:pt x="1465" y="1"/>
                  </a:moveTo>
                  <a:lnTo>
                    <a:pt x="0" y="250"/>
                  </a:lnTo>
                  <a:lnTo>
                    <a:pt x="249" y="1648"/>
                  </a:lnTo>
                  <a:lnTo>
                    <a:pt x="14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9"/>
            <p:cNvSpPr/>
            <p:nvPr/>
          </p:nvSpPr>
          <p:spPr>
            <a:xfrm>
              <a:off x="7316560" y="1476225"/>
              <a:ext cx="103390" cy="115289"/>
            </a:xfrm>
            <a:custGeom>
              <a:avLst/>
              <a:gdLst/>
              <a:ahLst/>
              <a:cxnLst/>
              <a:rect l="l" t="t" r="r" b="b"/>
              <a:pathLst>
                <a:path w="1590" h="1773" extrusionOk="0">
                  <a:moveTo>
                    <a:pt x="1370" y="125"/>
                  </a:moveTo>
                  <a:lnTo>
                    <a:pt x="338" y="1560"/>
                  </a:lnTo>
                  <a:lnTo>
                    <a:pt x="125" y="337"/>
                  </a:lnTo>
                  <a:lnTo>
                    <a:pt x="1370" y="125"/>
                  </a:lnTo>
                  <a:close/>
                  <a:moveTo>
                    <a:pt x="1495" y="0"/>
                  </a:moveTo>
                  <a:lnTo>
                    <a:pt x="59" y="242"/>
                  </a:lnTo>
                  <a:cubicBezTo>
                    <a:pt x="30" y="242"/>
                    <a:pt x="30" y="242"/>
                    <a:pt x="1" y="278"/>
                  </a:cubicBezTo>
                  <a:lnTo>
                    <a:pt x="1" y="308"/>
                  </a:lnTo>
                  <a:lnTo>
                    <a:pt x="242" y="1743"/>
                  </a:lnTo>
                  <a:cubicBezTo>
                    <a:pt x="242" y="1772"/>
                    <a:pt x="272" y="1772"/>
                    <a:pt x="272" y="1772"/>
                  </a:cubicBezTo>
                  <a:lnTo>
                    <a:pt x="367" y="1772"/>
                  </a:lnTo>
                  <a:lnTo>
                    <a:pt x="1553" y="95"/>
                  </a:lnTo>
                  <a:cubicBezTo>
                    <a:pt x="1590" y="59"/>
                    <a:pt x="1590" y="29"/>
                    <a:pt x="1553" y="29"/>
                  </a:cubicBezTo>
                  <a:cubicBezTo>
                    <a:pt x="1553" y="0"/>
                    <a:pt x="1524" y="0"/>
                    <a:pt x="14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8" name="Google Shape;1408;p49"/>
          <p:cNvGrpSpPr/>
          <p:nvPr/>
        </p:nvGrpSpPr>
        <p:grpSpPr>
          <a:xfrm>
            <a:off x="1375366" y="2257783"/>
            <a:ext cx="1131121" cy="1119018"/>
            <a:chOff x="1418498" y="1869594"/>
            <a:chExt cx="1131121" cy="1119018"/>
          </a:xfrm>
        </p:grpSpPr>
        <p:pic>
          <p:nvPicPr>
            <p:cNvPr id="1409" name="Google Shape;1409;p49"/>
            <p:cNvPicPr preferRelativeResize="0"/>
            <p:nvPr/>
          </p:nvPicPr>
          <p:blipFill rotWithShape="1">
            <a:blip r:embed="rId3">
              <a:alphaModFix/>
            </a:blip>
            <a:srcRect l="11177" t="11177" r="9211" b="9211"/>
            <a:stretch/>
          </p:blipFill>
          <p:spPr>
            <a:xfrm>
              <a:off x="1498719" y="1937712"/>
              <a:ext cx="1050900" cy="1050900"/>
            </a:xfrm>
            <a:prstGeom prst="roundRect">
              <a:avLst>
                <a:gd name="adj" fmla="val 11783"/>
              </a:avLst>
            </a:prstGeom>
            <a:noFill/>
            <a:ln>
              <a:noFill/>
            </a:ln>
          </p:spPr>
        </p:pic>
        <p:grpSp>
          <p:nvGrpSpPr>
            <p:cNvPr id="1410" name="Google Shape;1410;p49"/>
            <p:cNvGrpSpPr/>
            <p:nvPr/>
          </p:nvGrpSpPr>
          <p:grpSpPr>
            <a:xfrm>
              <a:off x="1418498" y="1869594"/>
              <a:ext cx="1050905" cy="1050905"/>
              <a:chOff x="725175" y="1305950"/>
              <a:chExt cx="792000" cy="792000"/>
            </a:xfrm>
          </p:grpSpPr>
          <p:sp>
            <p:nvSpPr>
              <p:cNvPr id="1411" name="Google Shape;1411;p49"/>
              <p:cNvSpPr/>
              <p:nvPr/>
            </p:nvSpPr>
            <p:spPr>
              <a:xfrm>
                <a:off x="725175" y="1305950"/>
                <a:ext cx="792000" cy="792000"/>
              </a:xfrm>
              <a:prstGeom prst="roundRect">
                <a:avLst>
                  <a:gd name="adj" fmla="val 10123"/>
                </a:avLst>
              </a:prstGeom>
              <a:solidFill>
                <a:schemeClr val="lt2"/>
              </a:solidFill>
              <a:ln w="19050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9"/>
              <p:cNvSpPr/>
              <p:nvPr/>
            </p:nvSpPr>
            <p:spPr>
              <a:xfrm>
                <a:off x="785625" y="1363625"/>
                <a:ext cx="48300" cy="483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13" name="Google Shape;1413;p49"/>
              <p:cNvCxnSpPr/>
              <p:nvPr/>
            </p:nvCxnSpPr>
            <p:spPr>
              <a:xfrm>
                <a:off x="726875" y="1457050"/>
                <a:ext cx="7848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415" name="Google Shape;1415;p49"/>
          <p:cNvSpPr txBox="1">
            <a:spLocks noGrp="1"/>
          </p:cNvSpPr>
          <p:nvPr>
            <p:ph type="title"/>
          </p:nvPr>
        </p:nvSpPr>
        <p:spPr>
          <a:xfrm>
            <a:off x="1373649" y="2401914"/>
            <a:ext cx="962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416" name="Google Shape;1416;p49"/>
          <p:cNvGrpSpPr/>
          <p:nvPr/>
        </p:nvGrpSpPr>
        <p:grpSpPr>
          <a:xfrm>
            <a:off x="7018158" y="3248263"/>
            <a:ext cx="1274854" cy="1229088"/>
            <a:chOff x="3804675" y="1695800"/>
            <a:chExt cx="193900" cy="186925"/>
          </a:xfrm>
        </p:grpSpPr>
        <p:sp>
          <p:nvSpPr>
            <p:cNvPr id="1417" name="Google Shape;1417;p49"/>
            <p:cNvSpPr/>
            <p:nvPr/>
          </p:nvSpPr>
          <p:spPr>
            <a:xfrm>
              <a:off x="3806325" y="1697250"/>
              <a:ext cx="190600" cy="183825"/>
            </a:xfrm>
            <a:custGeom>
              <a:avLst/>
              <a:gdLst/>
              <a:ahLst/>
              <a:cxnLst/>
              <a:rect l="l" t="t" r="r" b="b"/>
              <a:pathLst>
                <a:path w="7624" h="7353" extrusionOk="0">
                  <a:moveTo>
                    <a:pt x="1253" y="1"/>
                  </a:moveTo>
                  <a:lnTo>
                    <a:pt x="1" y="6408"/>
                  </a:lnTo>
                  <a:lnTo>
                    <a:pt x="4972" y="7352"/>
                  </a:lnTo>
                  <a:lnTo>
                    <a:pt x="6679" y="6195"/>
                  </a:lnTo>
                  <a:lnTo>
                    <a:pt x="7623" y="1253"/>
                  </a:lnTo>
                  <a:lnTo>
                    <a:pt x="12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9"/>
            <p:cNvSpPr/>
            <p:nvPr/>
          </p:nvSpPr>
          <p:spPr>
            <a:xfrm>
              <a:off x="3804675" y="1695800"/>
              <a:ext cx="193900" cy="186925"/>
            </a:xfrm>
            <a:custGeom>
              <a:avLst/>
              <a:gdLst/>
              <a:ahLst/>
              <a:cxnLst/>
              <a:rect l="l" t="t" r="r" b="b"/>
              <a:pathLst>
                <a:path w="7756" h="7477" extrusionOk="0">
                  <a:moveTo>
                    <a:pt x="1348" y="154"/>
                  </a:moveTo>
                  <a:lnTo>
                    <a:pt x="7631" y="1340"/>
                  </a:lnTo>
                  <a:lnTo>
                    <a:pt x="6686" y="6224"/>
                  </a:lnTo>
                  <a:lnTo>
                    <a:pt x="5038" y="7352"/>
                  </a:lnTo>
                  <a:lnTo>
                    <a:pt x="125" y="6407"/>
                  </a:lnTo>
                  <a:lnTo>
                    <a:pt x="1348" y="154"/>
                  </a:lnTo>
                  <a:close/>
                  <a:moveTo>
                    <a:pt x="1319" y="0"/>
                  </a:moveTo>
                  <a:cubicBezTo>
                    <a:pt x="1282" y="0"/>
                    <a:pt x="1282" y="0"/>
                    <a:pt x="1253" y="29"/>
                  </a:cubicBezTo>
                  <a:lnTo>
                    <a:pt x="1253" y="59"/>
                  </a:lnTo>
                  <a:lnTo>
                    <a:pt x="1" y="6437"/>
                  </a:lnTo>
                  <a:cubicBezTo>
                    <a:pt x="1" y="6495"/>
                    <a:pt x="37" y="6524"/>
                    <a:pt x="67" y="6524"/>
                  </a:cubicBezTo>
                  <a:lnTo>
                    <a:pt x="5038" y="7476"/>
                  </a:lnTo>
                  <a:lnTo>
                    <a:pt x="5068" y="7476"/>
                  </a:lnTo>
                  <a:lnTo>
                    <a:pt x="6774" y="6312"/>
                  </a:lnTo>
                  <a:cubicBezTo>
                    <a:pt x="6774" y="6283"/>
                    <a:pt x="6811" y="6283"/>
                    <a:pt x="6811" y="6253"/>
                  </a:cubicBezTo>
                  <a:lnTo>
                    <a:pt x="7755" y="1311"/>
                  </a:lnTo>
                  <a:cubicBezTo>
                    <a:pt x="7755" y="1282"/>
                    <a:pt x="7755" y="1252"/>
                    <a:pt x="7726" y="1252"/>
                  </a:cubicBezTo>
                  <a:lnTo>
                    <a:pt x="13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9"/>
            <p:cNvSpPr/>
            <p:nvPr/>
          </p:nvSpPr>
          <p:spPr>
            <a:xfrm>
              <a:off x="3847525" y="1726750"/>
              <a:ext cx="26750" cy="24250"/>
            </a:xfrm>
            <a:custGeom>
              <a:avLst/>
              <a:gdLst/>
              <a:ahLst/>
              <a:cxnLst/>
              <a:rect l="l" t="t" r="r" b="b"/>
              <a:pathLst>
                <a:path w="1070" h="970" extrusionOk="0">
                  <a:moveTo>
                    <a:pt x="505" y="1"/>
                  </a:moveTo>
                  <a:cubicBezTo>
                    <a:pt x="293" y="1"/>
                    <a:pt x="84" y="166"/>
                    <a:pt x="59" y="380"/>
                  </a:cubicBezTo>
                  <a:cubicBezTo>
                    <a:pt x="0" y="651"/>
                    <a:pt x="183" y="893"/>
                    <a:pt x="425" y="959"/>
                  </a:cubicBezTo>
                  <a:cubicBezTo>
                    <a:pt x="460" y="966"/>
                    <a:pt x="494" y="970"/>
                    <a:pt x="528" y="970"/>
                  </a:cubicBezTo>
                  <a:cubicBezTo>
                    <a:pt x="761" y="970"/>
                    <a:pt x="952" y="800"/>
                    <a:pt x="1003" y="563"/>
                  </a:cubicBezTo>
                  <a:cubicBezTo>
                    <a:pt x="1069" y="315"/>
                    <a:pt x="886" y="44"/>
                    <a:pt x="608" y="14"/>
                  </a:cubicBezTo>
                  <a:cubicBezTo>
                    <a:pt x="574" y="5"/>
                    <a:pt x="540" y="1"/>
                    <a:pt x="5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9"/>
            <p:cNvSpPr/>
            <p:nvPr/>
          </p:nvSpPr>
          <p:spPr>
            <a:xfrm>
              <a:off x="3846775" y="1725175"/>
              <a:ext cx="28950" cy="27025"/>
            </a:xfrm>
            <a:custGeom>
              <a:avLst/>
              <a:gdLst/>
              <a:ahLst/>
              <a:cxnLst/>
              <a:rect l="l" t="t" r="r" b="b"/>
              <a:pathLst>
                <a:path w="1158" h="1081" extrusionOk="0">
                  <a:moveTo>
                    <a:pt x="550" y="107"/>
                  </a:moveTo>
                  <a:cubicBezTo>
                    <a:pt x="579" y="107"/>
                    <a:pt x="609" y="136"/>
                    <a:pt x="638" y="136"/>
                  </a:cubicBezTo>
                  <a:cubicBezTo>
                    <a:pt x="850" y="165"/>
                    <a:pt x="1004" y="378"/>
                    <a:pt x="975" y="626"/>
                  </a:cubicBezTo>
                  <a:cubicBezTo>
                    <a:pt x="949" y="840"/>
                    <a:pt x="751" y="962"/>
                    <a:pt x="559" y="962"/>
                  </a:cubicBezTo>
                  <a:cubicBezTo>
                    <a:pt x="534" y="962"/>
                    <a:pt x="509" y="960"/>
                    <a:pt x="484" y="956"/>
                  </a:cubicBezTo>
                  <a:cubicBezTo>
                    <a:pt x="367" y="927"/>
                    <a:pt x="272" y="868"/>
                    <a:pt x="213" y="773"/>
                  </a:cubicBezTo>
                  <a:cubicBezTo>
                    <a:pt x="147" y="685"/>
                    <a:pt x="118" y="561"/>
                    <a:pt x="147" y="473"/>
                  </a:cubicBezTo>
                  <a:cubicBezTo>
                    <a:pt x="147" y="348"/>
                    <a:pt x="213" y="260"/>
                    <a:pt x="330" y="194"/>
                  </a:cubicBezTo>
                  <a:cubicBezTo>
                    <a:pt x="396" y="136"/>
                    <a:pt x="484" y="107"/>
                    <a:pt x="550" y="107"/>
                  </a:cubicBezTo>
                  <a:close/>
                  <a:moveTo>
                    <a:pt x="555" y="1"/>
                  </a:moveTo>
                  <a:cubicBezTo>
                    <a:pt x="443" y="1"/>
                    <a:pt x="336" y="35"/>
                    <a:pt x="242" y="107"/>
                  </a:cubicBezTo>
                  <a:cubicBezTo>
                    <a:pt x="118" y="165"/>
                    <a:pt x="59" y="290"/>
                    <a:pt x="30" y="443"/>
                  </a:cubicBezTo>
                  <a:cubicBezTo>
                    <a:pt x="1" y="590"/>
                    <a:pt x="30" y="714"/>
                    <a:pt x="89" y="839"/>
                  </a:cubicBezTo>
                  <a:cubicBezTo>
                    <a:pt x="184" y="956"/>
                    <a:pt x="301" y="1051"/>
                    <a:pt x="455" y="1080"/>
                  </a:cubicBezTo>
                  <a:lnTo>
                    <a:pt x="550" y="1080"/>
                  </a:lnTo>
                  <a:cubicBezTo>
                    <a:pt x="821" y="1080"/>
                    <a:pt x="1033" y="897"/>
                    <a:pt x="1099" y="656"/>
                  </a:cubicBezTo>
                  <a:cubicBezTo>
                    <a:pt x="1158" y="348"/>
                    <a:pt x="945" y="77"/>
                    <a:pt x="667" y="11"/>
                  </a:cubicBezTo>
                  <a:cubicBezTo>
                    <a:pt x="629" y="4"/>
                    <a:pt x="592" y="1"/>
                    <a:pt x="55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9"/>
            <p:cNvSpPr/>
            <p:nvPr/>
          </p:nvSpPr>
          <p:spPr>
            <a:xfrm>
              <a:off x="3839100" y="1768925"/>
              <a:ext cx="26750" cy="24550"/>
            </a:xfrm>
            <a:custGeom>
              <a:avLst/>
              <a:gdLst/>
              <a:ahLst/>
              <a:cxnLst/>
              <a:rect l="l" t="t" r="r" b="b"/>
              <a:pathLst>
                <a:path w="1070" h="982" extrusionOk="0">
                  <a:moveTo>
                    <a:pt x="570" y="0"/>
                  </a:moveTo>
                  <a:cubicBezTo>
                    <a:pt x="327" y="0"/>
                    <a:pt x="119" y="145"/>
                    <a:pt x="59" y="400"/>
                  </a:cubicBezTo>
                  <a:cubicBezTo>
                    <a:pt x="0" y="670"/>
                    <a:pt x="183" y="919"/>
                    <a:pt x="454" y="978"/>
                  </a:cubicBezTo>
                  <a:cubicBezTo>
                    <a:pt x="474" y="980"/>
                    <a:pt x="495" y="982"/>
                    <a:pt x="515" y="982"/>
                  </a:cubicBezTo>
                  <a:cubicBezTo>
                    <a:pt x="741" y="982"/>
                    <a:pt x="950" y="832"/>
                    <a:pt x="1003" y="583"/>
                  </a:cubicBezTo>
                  <a:cubicBezTo>
                    <a:pt x="1069" y="304"/>
                    <a:pt x="886" y="63"/>
                    <a:pt x="637" y="4"/>
                  </a:cubicBezTo>
                  <a:cubicBezTo>
                    <a:pt x="615" y="2"/>
                    <a:pt x="592" y="0"/>
                    <a:pt x="5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9"/>
            <p:cNvSpPr/>
            <p:nvPr/>
          </p:nvSpPr>
          <p:spPr>
            <a:xfrm>
              <a:off x="3837625" y="1767300"/>
              <a:ext cx="29675" cy="27550"/>
            </a:xfrm>
            <a:custGeom>
              <a:avLst/>
              <a:gdLst/>
              <a:ahLst/>
              <a:cxnLst/>
              <a:rect l="l" t="t" r="r" b="b"/>
              <a:pathLst>
                <a:path w="1187" h="1102" extrusionOk="0">
                  <a:moveTo>
                    <a:pt x="667" y="128"/>
                  </a:moveTo>
                  <a:cubicBezTo>
                    <a:pt x="916" y="186"/>
                    <a:pt x="1062" y="406"/>
                    <a:pt x="1004" y="648"/>
                  </a:cubicBezTo>
                  <a:cubicBezTo>
                    <a:pt x="977" y="842"/>
                    <a:pt x="771" y="988"/>
                    <a:pt x="568" y="988"/>
                  </a:cubicBezTo>
                  <a:cubicBezTo>
                    <a:pt x="550" y="988"/>
                    <a:pt x="531" y="987"/>
                    <a:pt x="513" y="984"/>
                  </a:cubicBezTo>
                  <a:cubicBezTo>
                    <a:pt x="272" y="919"/>
                    <a:pt x="118" y="706"/>
                    <a:pt x="184" y="465"/>
                  </a:cubicBezTo>
                  <a:cubicBezTo>
                    <a:pt x="213" y="281"/>
                    <a:pt x="396" y="128"/>
                    <a:pt x="608" y="128"/>
                  </a:cubicBezTo>
                  <a:close/>
                  <a:moveTo>
                    <a:pt x="634" y="0"/>
                  </a:moveTo>
                  <a:cubicBezTo>
                    <a:pt x="358" y="0"/>
                    <a:pt x="114" y="179"/>
                    <a:pt x="59" y="465"/>
                  </a:cubicBezTo>
                  <a:cubicBezTo>
                    <a:pt x="1" y="735"/>
                    <a:pt x="184" y="1043"/>
                    <a:pt x="484" y="1102"/>
                  </a:cubicBezTo>
                  <a:lnTo>
                    <a:pt x="608" y="1102"/>
                  </a:lnTo>
                  <a:cubicBezTo>
                    <a:pt x="850" y="1102"/>
                    <a:pt x="1062" y="919"/>
                    <a:pt x="1128" y="648"/>
                  </a:cubicBezTo>
                  <a:cubicBezTo>
                    <a:pt x="1187" y="369"/>
                    <a:pt x="1004" y="69"/>
                    <a:pt x="696" y="3"/>
                  </a:cubicBezTo>
                  <a:cubicBezTo>
                    <a:pt x="675" y="1"/>
                    <a:pt x="654" y="0"/>
                    <a:pt x="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9"/>
            <p:cNvSpPr/>
            <p:nvPr/>
          </p:nvSpPr>
          <p:spPr>
            <a:xfrm>
              <a:off x="3831400" y="1811400"/>
              <a:ext cx="26025" cy="24250"/>
            </a:xfrm>
            <a:custGeom>
              <a:avLst/>
              <a:gdLst/>
              <a:ahLst/>
              <a:cxnLst/>
              <a:rect l="l" t="t" r="r" b="b"/>
              <a:pathLst>
                <a:path w="1041" h="970" extrusionOk="0">
                  <a:moveTo>
                    <a:pt x="512" y="0"/>
                  </a:moveTo>
                  <a:cubicBezTo>
                    <a:pt x="279" y="0"/>
                    <a:pt x="88" y="170"/>
                    <a:pt x="30" y="407"/>
                  </a:cubicBezTo>
                  <a:cubicBezTo>
                    <a:pt x="1" y="656"/>
                    <a:pt x="155" y="927"/>
                    <a:pt x="433" y="956"/>
                  </a:cubicBezTo>
                  <a:cubicBezTo>
                    <a:pt x="466" y="965"/>
                    <a:pt x="501" y="969"/>
                    <a:pt x="535" y="969"/>
                  </a:cubicBezTo>
                  <a:cubicBezTo>
                    <a:pt x="745" y="969"/>
                    <a:pt x="950" y="804"/>
                    <a:pt x="982" y="590"/>
                  </a:cubicBezTo>
                  <a:cubicBezTo>
                    <a:pt x="1041" y="319"/>
                    <a:pt x="857" y="70"/>
                    <a:pt x="616" y="11"/>
                  </a:cubicBezTo>
                  <a:cubicBezTo>
                    <a:pt x="581" y="4"/>
                    <a:pt x="546" y="0"/>
                    <a:pt x="5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9"/>
            <p:cNvSpPr/>
            <p:nvPr/>
          </p:nvSpPr>
          <p:spPr>
            <a:xfrm>
              <a:off x="3829200" y="1809900"/>
              <a:ext cx="29700" cy="27800"/>
            </a:xfrm>
            <a:custGeom>
              <a:avLst/>
              <a:gdLst/>
              <a:ahLst/>
              <a:cxnLst/>
              <a:rect l="l" t="t" r="r" b="b"/>
              <a:pathLst>
                <a:path w="1188" h="1112" extrusionOk="0">
                  <a:moveTo>
                    <a:pt x="667" y="130"/>
                  </a:moveTo>
                  <a:cubicBezTo>
                    <a:pt x="916" y="166"/>
                    <a:pt x="1070" y="408"/>
                    <a:pt x="1004" y="620"/>
                  </a:cubicBezTo>
                  <a:cubicBezTo>
                    <a:pt x="979" y="827"/>
                    <a:pt x="820" y="970"/>
                    <a:pt x="623" y="970"/>
                  </a:cubicBezTo>
                  <a:cubicBezTo>
                    <a:pt x="590" y="970"/>
                    <a:pt x="556" y="966"/>
                    <a:pt x="521" y="957"/>
                  </a:cubicBezTo>
                  <a:cubicBezTo>
                    <a:pt x="301" y="928"/>
                    <a:pt x="155" y="679"/>
                    <a:pt x="184" y="467"/>
                  </a:cubicBezTo>
                  <a:cubicBezTo>
                    <a:pt x="213" y="254"/>
                    <a:pt x="396" y="130"/>
                    <a:pt x="609" y="130"/>
                  </a:cubicBezTo>
                  <a:close/>
                  <a:moveTo>
                    <a:pt x="593" y="1"/>
                  </a:moveTo>
                  <a:cubicBezTo>
                    <a:pt x="332" y="1"/>
                    <a:pt x="111" y="199"/>
                    <a:pt x="59" y="437"/>
                  </a:cubicBezTo>
                  <a:cubicBezTo>
                    <a:pt x="1" y="745"/>
                    <a:pt x="213" y="1016"/>
                    <a:pt x="484" y="1082"/>
                  </a:cubicBezTo>
                  <a:cubicBezTo>
                    <a:pt x="550" y="1082"/>
                    <a:pt x="579" y="1111"/>
                    <a:pt x="609" y="1111"/>
                  </a:cubicBezTo>
                  <a:cubicBezTo>
                    <a:pt x="850" y="1111"/>
                    <a:pt x="1099" y="928"/>
                    <a:pt x="1129" y="650"/>
                  </a:cubicBezTo>
                  <a:cubicBezTo>
                    <a:pt x="1187" y="350"/>
                    <a:pt x="1004" y="71"/>
                    <a:pt x="704" y="13"/>
                  </a:cubicBezTo>
                  <a:cubicBezTo>
                    <a:pt x="666" y="5"/>
                    <a:pt x="630" y="1"/>
                    <a:pt x="5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9"/>
            <p:cNvSpPr/>
            <p:nvPr/>
          </p:nvSpPr>
          <p:spPr>
            <a:xfrm>
              <a:off x="3881750" y="1753650"/>
              <a:ext cx="90825" cy="17575"/>
            </a:xfrm>
            <a:custGeom>
              <a:avLst/>
              <a:gdLst/>
              <a:ahLst/>
              <a:cxnLst/>
              <a:rect l="l" t="t" r="r" b="b"/>
              <a:pathLst>
                <a:path w="3633" h="703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9"/>
            <p:cNvSpPr/>
            <p:nvPr/>
          </p:nvSpPr>
          <p:spPr>
            <a:xfrm>
              <a:off x="3880275" y="1751875"/>
              <a:ext cx="94675" cy="21000"/>
            </a:xfrm>
            <a:custGeom>
              <a:avLst/>
              <a:gdLst/>
              <a:ahLst/>
              <a:cxnLst/>
              <a:rect l="l" t="t" r="r" b="b"/>
              <a:pathLst>
                <a:path w="3787" h="840" extrusionOk="0">
                  <a:moveTo>
                    <a:pt x="34" y="0"/>
                  </a:moveTo>
                  <a:cubicBezTo>
                    <a:pt x="15" y="0"/>
                    <a:pt x="1" y="21"/>
                    <a:pt x="1" y="42"/>
                  </a:cubicBezTo>
                  <a:cubicBezTo>
                    <a:pt x="1" y="71"/>
                    <a:pt x="30" y="108"/>
                    <a:pt x="59" y="137"/>
                  </a:cubicBezTo>
                  <a:lnTo>
                    <a:pt x="3691" y="840"/>
                  </a:lnTo>
                  <a:cubicBezTo>
                    <a:pt x="3721" y="840"/>
                    <a:pt x="3750" y="803"/>
                    <a:pt x="3750" y="774"/>
                  </a:cubicBezTo>
                  <a:cubicBezTo>
                    <a:pt x="3787" y="745"/>
                    <a:pt x="3750" y="715"/>
                    <a:pt x="3721" y="715"/>
                  </a:cubicBezTo>
                  <a:lnTo>
                    <a:pt x="59" y="12"/>
                  </a:lnTo>
                  <a:cubicBezTo>
                    <a:pt x="51" y="4"/>
                    <a:pt x="42" y="0"/>
                    <a:pt x="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9"/>
            <p:cNvSpPr/>
            <p:nvPr/>
          </p:nvSpPr>
          <p:spPr>
            <a:xfrm>
              <a:off x="3873325" y="1795750"/>
              <a:ext cx="91550" cy="17400"/>
            </a:xfrm>
            <a:custGeom>
              <a:avLst/>
              <a:gdLst/>
              <a:ahLst/>
              <a:cxnLst/>
              <a:rect l="l" t="t" r="r" b="b"/>
              <a:pathLst>
                <a:path w="3662" h="696" extrusionOk="0">
                  <a:moveTo>
                    <a:pt x="1" y="0"/>
                  </a:moveTo>
                  <a:lnTo>
                    <a:pt x="3662" y="69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9"/>
            <p:cNvSpPr/>
            <p:nvPr/>
          </p:nvSpPr>
          <p:spPr>
            <a:xfrm>
              <a:off x="3871850" y="1794100"/>
              <a:ext cx="94675" cy="20700"/>
            </a:xfrm>
            <a:custGeom>
              <a:avLst/>
              <a:gdLst/>
              <a:ahLst/>
              <a:cxnLst/>
              <a:rect l="l" t="t" r="r" b="b"/>
              <a:pathLst>
                <a:path w="3787" h="828" extrusionOk="0">
                  <a:moveTo>
                    <a:pt x="96" y="0"/>
                  </a:moveTo>
                  <a:cubicBezTo>
                    <a:pt x="60" y="0"/>
                    <a:pt x="30" y="30"/>
                    <a:pt x="1" y="66"/>
                  </a:cubicBezTo>
                  <a:cubicBezTo>
                    <a:pt x="1" y="95"/>
                    <a:pt x="30" y="125"/>
                    <a:pt x="60" y="125"/>
                  </a:cubicBezTo>
                  <a:lnTo>
                    <a:pt x="3691" y="828"/>
                  </a:lnTo>
                  <a:lnTo>
                    <a:pt x="3721" y="828"/>
                  </a:lnTo>
                  <a:cubicBezTo>
                    <a:pt x="3757" y="828"/>
                    <a:pt x="3757" y="828"/>
                    <a:pt x="3787" y="798"/>
                  </a:cubicBezTo>
                  <a:cubicBezTo>
                    <a:pt x="3787" y="762"/>
                    <a:pt x="3757" y="733"/>
                    <a:pt x="3721" y="703"/>
                  </a:cubicBezTo>
                  <a:lnTo>
                    <a:pt x="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9"/>
            <p:cNvSpPr/>
            <p:nvPr/>
          </p:nvSpPr>
          <p:spPr>
            <a:xfrm>
              <a:off x="3865825" y="1838400"/>
              <a:ext cx="90825" cy="17600"/>
            </a:xfrm>
            <a:custGeom>
              <a:avLst/>
              <a:gdLst/>
              <a:ahLst/>
              <a:cxnLst/>
              <a:rect l="l" t="t" r="r" b="b"/>
              <a:pathLst>
                <a:path w="3633" h="704" extrusionOk="0">
                  <a:moveTo>
                    <a:pt x="0" y="0"/>
                  </a:moveTo>
                  <a:lnTo>
                    <a:pt x="3632" y="7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9"/>
            <p:cNvSpPr/>
            <p:nvPr/>
          </p:nvSpPr>
          <p:spPr>
            <a:xfrm>
              <a:off x="3863450" y="1836925"/>
              <a:ext cx="94650" cy="20525"/>
            </a:xfrm>
            <a:custGeom>
              <a:avLst/>
              <a:gdLst/>
              <a:ahLst/>
              <a:cxnLst/>
              <a:rect l="l" t="t" r="r" b="b"/>
              <a:pathLst>
                <a:path w="3786" h="821" extrusionOk="0">
                  <a:moveTo>
                    <a:pt x="95" y="1"/>
                  </a:moveTo>
                  <a:cubicBezTo>
                    <a:pt x="66" y="1"/>
                    <a:pt x="29" y="1"/>
                    <a:pt x="29" y="59"/>
                  </a:cubicBezTo>
                  <a:cubicBezTo>
                    <a:pt x="0" y="89"/>
                    <a:pt x="29" y="118"/>
                    <a:pt x="66" y="118"/>
                  </a:cubicBezTo>
                  <a:lnTo>
                    <a:pt x="3691" y="821"/>
                  </a:lnTo>
                  <a:lnTo>
                    <a:pt x="3727" y="821"/>
                  </a:lnTo>
                  <a:cubicBezTo>
                    <a:pt x="3757" y="821"/>
                    <a:pt x="3786" y="792"/>
                    <a:pt x="3786" y="762"/>
                  </a:cubicBezTo>
                  <a:cubicBezTo>
                    <a:pt x="3786" y="733"/>
                    <a:pt x="3757" y="696"/>
                    <a:pt x="3727" y="696"/>
                  </a:cubicBezTo>
                  <a:lnTo>
                    <a:pt x="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9"/>
            <p:cNvSpPr/>
            <p:nvPr/>
          </p:nvSpPr>
          <p:spPr>
            <a:xfrm>
              <a:off x="3826825" y="1799925"/>
              <a:ext cx="44325" cy="46175"/>
            </a:xfrm>
            <a:custGeom>
              <a:avLst/>
              <a:gdLst/>
              <a:ahLst/>
              <a:cxnLst/>
              <a:rect l="l" t="t" r="r" b="b"/>
              <a:pathLst>
                <a:path w="1773" h="1847" extrusionOk="0">
                  <a:moveTo>
                    <a:pt x="276" y="1"/>
                  </a:moveTo>
                  <a:cubicBezTo>
                    <a:pt x="267" y="1"/>
                    <a:pt x="258" y="5"/>
                    <a:pt x="250" y="16"/>
                  </a:cubicBezTo>
                  <a:cubicBezTo>
                    <a:pt x="184" y="46"/>
                    <a:pt x="184" y="75"/>
                    <a:pt x="184" y="104"/>
                  </a:cubicBezTo>
                  <a:lnTo>
                    <a:pt x="616" y="932"/>
                  </a:lnTo>
                  <a:lnTo>
                    <a:pt x="67" y="1261"/>
                  </a:lnTo>
                  <a:cubicBezTo>
                    <a:pt x="1" y="1298"/>
                    <a:pt x="1" y="1356"/>
                    <a:pt x="30" y="1386"/>
                  </a:cubicBezTo>
                  <a:cubicBezTo>
                    <a:pt x="30" y="1386"/>
                    <a:pt x="67" y="1415"/>
                    <a:pt x="96" y="1415"/>
                  </a:cubicBezTo>
                  <a:lnTo>
                    <a:pt x="125" y="1415"/>
                  </a:lnTo>
                  <a:lnTo>
                    <a:pt x="674" y="1049"/>
                  </a:lnTo>
                  <a:lnTo>
                    <a:pt x="1070" y="1810"/>
                  </a:lnTo>
                  <a:cubicBezTo>
                    <a:pt x="1070" y="1810"/>
                    <a:pt x="1099" y="1847"/>
                    <a:pt x="1128" y="1847"/>
                  </a:cubicBezTo>
                  <a:lnTo>
                    <a:pt x="1165" y="1847"/>
                  </a:lnTo>
                  <a:cubicBezTo>
                    <a:pt x="1224" y="1810"/>
                    <a:pt x="1224" y="1781"/>
                    <a:pt x="1194" y="1722"/>
                  </a:cubicBezTo>
                  <a:lnTo>
                    <a:pt x="828" y="961"/>
                  </a:lnTo>
                  <a:lnTo>
                    <a:pt x="1743" y="382"/>
                  </a:lnTo>
                  <a:cubicBezTo>
                    <a:pt x="1773" y="346"/>
                    <a:pt x="1773" y="316"/>
                    <a:pt x="1773" y="258"/>
                  </a:cubicBezTo>
                  <a:cubicBezTo>
                    <a:pt x="1758" y="243"/>
                    <a:pt x="1734" y="236"/>
                    <a:pt x="1710" y="236"/>
                  </a:cubicBezTo>
                  <a:cubicBezTo>
                    <a:pt x="1687" y="236"/>
                    <a:pt x="1663" y="243"/>
                    <a:pt x="1648" y="258"/>
                  </a:cubicBezTo>
                  <a:lnTo>
                    <a:pt x="733" y="836"/>
                  </a:lnTo>
                  <a:lnTo>
                    <a:pt x="338" y="46"/>
                  </a:lnTo>
                  <a:cubicBezTo>
                    <a:pt x="317" y="25"/>
                    <a:pt x="296" y="1"/>
                    <a:pt x="2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9"/>
            <p:cNvSpPr/>
            <p:nvPr/>
          </p:nvSpPr>
          <p:spPr>
            <a:xfrm>
              <a:off x="3844400" y="1769750"/>
              <a:ext cx="34450" cy="18325"/>
            </a:xfrm>
            <a:custGeom>
              <a:avLst/>
              <a:gdLst/>
              <a:ahLst/>
              <a:cxnLst/>
              <a:rect l="l" t="t" r="r" b="b"/>
              <a:pathLst>
                <a:path w="1378" h="733" extrusionOk="0">
                  <a:moveTo>
                    <a:pt x="1223" y="0"/>
                  </a:moveTo>
                  <a:lnTo>
                    <a:pt x="308" y="550"/>
                  </a:lnTo>
                  <a:lnTo>
                    <a:pt x="184" y="271"/>
                  </a:lnTo>
                  <a:cubicBezTo>
                    <a:pt x="154" y="213"/>
                    <a:pt x="125" y="213"/>
                    <a:pt x="59" y="213"/>
                  </a:cubicBezTo>
                  <a:cubicBezTo>
                    <a:pt x="30" y="242"/>
                    <a:pt x="1" y="271"/>
                    <a:pt x="30" y="337"/>
                  </a:cubicBezTo>
                  <a:lnTo>
                    <a:pt x="184" y="674"/>
                  </a:lnTo>
                  <a:cubicBezTo>
                    <a:pt x="184" y="703"/>
                    <a:pt x="213" y="703"/>
                    <a:pt x="242" y="733"/>
                  </a:cubicBezTo>
                  <a:lnTo>
                    <a:pt x="308" y="733"/>
                  </a:lnTo>
                  <a:lnTo>
                    <a:pt x="1311" y="154"/>
                  </a:lnTo>
                  <a:cubicBezTo>
                    <a:pt x="1341" y="125"/>
                    <a:pt x="1377" y="88"/>
                    <a:pt x="1341" y="30"/>
                  </a:cubicBezTo>
                  <a:cubicBezTo>
                    <a:pt x="1311" y="0"/>
                    <a:pt x="1282" y="0"/>
                    <a:pt x="12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9"/>
            <p:cNvSpPr/>
            <p:nvPr/>
          </p:nvSpPr>
          <p:spPr>
            <a:xfrm>
              <a:off x="3854300" y="1727525"/>
              <a:ext cx="33700" cy="17900"/>
            </a:xfrm>
            <a:custGeom>
              <a:avLst/>
              <a:gdLst/>
              <a:ahLst/>
              <a:cxnLst/>
              <a:rect l="l" t="t" r="r" b="b"/>
              <a:pathLst>
                <a:path w="1348" h="716" extrusionOk="0">
                  <a:moveTo>
                    <a:pt x="1254" y="0"/>
                  </a:moveTo>
                  <a:cubicBezTo>
                    <a:pt x="1243" y="0"/>
                    <a:pt x="1231" y="4"/>
                    <a:pt x="1223" y="13"/>
                  </a:cubicBezTo>
                  <a:lnTo>
                    <a:pt x="278" y="532"/>
                  </a:lnTo>
                  <a:lnTo>
                    <a:pt x="154" y="254"/>
                  </a:lnTo>
                  <a:cubicBezTo>
                    <a:pt x="154" y="234"/>
                    <a:pt x="125" y="213"/>
                    <a:pt x="97" y="213"/>
                  </a:cubicBezTo>
                  <a:cubicBezTo>
                    <a:pt x="86" y="213"/>
                    <a:pt x="75" y="216"/>
                    <a:pt x="66" y="225"/>
                  </a:cubicBezTo>
                  <a:cubicBezTo>
                    <a:pt x="0" y="225"/>
                    <a:pt x="0" y="284"/>
                    <a:pt x="0" y="313"/>
                  </a:cubicBezTo>
                  <a:lnTo>
                    <a:pt x="183" y="679"/>
                  </a:lnTo>
                  <a:cubicBezTo>
                    <a:pt x="183" y="679"/>
                    <a:pt x="183" y="716"/>
                    <a:pt x="212" y="716"/>
                  </a:cubicBezTo>
                  <a:lnTo>
                    <a:pt x="278" y="716"/>
                  </a:lnTo>
                  <a:lnTo>
                    <a:pt x="1281" y="130"/>
                  </a:lnTo>
                  <a:cubicBezTo>
                    <a:pt x="1347" y="130"/>
                    <a:pt x="1347" y="71"/>
                    <a:pt x="1311" y="42"/>
                  </a:cubicBezTo>
                  <a:cubicBezTo>
                    <a:pt x="1311" y="21"/>
                    <a:pt x="1281" y="0"/>
                    <a:pt x="1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9"/>
            <p:cNvSpPr/>
            <p:nvPr/>
          </p:nvSpPr>
          <p:spPr>
            <a:xfrm>
              <a:off x="3887050" y="1731275"/>
              <a:ext cx="89375" cy="35375"/>
            </a:xfrm>
            <a:custGeom>
              <a:avLst/>
              <a:gdLst/>
              <a:ahLst/>
              <a:cxnLst/>
              <a:rect l="l" t="t" r="r" b="b"/>
              <a:pathLst>
                <a:path w="3575" h="1415" extrusionOk="0">
                  <a:moveTo>
                    <a:pt x="704" y="134"/>
                  </a:moveTo>
                  <a:cubicBezTo>
                    <a:pt x="733" y="163"/>
                    <a:pt x="770" y="229"/>
                    <a:pt x="733" y="258"/>
                  </a:cubicBezTo>
                  <a:cubicBezTo>
                    <a:pt x="733" y="317"/>
                    <a:pt x="704" y="346"/>
                    <a:pt x="645" y="412"/>
                  </a:cubicBezTo>
                  <a:cubicBezTo>
                    <a:pt x="616" y="441"/>
                    <a:pt x="616" y="441"/>
                    <a:pt x="587" y="470"/>
                  </a:cubicBezTo>
                  <a:cubicBezTo>
                    <a:pt x="587" y="441"/>
                    <a:pt x="587" y="441"/>
                    <a:pt x="550" y="412"/>
                  </a:cubicBezTo>
                  <a:cubicBezTo>
                    <a:pt x="550" y="346"/>
                    <a:pt x="521" y="258"/>
                    <a:pt x="550" y="199"/>
                  </a:cubicBezTo>
                  <a:cubicBezTo>
                    <a:pt x="550" y="163"/>
                    <a:pt x="587" y="134"/>
                    <a:pt x="645" y="134"/>
                  </a:cubicBezTo>
                  <a:close/>
                  <a:moveTo>
                    <a:pt x="1714" y="317"/>
                  </a:moveTo>
                  <a:cubicBezTo>
                    <a:pt x="1773" y="346"/>
                    <a:pt x="1802" y="412"/>
                    <a:pt x="1773" y="470"/>
                  </a:cubicBezTo>
                  <a:cubicBezTo>
                    <a:pt x="1773" y="566"/>
                    <a:pt x="1714" y="624"/>
                    <a:pt x="1648" y="683"/>
                  </a:cubicBezTo>
                  <a:cubicBezTo>
                    <a:pt x="1619" y="712"/>
                    <a:pt x="1590" y="749"/>
                    <a:pt x="1560" y="778"/>
                  </a:cubicBezTo>
                  <a:cubicBezTo>
                    <a:pt x="1531" y="712"/>
                    <a:pt x="1531" y="683"/>
                    <a:pt x="1502" y="624"/>
                  </a:cubicBezTo>
                  <a:cubicBezTo>
                    <a:pt x="1502" y="566"/>
                    <a:pt x="1502" y="470"/>
                    <a:pt x="1531" y="412"/>
                  </a:cubicBezTo>
                  <a:cubicBezTo>
                    <a:pt x="1560" y="346"/>
                    <a:pt x="1619" y="317"/>
                    <a:pt x="1685" y="317"/>
                  </a:cubicBezTo>
                  <a:close/>
                  <a:moveTo>
                    <a:pt x="2600" y="595"/>
                  </a:moveTo>
                  <a:cubicBezTo>
                    <a:pt x="2629" y="595"/>
                    <a:pt x="2659" y="624"/>
                    <a:pt x="2688" y="624"/>
                  </a:cubicBezTo>
                  <a:cubicBezTo>
                    <a:pt x="2717" y="653"/>
                    <a:pt x="2747" y="712"/>
                    <a:pt x="2747" y="778"/>
                  </a:cubicBezTo>
                  <a:cubicBezTo>
                    <a:pt x="2747" y="866"/>
                    <a:pt x="2659" y="961"/>
                    <a:pt x="2564" y="1049"/>
                  </a:cubicBezTo>
                  <a:cubicBezTo>
                    <a:pt x="2534" y="1020"/>
                    <a:pt x="2534" y="1020"/>
                    <a:pt x="2505" y="990"/>
                  </a:cubicBezTo>
                  <a:cubicBezTo>
                    <a:pt x="2476" y="932"/>
                    <a:pt x="2417" y="836"/>
                    <a:pt x="2446" y="749"/>
                  </a:cubicBezTo>
                  <a:cubicBezTo>
                    <a:pt x="2446" y="683"/>
                    <a:pt x="2505" y="595"/>
                    <a:pt x="2564" y="595"/>
                  </a:cubicBezTo>
                  <a:close/>
                  <a:moveTo>
                    <a:pt x="645" y="0"/>
                  </a:moveTo>
                  <a:cubicBezTo>
                    <a:pt x="626" y="0"/>
                    <a:pt x="606" y="4"/>
                    <a:pt x="587" y="16"/>
                  </a:cubicBezTo>
                  <a:cubicBezTo>
                    <a:pt x="521" y="46"/>
                    <a:pt x="462" y="75"/>
                    <a:pt x="433" y="134"/>
                  </a:cubicBezTo>
                  <a:cubicBezTo>
                    <a:pt x="403" y="229"/>
                    <a:pt x="403" y="346"/>
                    <a:pt x="462" y="470"/>
                  </a:cubicBezTo>
                  <a:cubicBezTo>
                    <a:pt x="462" y="500"/>
                    <a:pt x="462" y="529"/>
                    <a:pt x="491" y="529"/>
                  </a:cubicBezTo>
                  <a:cubicBezTo>
                    <a:pt x="338" y="624"/>
                    <a:pt x="220" y="683"/>
                    <a:pt x="67" y="712"/>
                  </a:cubicBezTo>
                  <a:cubicBezTo>
                    <a:pt x="1" y="712"/>
                    <a:pt x="1" y="749"/>
                    <a:pt x="1" y="778"/>
                  </a:cubicBezTo>
                  <a:cubicBezTo>
                    <a:pt x="1" y="807"/>
                    <a:pt x="37" y="836"/>
                    <a:pt x="67" y="836"/>
                  </a:cubicBezTo>
                  <a:cubicBezTo>
                    <a:pt x="250" y="807"/>
                    <a:pt x="403" y="749"/>
                    <a:pt x="550" y="653"/>
                  </a:cubicBezTo>
                  <a:cubicBezTo>
                    <a:pt x="674" y="807"/>
                    <a:pt x="828" y="932"/>
                    <a:pt x="1011" y="961"/>
                  </a:cubicBezTo>
                  <a:cubicBezTo>
                    <a:pt x="1087" y="973"/>
                    <a:pt x="1158" y="980"/>
                    <a:pt x="1226" y="980"/>
                  </a:cubicBezTo>
                  <a:cubicBezTo>
                    <a:pt x="1322" y="980"/>
                    <a:pt x="1412" y="966"/>
                    <a:pt x="1502" y="932"/>
                  </a:cubicBezTo>
                  <a:cubicBezTo>
                    <a:pt x="1590" y="1049"/>
                    <a:pt x="1743" y="1173"/>
                    <a:pt x="1897" y="1232"/>
                  </a:cubicBezTo>
                  <a:cubicBezTo>
                    <a:pt x="1987" y="1272"/>
                    <a:pt x="2078" y="1290"/>
                    <a:pt x="2168" y="1290"/>
                  </a:cubicBezTo>
                  <a:cubicBezTo>
                    <a:pt x="2290" y="1290"/>
                    <a:pt x="2412" y="1257"/>
                    <a:pt x="2534" y="1203"/>
                  </a:cubicBezTo>
                  <a:cubicBezTo>
                    <a:pt x="2688" y="1356"/>
                    <a:pt x="2900" y="1415"/>
                    <a:pt x="3113" y="1415"/>
                  </a:cubicBezTo>
                  <a:cubicBezTo>
                    <a:pt x="3267" y="1415"/>
                    <a:pt x="3391" y="1386"/>
                    <a:pt x="3516" y="1327"/>
                  </a:cubicBezTo>
                  <a:cubicBezTo>
                    <a:pt x="3545" y="1298"/>
                    <a:pt x="3574" y="1261"/>
                    <a:pt x="3545" y="1232"/>
                  </a:cubicBezTo>
                  <a:cubicBezTo>
                    <a:pt x="3545" y="1203"/>
                    <a:pt x="3479" y="1203"/>
                    <a:pt x="3450" y="1203"/>
                  </a:cubicBezTo>
                  <a:cubicBezTo>
                    <a:pt x="3344" y="1270"/>
                    <a:pt x="3221" y="1302"/>
                    <a:pt x="3098" y="1302"/>
                  </a:cubicBezTo>
                  <a:cubicBezTo>
                    <a:pt x="2938" y="1302"/>
                    <a:pt x="2779" y="1247"/>
                    <a:pt x="2659" y="1144"/>
                  </a:cubicBezTo>
                  <a:cubicBezTo>
                    <a:pt x="2783" y="1049"/>
                    <a:pt x="2871" y="895"/>
                    <a:pt x="2871" y="778"/>
                  </a:cubicBezTo>
                  <a:cubicBezTo>
                    <a:pt x="2871" y="683"/>
                    <a:pt x="2842" y="595"/>
                    <a:pt x="2783" y="529"/>
                  </a:cubicBezTo>
                  <a:cubicBezTo>
                    <a:pt x="2717" y="500"/>
                    <a:pt x="2629" y="470"/>
                    <a:pt x="2564" y="470"/>
                  </a:cubicBezTo>
                  <a:cubicBezTo>
                    <a:pt x="2446" y="470"/>
                    <a:pt x="2322" y="595"/>
                    <a:pt x="2322" y="712"/>
                  </a:cubicBezTo>
                  <a:cubicBezTo>
                    <a:pt x="2293" y="836"/>
                    <a:pt x="2322" y="961"/>
                    <a:pt x="2417" y="1049"/>
                  </a:cubicBezTo>
                  <a:cubicBezTo>
                    <a:pt x="2417" y="1078"/>
                    <a:pt x="2446" y="1078"/>
                    <a:pt x="2446" y="1115"/>
                  </a:cubicBezTo>
                  <a:cubicBezTo>
                    <a:pt x="2370" y="1144"/>
                    <a:pt x="2285" y="1159"/>
                    <a:pt x="2197" y="1159"/>
                  </a:cubicBezTo>
                  <a:cubicBezTo>
                    <a:pt x="2110" y="1159"/>
                    <a:pt x="2018" y="1144"/>
                    <a:pt x="1927" y="1115"/>
                  </a:cubicBezTo>
                  <a:cubicBezTo>
                    <a:pt x="1802" y="1078"/>
                    <a:pt x="1685" y="990"/>
                    <a:pt x="1619" y="866"/>
                  </a:cubicBezTo>
                  <a:cubicBezTo>
                    <a:pt x="1648" y="836"/>
                    <a:pt x="1714" y="807"/>
                    <a:pt x="1743" y="778"/>
                  </a:cubicBezTo>
                  <a:cubicBezTo>
                    <a:pt x="1831" y="683"/>
                    <a:pt x="1897" y="595"/>
                    <a:pt x="1897" y="500"/>
                  </a:cubicBezTo>
                  <a:cubicBezTo>
                    <a:pt x="1927" y="346"/>
                    <a:pt x="1831" y="229"/>
                    <a:pt x="1743" y="199"/>
                  </a:cubicBezTo>
                  <a:cubicBezTo>
                    <a:pt x="1720" y="193"/>
                    <a:pt x="1697" y="189"/>
                    <a:pt x="1675" y="189"/>
                  </a:cubicBezTo>
                  <a:cubicBezTo>
                    <a:pt x="1577" y="189"/>
                    <a:pt x="1489" y="251"/>
                    <a:pt x="1436" y="346"/>
                  </a:cubicBezTo>
                  <a:cubicBezTo>
                    <a:pt x="1377" y="441"/>
                    <a:pt x="1377" y="529"/>
                    <a:pt x="1407" y="653"/>
                  </a:cubicBezTo>
                  <a:cubicBezTo>
                    <a:pt x="1407" y="712"/>
                    <a:pt x="1436" y="778"/>
                    <a:pt x="1436" y="807"/>
                  </a:cubicBezTo>
                  <a:cubicBezTo>
                    <a:pt x="1367" y="842"/>
                    <a:pt x="1296" y="856"/>
                    <a:pt x="1218" y="856"/>
                  </a:cubicBezTo>
                  <a:cubicBezTo>
                    <a:pt x="1163" y="856"/>
                    <a:pt x="1104" y="849"/>
                    <a:pt x="1041" y="836"/>
                  </a:cubicBezTo>
                  <a:cubicBezTo>
                    <a:pt x="887" y="807"/>
                    <a:pt x="733" y="712"/>
                    <a:pt x="645" y="566"/>
                  </a:cubicBezTo>
                  <a:cubicBezTo>
                    <a:pt x="674" y="566"/>
                    <a:pt x="704" y="529"/>
                    <a:pt x="704" y="500"/>
                  </a:cubicBezTo>
                  <a:cubicBezTo>
                    <a:pt x="770" y="470"/>
                    <a:pt x="828" y="382"/>
                    <a:pt x="857" y="287"/>
                  </a:cubicBezTo>
                  <a:cubicBezTo>
                    <a:pt x="887" y="199"/>
                    <a:pt x="857" y="75"/>
                    <a:pt x="770" y="16"/>
                  </a:cubicBezTo>
                  <a:cubicBezTo>
                    <a:pt x="726" y="16"/>
                    <a:pt x="685" y="0"/>
                    <a:pt x="6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9"/>
            <p:cNvSpPr/>
            <p:nvPr/>
          </p:nvSpPr>
          <p:spPr>
            <a:xfrm>
              <a:off x="3880275" y="1769875"/>
              <a:ext cx="88450" cy="36500"/>
            </a:xfrm>
            <a:custGeom>
              <a:avLst/>
              <a:gdLst/>
              <a:ahLst/>
              <a:cxnLst/>
              <a:rect l="l" t="t" r="r" b="b"/>
              <a:pathLst>
                <a:path w="3538" h="1460" extrusionOk="0">
                  <a:moveTo>
                    <a:pt x="674" y="120"/>
                  </a:moveTo>
                  <a:cubicBezTo>
                    <a:pt x="704" y="120"/>
                    <a:pt x="704" y="120"/>
                    <a:pt x="733" y="149"/>
                  </a:cubicBezTo>
                  <a:cubicBezTo>
                    <a:pt x="762" y="178"/>
                    <a:pt x="762" y="208"/>
                    <a:pt x="762" y="266"/>
                  </a:cubicBezTo>
                  <a:cubicBezTo>
                    <a:pt x="733" y="332"/>
                    <a:pt x="704" y="362"/>
                    <a:pt x="674" y="420"/>
                  </a:cubicBezTo>
                  <a:cubicBezTo>
                    <a:pt x="609" y="449"/>
                    <a:pt x="579" y="515"/>
                    <a:pt x="521" y="545"/>
                  </a:cubicBezTo>
                  <a:lnTo>
                    <a:pt x="521" y="362"/>
                  </a:lnTo>
                  <a:cubicBezTo>
                    <a:pt x="521" y="303"/>
                    <a:pt x="521" y="208"/>
                    <a:pt x="579" y="149"/>
                  </a:cubicBezTo>
                  <a:cubicBezTo>
                    <a:pt x="609" y="149"/>
                    <a:pt x="638" y="120"/>
                    <a:pt x="674" y="120"/>
                  </a:cubicBezTo>
                  <a:close/>
                  <a:moveTo>
                    <a:pt x="1524" y="420"/>
                  </a:moveTo>
                  <a:cubicBezTo>
                    <a:pt x="1590" y="420"/>
                    <a:pt x="1648" y="486"/>
                    <a:pt x="1648" y="545"/>
                  </a:cubicBezTo>
                  <a:cubicBezTo>
                    <a:pt x="1648" y="603"/>
                    <a:pt x="1619" y="698"/>
                    <a:pt x="1590" y="728"/>
                  </a:cubicBezTo>
                  <a:cubicBezTo>
                    <a:pt x="1553" y="757"/>
                    <a:pt x="1524" y="786"/>
                    <a:pt x="1495" y="816"/>
                  </a:cubicBezTo>
                  <a:cubicBezTo>
                    <a:pt x="1495" y="786"/>
                    <a:pt x="1465" y="757"/>
                    <a:pt x="1465" y="728"/>
                  </a:cubicBezTo>
                  <a:cubicBezTo>
                    <a:pt x="1436" y="632"/>
                    <a:pt x="1436" y="574"/>
                    <a:pt x="1436" y="515"/>
                  </a:cubicBezTo>
                  <a:cubicBezTo>
                    <a:pt x="1436" y="486"/>
                    <a:pt x="1495" y="420"/>
                    <a:pt x="1524" y="420"/>
                  </a:cubicBezTo>
                  <a:close/>
                  <a:moveTo>
                    <a:pt x="2593" y="486"/>
                  </a:moveTo>
                  <a:cubicBezTo>
                    <a:pt x="2622" y="486"/>
                    <a:pt x="2688" y="515"/>
                    <a:pt x="2717" y="545"/>
                  </a:cubicBezTo>
                  <a:cubicBezTo>
                    <a:pt x="2776" y="603"/>
                    <a:pt x="2805" y="669"/>
                    <a:pt x="2805" y="728"/>
                  </a:cubicBezTo>
                  <a:cubicBezTo>
                    <a:pt x="2805" y="881"/>
                    <a:pt x="2717" y="999"/>
                    <a:pt x="2564" y="1064"/>
                  </a:cubicBezTo>
                  <a:lnTo>
                    <a:pt x="2534" y="1094"/>
                  </a:lnTo>
                  <a:cubicBezTo>
                    <a:pt x="2505" y="1064"/>
                    <a:pt x="2468" y="999"/>
                    <a:pt x="2439" y="969"/>
                  </a:cubicBezTo>
                  <a:cubicBezTo>
                    <a:pt x="2381" y="852"/>
                    <a:pt x="2381" y="757"/>
                    <a:pt x="2410" y="669"/>
                  </a:cubicBezTo>
                  <a:cubicBezTo>
                    <a:pt x="2410" y="574"/>
                    <a:pt x="2505" y="486"/>
                    <a:pt x="2593" y="486"/>
                  </a:cubicBezTo>
                  <a:close/>
                  <a:moveTo>
                    <a:pt x="673" y="1"/>
                  </a:moveTo>
                  <a:cubicBezTo>
                    <a:pt x="606" y="1"/>
                    <a:pt x="542" y="32"/>
                    <a:pt x="491" y="83"/>
                  </a:cubicBezTo>
                  <a:cubicBezTo>
                    <a:pt x="396" y="149"/>
                    <a:pt x="396" y="266"/>
                    <a:pt x="396" y="362"/>
                  </a:cubicBezTo>
                  <a:cubicBezTo>
                    <a:pt x="367" y="449"/>
                    <a:pt x="396" y="545"/>
                    <a:pt x="426" y="632"/>
                  </a:cubicBezTo>
                  <a:cubicBezTo>
                    <a:pt x="308" y="728"/>
                    <a:pt x="184" y="786"/>
                    <a:pt x="30" y="852"/>
                  </a:cubicBezTo>
                  <a:cubicBezTo>
                    <a:pt x="1" y="852"/>
                    <a:pt x="1" y="881"/>
                    <a:pt x="1" y="911"/>
                  </a:cubicBezTo>
                  <a:cubicBezTo>
                    <a:pt x="1" y="969"/>
                    <a:pt x="59" y="969"/>
                    <a:pt x="89" y="969"/>
                  </a:cubicBezTo>
                  <a:cubicBezTo>
                    <a:pt x="213" y="911"/>
                    <a:pt x="367" y="816"/>
                    <a:pt x="491" y="728"/>
                  </a:cubicBezTo>
                  <a:cubicBezTo>
                    <a:pt x="579" y="881"/>
                    <a:pt x="704" y="999"/>
                    <a:pt x="858" y="1064"/>
                  </a:cubicBezTo>
                  <a:cubicBezTo>
                    <a:pt x="927" y="1084"/>
                    <a:pt x="997" y="1094"/>
                    <a:pt x="1066" y="1094"/>
                  </a:cubicBezTo>
                  <a:cubicBezTo>
                    <a:pt x="1206" y="1094"/>
                    <a:pt x="1342" y="1053"/>
                    <a:pt x="1465" y="969"/>
                  </a:cubicBezTo>
                  <a:cubicBezTo>
                    <a:pt x="1590" y="1123"/>
                    <a:pt x="1736" y="1218"/>
                    <a:pt x="1890" y="1277"/>
                  </a:cubicBezTo>
                  <a:cubicBezTo>
                    <a:pt x="1985" y="1303"/>
                    <a:pt x="2082" y="1318"/>
                    <a:pt x="2177" y="1318"/>
                  </a:cubicBezTo>
                  <a:cubicBezTo>
                    <a:pt x="2292" y="1318"/>
                    <a:pt x="2404" y="1296"/>
                    <a:pt x="2505" y="1248"/>
                  </a:cubicBezTo>
                  <a:cubicBezTo>
                    <a:pt x="2593" y="1335"/>
                    <a:pt x="2717" y="1401"/>
                    <a:pt x="2871" y="1431"/>
                  </a:cubicBezTo>
                  <a:cubicBezTo>
                    <a:pt x="2930" y="1431"/>
                    <a:pt x="2988" y="1460"/>
                    <a:pt x="3054" y="1460"/>
                  </a:cubicBezTo>
                  <a:cubicBezTo>
                    <a:pt x="3201" y="1460"/>
                    <a:pt x="3384" y="1401"/>
                    <a:pt x="3508" y="1306"/>
                  </a:cubicBezTo>
                  <a:cubicBezTo>
                    <a:pt x="3538" y="1277"/>
                    <a:pt x="3538" y="1248"/>
                    <a:pt x="3508" y="1218"/>
                  </a:cubicBezTo>
                  <a:cubicBezTo>
                    <a:pt x="3508" y="1200"/>
                    <a:pt x="3501" y="1191"/>
                    <a:pt x="3490" y="1191"/>
                  </a:cubicBezTo>
                  <a:cubicBezTo>
                    <a:pt x="3479" y="1191"/>
                    <a:pt x="3464" y="1200"/>
                    <a:pt x="3450" y="1218"/>
                  </a:cubicBezTo>
                  <a:cubicBezTo>
                    <a:pt x="3318" y="1282"/>
                    <a:pt x="3186" y="1330"/>
                    <a:pt x="3054" y="1330"/>
                  </a:cubicBezTo>
                  <a:cubicBezTo>
                    <a:pt x="3003" y="1330"/>
                    <a:pt x="2952" y="1322"/>
                    <a:pt x="2900" y="1306"/>
                  </a:cubicBezTo>
                  <a:cubicBezTo>
                    <a:pt x="2776" y="1277"/>
                    <a:pt x="2717" y="1248"/>
                    <a:pt x="2622" y="1182"/>
                  </a:cubicBezTo>
                  <a:cubicBezTo>
                    <a:pt x="2805" y="1064"/>
                    <a:pt x="2900" y="911"/>
                    <a:pt x="2930" y="757"/>
                  </a:cubicBezTo>
                  <a:cubicBezTo>
                    <a:pt x="2930" y="632"/>
                    <a:pt x="2900" y="545"/>
                    <a:pt x="2805" y="449"/>
                  </a:cubicBezTo>
                  <a:cubicBezTo>
                    <a:pt x="2747" y="391"/>
                    <a:pt x="2652" y="362"/>
                    <a:pt x="2564" y="362"/>
                  </a:cubicBezTo>
                  <a:cubicBezTo>
                    <a:pt x="2439" y="391"/>
                    <a:pt x="2322" y="486"/>
                    <a:pt x="2285" y="632"/>
                  </a:cubicBezTo>
                  <a:cubicBezTo>
                    <a:pt x="2256" y="757"/>
                    <a:pt x="2256" y="881"/>
                    <a:pt x="2351" y="999"/>
                  </a:cubicBezTo>
                  <a:cubicBezTo>
                    <a:pt x="2351" y="1064"/>
                    <a:pt x="2381" y="1094"/>
                    <a:pt x="2410" y="1152"/>
                  </a:cubicBezTo>
                  <a:cubicBezTo>
                    <a:pt x="2320" y="1170"/>
                    <a:pt x="2219" y="1189"/>
                    <a:pt x="2120" y="1189"/>
                  </a:cubicBezTo>
                  <a:cubicBezTo>
                    <a:pt x="2051" y="1189"/>
                    <a:pt x="1983" y="1180"/>
                    <a:pt x="1919" y="1152"/>
                  </a:cubicBezTo>
                  <a:cubicBezTo>
                    <a:pt x="1802" y="1094"/>
                    <a:pt x="1678" y="1035"/>
                    <a:pt x="1590" y="911"/>
                  </a:cubicBezTo>
                  <a:cubicBezTo>
                    <a:pt x="1619" y="881"/>
                    <a:pt x="1648" y="852"/>
                    <a:pt x="1678" y="816"/>
                  </a:cubicBezTo>
                  <a:cubicBezTo>
                    <a:pt x="1736" y="728"/>
                    <a:pt x="1773" y="603"/>
                    <a:pt x="1773" y="515"/>
                  </a:cubicBezTo>
                  <a:cubicBezTo>
                    <a:pt x="1736" y="391"/>
                    <a:pt x="1648" y="303"/>
                    <a:pt x="1524" y="303"/>
                  </a:cubicBezTo>
                  <a:cubicBezTo>
                    <a:pt x="1436" y="303"/>
                    <a:pt x="1341" y="391"/>
                    <a:pt x="1312" y="486"/>
                  </a:cubicBezTo>
                  <a:cubicBezTo>
                    <a:pt x="1282" y="574"/>
                    <a:pt x="1312" y="669"/>
                    <a:pt x="1341" y="757"/>
                  </a:cubicBezTo>
                  <a:cubicBezTo>
                    <a:pt x="1370" y="786"/>
                    <a:pt x="1370" y="852"/>
                    <a:pt x="1407" y="881"/>
                  </a:cubicBezTo>
                  <a:cubicBezTo>
                    <a:pt x="1307" y="938"/>
                    <a:pt x="1196" y="970"/>
                    <a:pt x="1088" y="970"/>
                  </a:cubicBezTo>
                  <a:cubicBezTo>
                    <a:pt x="1029" y="970"/>
                    <a:pt x="971" y="961"/>
                    <a:pt x="916" y="940"/>
                  </a:cubicBezTo>
                  <a:cubicBezTo>
                    <a:pt x="762" y="881"/>
                    <a:pt x="638" y="786"/>
                    <a:pt x="579" y="669"/>
                  </a:cubicBezTo>
                  <a:cubicBezTo>
                    <a:pt x="638" y="603"/>
                    <a:pt x="704" y="545"/>
                    <a:pt x="762" y="486"/>
                  </a:cubicBezTo>
                  <a:cubicBezTo>
                    <a:pt x="792" y="449"/>
                    <a:pt x="858" y="391"/>
                    <a:pt x="887" y="303"/>
                  </a:cubicBezTo>
                  <a:cubicBezTo>
                    <a:pt x="887" y="208"/>
                    <a:pt x="887" y="120"/>
                    <a:pt x="821" y="54"/>
                  </a:cubicBezTo>
                  <a:cubicBezTo>
                    <a:pt x="772" y="17"/>
                    <a:pt x="721" y="1"/>
                    <a:pt x="6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9"/>
            <p:cNvSpPr/>
            <p:nvPr/>
          </p:nvSpPr>
          <p:spPr>
            <a:xfrm>
              <a:off x="3871850" y="1816250"/>
              <a:ext cx="88450" cy="32050"/>
            </a:xfrm>
            <a:custGeom>
              <a:avLst/>
              <a:gdLst/>
              <a:ahLst/>
              <a:cxnLst/>
              <a:rect l="l" t="t" r="r" b="b"/>
              <a:pathLst>
                <a:path w="3538" h="1282" extrusionOk="0">
                  <a:moveTo>
                    <a:pt x="675" y="125"/>
                  </a:moveTo>
                  <a:cubicBezTo>
                    <a:pt x="704" y="183"/>
                    <a:pt x="675" y="279"/>
                    <a:pt x="609" y="337"/>
                  </a:cubicBezTo>
                  <a:cubicBezTo>
                    <a:pt x="579" y="396"/>
                    <a:pt x="550" y="425"/>
                    <a:pt x="521" y="425"/>
                  </a:cubicBezTo>
                  <a:lnTo>
                    <a:pt x="492" y="425"/>
                  </a:lnTo>
                  <a:cubicBezTo>
                    <a:pt x="492" y="366"/>
                    <a:pt x="462" y="242"/>
                    <a:pt x="492" y="183"/>
                  </a:cubicBezTo>
                  <a:cubicBezTo>
                    <a:pt x="521" y="154"/>
                    <a:pt x="550" y="125"/>
                    <a:pt x="609" y="125"/>
                  </a:cubicBezTo>
                  <a:close/>
                  <a:moveTo>
                    <a:pt x="1707" y="337"/>
                  </a:moveTo>
                  <a:cubicBezTo>
                    <a:pt x="1707" y="337"/>
                    <a:pt x="1744" y="337"/>
                    <a:pt x="1744" y="366"/>
                  </a:cubicBezTo>
                  <a:cubicBezTo>
                    <a:pt x="1773" y="366"/>
                    <a:pt x="1773" y="396"/>
                    <a:pt x="1802" y="425"/>
                  </a:cubicBezTo>
                  <a:cubicBezTo>
                    <a:pt x="1802" y="491"/>
                    <a:pt x="1773" y="549"/>
                    <a:pt x="1707" y="608"/>
                  </a:cubicBezTo>
                  <a:cubicBezTo>
                    <a:pt x="1678" y="674"/>
                    <a:pt x="1649" y="703"/>
                    <a:pt x="1590" y="733"/>
                  </a:cubicBezTo>
                  <a:cubicBezTo>
                    <a:pt x="1590" y="703"/>
                    <a:pt x="1561" y="674"/>
                    <a:pt x="1561" y="608"/>
                  </a:cubicBezTo>
                  <a:cubicBezTo>
                    <a:pt x="1561" y="549"/>
                    <a:pt x="1561" y="462"/>
                    <a:pt x="1590" y="396"/>
                  </a:cubicBezTo>
                  <a:cubicBezTo>
                    <a:pt x="1619" y="366"/>
                    <a:pt x="1649" y="337"/>
                    <a:pt x="1707" y="337"/>
                  </a:cubicBezTo>
                  <a:close/>
                  <a:moveTo>
                    <a:pt x="2718" y="425"/>
                  </a:moveTo>
                  <a:cubicBezTo>
                    <a:pt x="2718" y="425"/>
                    <a:pt x="2747" y="425"/>
                    <a:pt x="2776" y="462"/>
                  </a:cubicBezTo>
                  <a:cubicBezTo>
                    <a:pt x="2842" y="491"/>
                    <a:pt x="2842" y="608"/>
                    <a:pt x="2805" y="703"/>
                  </a:cubicBezTo>
                  <a:cubicBezTo>
                    <a:pt x="2776" y="762"/>
                    <a:pt x="2747" y="857"/>
                    <a:pt x="2688" y="916"/>
                  </a:cubicBezTo>
                  <a:cubicBezTo>
                    <a:pt x="2659" y="886"/>
                    <a:pt x="2622" y="857"/>
                    <a:pt x="2593" y="828"/>
                  </a:cubicBezTo>
                  <a:cubicBezTo>
                    <a:pt x="2593" y="762"/>
                    <a:pt x="2535" y="645"/>
                    <a:pt x="2564" y="549"/>
                  </a:cubicBezTo>
                  <a:cubicBezTo>
                    <a:pt x="2593" y="491"/>
                    <a:pt x="2622" y="462"/>
                    <a:pt x="2688" y="462"/>
                  </a:cubicBezTo>
                  <a:cubicBezTo>
                    <a:pt x="2688" y="425"/>
                    <a:pt x="2688" y="425"/>
                    <a:pt x="2718" y="425"/>
                  </a:cubicBezTo>
                  <a:close/>
                  <a:moveTo>
                    <a:pt x="579" y="0"/>
                  </a:moveTo>
                  <a:cubicBezTo>
                    <a:pt x="521" y="0"/>
                    <a:pt x="426" y="30"/>
                    <a:pt x="396" y="125"/>
                  </a:cubicBezTo>
                  <a:cubicBezTo>
                    <a:pt x="338" y="213"/>
                    <a:pt x="338" y="366"/>
                    <a:pt x="396" y="462"/>
                  </a:cubicBezTo>
                  <a:lnTo>
                    <a:pt x="396" y="520"/>
                  </a:lnTo>
                  <a:cubicBezTo>
                    <a:pt x="309" y="579"/>
                    <a:pt x="184" y="608"/>
                    <a:pt x="60" y="608"/>
                  </a:cubicBezTo>
                  <a:cubicBezTo>
                    <a:pt x="30" y="608"/>
                    <a:pt x="1" y="645"/>
                    <a:pt x="1" y="674"/>
                  </a:cubicBezTo>
                  <a:cubicBezTo>
                    <a:pt x="1" y="703"/>
                    <a:pt x="30" y="733"/>
                    <a:pt x="60" y="733"/>
                  </a:cubicBezTo>
                  <a:cubicBezTo>
                    <a:pt x="184" y="733"/>
                    <a:pt x="338" y="674"/>
                    <a:pt x="462" y="608"/>
                  </a:cubicBezTo>
                  <a:cubicBezTo>
                    <a:pt x="579" y="828"/>
                    <a:pt x="792" y="974"/>
                    <a:pt x="1041" y="1011"/>
                  </a:cubicBezTo>
                  <a:cubicBezTo>
                    <a:pt x="1079" y="1018"/>
                    <a:pt x="1118" y="1022"/>
                    <a:pt x="1159" y="1022"/>
                  </a:cubicBezTo>
                  <a:cubicBezTo>
                    <a:pt x="1285" y="1022"/>
                    <a:pt x="1423" y="987"/>
                    <a:pt x="1561" y="916"/>
                  </a:cubicBezTo>
                  <a:cubicBezTo>
                    <a:pt x="1678" y="1128"/>
                    <a:pt x="1890" y="1282"/>
                    <a:pt x="2139" y="1282"/>
                  </a:cubicBezTo>
                  <a:lnTo>
                    <a:pt x="2198" y="1282"/>
                  </a:lnTo>
                  <a:cubicBezTo>
                    <a:pt x="2381" y="1282"/>
                    <a:pt x="2564" y="1223"/>
                    <a:pt x="2688" y="1099"/>
                  </a:cubicBezTo>
                  <a:cubicBezTo>
                    <a:pt x="2828" y="1188"/>
                    <a:pt x="3000" y="1235"/>
                    <a:pt x="3166" y="1235"/>
                  </a:cubicBezTo>
                  <a:cubicBezTo>
                    <a:pt x="3288" y="1235"/>
                    <a:pt x="3407" y="1210"/>
                    <a:pt x="3508" y="1157"/>
                  </a:cubicBezTo>
                  <a:cubicBezTo>
                    <a:pt x="3538" y="1128"/>
                    <a:pt x="3538" y="1099"/>
                    <a:pt x="3508" y="1069"/>
                  </a:cubicBezTo>
                  <a:cubicBezTo>
                    <a:pt x="3508" y="1040"/>
                    <a:pt x="3479" y="1040"/>
                    <a:pt x="3450" y="1040"/>
                  </a:cubicBezTo>
                  <a:cubicBezTo>
                    <a:pt x="3357" y="1091"/>
                    <a:pt x="3251" y="1115"/>
                    <a:pt x="3146" y="1115"/>
                  </a:cubicBezTo>
                  <a:cubicBezTo>
                    <a:pt x="3012" y="1115"/>
                    <a:pt x="2879" y="1077"/>
                    <a:pt x="2776" y="1011"/>
                  </a:cubicBezTo>
                  <a:cubicBezTo>
                    <a:pt x="2842" y="916"/>
                    <a:pt x="2901" y="828"/>
                    <a:pt x="2930" y="733"/>
                  </a:cubicBezTo>
                  <a:cubicBezTo>
                    <a:pt x="2959" y="608"/>
                    <a:pt x="2959" y="425"/>
                    <a:pt x="2842" y="337"/>
                  </a:cubicBezTo>
                  <a:cubicBezTo>
                    <a:pt x="2809" y="322"/>
                    <a:pt x="2778" y="315"/>
                    <a:pt x="2743" y="315"/>
                  </a:cubicBezTo>
                  <a:cubicBezTo>
                    <a:pt x="2708" y="315"/>
                    <a:pt x="2670" y="322"/>
                    <a:pt x="2622" y="337"/>
                  </a:cubicBezTo>
                  <a:cubicBezTo>
                    <a:pt x="2564" y="366"/>
                    <a:pt x="2505" y="425"/>
                    <a:pt x="2476" y="491"/>
                  </a:cubicBezTo>
                  <a:cubicBezTo>
                    <a:pt x="2410" y="608"/>
                    <a:pt x="2410" y="733"/>
                    <a:pt x="2505" y="886"/>
                  </a:cubicBezTo>
                  <a:cubicBezTo>
                    <a:pt x="2535" y="916"/>
                    <a:pt x="2564" y="974"/>
                    <a:pt x="2593" y="1011"/>
                  </a:cubicBezTo>
                  <a:cubicBezTo>
                    <a:pt x="2498" y="1106"/>
                    <a:pt x="2379" y="1167"/>
                    <a:pt x="2255" y="1167"/>
                  </a:cubicBezTo>
                  <a:cubicBezTo>
                    <a:pt x="2226" y="1167"/>
                    <a:pt x="2197" y="1164"/>
                    <a:pt x="2168" y="1157"/>
                  </a:cubicBezTo>
                  <a:cubicBezTo>
                    <a:pt x="1956" y="1157"/>
                    <a:pt x="1773" y="1040"/>
                    <a:pt x="1649" y="857"/>
                  </a:cubicBezTo>
                  <a:cubicBezTo>
                    <a:pt x="1707" y="828"/>
                    <a:pt x="1773" y="762"/>
                    <a:pt x="1832" y="703"/>
                  </a:cubicBezTo>
                  <a:cubicBezTo>
                    <a:pt x="1890" y="608"/>
                    <a:pt x="1927" y="491"/>
                    <a:pt x="1890" y="396"/>
                  </a:cubicBezTo>
                  <a:cubicBezTo>
                    <a:pt x="1890" y="337"/>
                    <a:pt x="1861" y="279"/>
                    <a:pt x="1832" y="242"/>
                  </a:cubicBezTo>
                  <a:cubicBezTo>
                    <a:pt x="1797" y="226"/>
                    <a:pt x="1761" y="219"/>
                    <a:pt x="1726" y="219"/>
                  </a:cubicBezTo>
                  <a:cubicBezTo>
                    <a:pt x="1632" y="219"/>
                    <a:pt x="1542" y="268"/>
                    <a:pt x="1495" y="337"/>
                  </a:cubicBezTo>
                  <a:cubicBezTo>
                    <a:pt x="1436" y="396"/>
                    <a:pt x="1407" y="520"/>
                    <a:pt x="1436" y="645"/>
                  </a:cubicBezTo>
                  <a:cubicBezTo>
                    <a:pt x="1436" y="703"/>
                    <a:pt x="1465" y="762"/>
                    <a:pt x="1495" y="828"/>
                  </a:cubicBezTo>
                  <a:cubicBezTo>
                    <a:pt x="1382" y="871"/>
                    <a:pt x="1274" y="898"/>
                    <a:pt x="1163" y="898"/>
                  </a:cubicBezTo>
                  <a:cubicBezTo>
                    <a:pt x="1123" y="898"/>
                    <a:pt x="1082" y="894"/>
                    <a:pt x="1041" y="886"/>
                  </a:cubicBezTo>
                  <a:cubicBezTo>
                    <a:pt x="858" y="857"/>
                    <a:pt x="675" y="733"/>
                    <a:pt x="550" y="549"/>
                  </a:cubicBezTo>
                  <a:cubicBezTo>
                    <a:pt x="609" y="520"/>
                    <a:pt x="675" y="491"/>
                    <a:pt x="704" y="425"/>
                  </a:cubicBezTo>
                  <a:cubicBezTo>
                    <a:pt x="792" y="337"/>
                    <a:pt x="858" y="154"/>
                    <a:pt x="763" y="59"/>
                  </a:cubicBezTo>
                  <a:cubicBezTo>
                    <a:pt x="704" y="0"/>
                    <a:pt x="645" y="0"/>
                    <a:pt x="5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9"/>
            <p:cNvSpPr/>
            <p:nvPr/>
          </p:nvSpPr>
          <p:spPr>
            <a:xfrm>
              <a:off x="3929900" y="1846075"/>
              <a:ext cx="43400" cy="35000"/>
            </a:xfrm>
            <a:custGeom>
              <a:avLst/>
              <a:gdLst/>
              <a:ahLst/>
              <a:cxnLst/>
              <a:rect l="l" t="t" r="r" b="b"/>
              <a:pathLst>
                <a:path w="1736" h="1400" extrusionOk="0">
                  <a:moveTo>
                    <a:pt x="271" y="1"/>
                  </a:moveTo>
                  <a:lnTo>
                    <a:pt x="0" y="1399"/>
                  </a:lnTo>
                  <a:lnTo>
                    <a:pt x="0" y="1399"/>
                  </a:lnTo>
                  <a:lnTo>
                    <a:pt x="1736" y="272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9"/>
            <p:cNvSpPr/>
            <p:nvPr/>
          </p:nvSpPr>
          <p:spPr>
            <a:xfrm>
              <a:off x="3928250" y="1844425"/>
              <a:ext cx="46700" cy="38300"/>
            </a:xfrm>
            <a:custGeom>
              <a:avLst/>
              <a:gdLst/>
              <a:ahLst/>
              <a:cxnLst/>
              <a:rect l="l" t="t" r="r" b="b"/>
              <a:pathLst>
                <a:path w="1868" h="1532" extrusionOk="0">
                  <a:moveTo>
                    <a:pt x="403" y="125"/>
                  </a:moveTo>
                  <a:lnTo>
                    <a:pt x="1648" y="367"/>
                  </a:lnTo>
                  <a:lnTo>
                    <a:pt x="154" y="1348"/>
                  </a:lnTo>
                  <a:lnTo>
                    <a:pt x="154" y="1348"/>
                  </a:lnTo>
                  <a:lnTo>
                    <a:pt x="403" y="125"/>
                  </a:lnTo>
                  <a:close/>
                  <a:moveTo>
                    <a:pt x="308" y="1"/>
                  </a:moveTo>
                  <a:cubicBezTo>
                    <a:pt x="308" y="1"/>
                    <a:pt x="308" y="30"/>
                    <a:pt x="279" y="30"/>
                  </a:cubicBezTo>
                  <a:lnTo>
                    <a:pt x="0" y="1465"/>
                  </a:lnTo>
                  <a:cubicBezTo>
                    <a:pt x="0" y="1495"/>
                    <a:pt x="37" y="1495"/>
                    <a:pt x="37" y="1531"/>
                  </a:cubicBezTo>
                  <a:lnTo>
                    <a:pt x="125" y="1531"/>
                  </a:lnTo>
                  <a:lnTo>
                    <a:pt x="1831" y="396"/>
                  </a:lnTo>
                  <a:cubicBezTo>
                    <a:pt x="1868" y="367"/>
                    <a:pt x="1868" y="338"/>
                    <a:pt x="1868" y="338"/>
                  </a:cubicBezTo>
                  <a:cubicBezTo>
                    <a:pt x="1868" y="308"/>
                    <a:pt x="1831" y="279"/>
                    <a:pt x="1802" y="279"/>
                  </a:cubicBezTo>
                  <a:lnTo>
                    <a:pt x="3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9" name="Google Shape;1439;p49"/>
          <p:cNvSpPr txBox="1">
            <a:spLocks noGrp="1"/>
          </p:cNvSpPr>
          <p:nvPr>
            <p:ph type="title" idx="2"/>
          </p:nvPr>
        </p:nvSpPr>
        <p:spPr>
          <a:xfrm flipH="1">
            <a:off x="2642293" y="1902412"/>
            <a:ext cx="4196151" cy="13290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accent2"/>
              </a:buClr>
              <a:buSzPts val="1100"/>
            </a:pPr>
            <a:r>
              <a:rPr lang="en" sz="5400">
                <a:solidFill>
                  <a:schemeClr val="accent2"/>
                </a:solidFill>
              </a:rPr>
              <a:t>YBIYRI Y LOS SERVICIOS ACTIVOS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51"/>
          <p:cNvSpPr txBox="1">
            <a:spLocks noGrp="1"/>
          </p:cNvSpPr>
          <p:nvPr>
            <p:ph type="title"/>
          </p:nvPr>
        </p:nvSpPr>
        <p:spPr>
          <a:xfrm>
            <a:off x="1050286" y="1954749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err="1">
                <a:latin typeface="Yanone Kaffeesatz Medium"/>
              </a:rPr>
              <a:t>Detectar</a:t>
            </a:r>
          </a:p>
        </p:txBody>
      </p:sp>
      <p:sp>
        <p:nvSpPr>
          <p:cNvPr id="1568" name="Google Shape;1568;p51"/>
          <p:cNvSpPr txBox="1">
            <a:spLocks noGrp="1"/>
          </p:cNvSpPr>
          <p:nvPr>
            <p:ph type="subTitle" idx="1"/>
          </p:nvPr>
        </p:nvSpPr>
        <p:spPr>
          <a:xfrm>
            <a:off x="985588" y="2410725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>
                <a:solidFill>
                  <a:srgbClr val="091E42"/>
                </a:solidFill>
              </a:rPr>
              <a:t>Atlassian sabe antes que </a:t>
            </a:r>
            <a:r>
              <a:rPr lang="en" err="1">
                <a:solidFill>
                  <a:srgbClr val="091E42"/>
                </a:solidFill>
              </a:rPr>
              <a:t>nuestros</a:t>
            </a:r>
            <a:r>
              <a:rPr lang="en">
                <a:solidFill>
                  <a:srgbClr val="091E42"/>
                </a:solidFill>
              </a:rPr>
              <a:t> </a:t>
            </a:r>
            <a:r>
              <a:rPr lang="en" err="1">
                <a:solidFill>
                  <a:srgbClr val="091E42"/>
                </a:solidFill>
              </a:rPr>
              <a:t>clientes</a:t>
            </a:r>
            <a:endParaRPr lang="en-US" err="1"/>
          </a:p>
        </p:txBody>
      </p:sp>
      <p:sp>
        <p:nvSpPr>
          <p:cNvPr id="1569" name="Google Shape;1569;p51"/>
          <p:cNvSpPr txBox="1">
            <a:spLocks noGrp="1"/>
          </p:cNvSpPr>
          <p:nvPr>
            <p:ph type="title" idx="2"/>
          </p:nvPr>
        </p:nvSpPr>
        <p:spPr>
          <a:xfrm>
            <a:off x="3419274" y="1954749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latin typeface="Yanone Kaffeesatz Medium"/>
              </a:rPr>
              <a:t>Responder</a:t>
            </a:r>
          </a:p>
        </p:txBody>
      </p:sp>
      <p:sp>
        <p:nvSpPr>
          <p:cNvPr id="1570" name="Google Shape;1570;p51"/>
          <p:cNvSpPr txBox="1">
            <a:spLocks noGrp="1"/>
          </p:cNvSpPr>
          <p:nvPr>
            <p:ph type="subTitle" idx="3"/>
          </p:nvPr>
        </p:nvSpPr>
        <p:spPr>
          <a:xfrm>
            <a:off x="3419274" y="2410725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rgbClr val="000000"/>
              </a:buClr>
            </a:pPr>
            <a:r>
              <a:rPr lang="en" err="1"/>
              <a:t>Escalar</a:t>
            </a:r>
            <a:r>
              <a:rPr lang="en"/>
              <a:t>, </a:t>
            </a:r>
            <a:r>
              <a:rPr lang="en" err="1"/>
              <a:t>escalar</a:t>
            </a:r>
            <a:r>
              <a:rPr lang="en"/>
              <a:t>, </a:t>
            </a:r>
            <a:r>
              <a:rPr lang="en" err="1"/>
              <a:t>escalar</a:t>
            </a:r>
          </a:p>
        </p:txBody>
      </p:sp>
      <p:sp>
        <p:nvSpPr>
          <p:cNvPr id="1571" name="Google Shape;1571;p51"/>
          <p:cNvSpPr txBox="1">
            <a:spLocks noGrp="1"/>
          </p:cNvSpPr>
          <p:nvPr>
            <p:ph type="title" idx="4"/>
          </p:nvPr>
        </p:nvSpPr>
        <p:spPr>
          <a:xfrm>
            <a:off x="985588" y="3786312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err="1">
                <a:latin typeface="Yanone Kaffeesatz Medium"/>
                <a:ea typeface="Yanone Kaffeesatz Medium"/>
                <a:cs typeface="Yanone Kaffeesatz Medium"/>
                <a:sym typeface="Yanone Kaffeesatz Medium"/>
              </a:rPr>
              <a:t>Aprende</a:t>
            </a:r>
            <a:endParaRPr sz="2400" b="0" err="1">
              <a:latin typeface="Yanone Kaffeesatz Medium"/>
              <a:ea typeface="Yanone Kaffeesatz Medium"/>
              <a:cs typeface="Yanone Kaffeesatz Medium"/>
              <a:sym typeface="Yanone Kaffeesatz Medium"/>
            </a:endParaRPr>
          </a:p>
        </p:txBody>
      </p:sp>
      <p:sp>
        <p:nvSpPr>
          <p:cNvPr id="1572" name="Google Shape;1572;p51"/>
          <p:cNvSpPr txBox="1">
            <a:spLocks noGrp="1"/>
          </p:cNvSpPr>
          <p:nvPr>
            <p:ph type="subTitle" idx="5"/>
          </p:nvPr>
        </p:nvSpPr>
        <p:spPr>
          <a:xfrm>
            <a:off x="985588" y="4231530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rgbClr val="000000"/>
              </a:buClr>
              <a:buFont typeface="Arial"/>
            </a:pPr>
            <a:r>
              <a:rPr lang="en" err="1"/>
              <a:t>Siempre</a:t>
            </a:r>
            <a:r>
              <a:rPr lang="en"/>
              <a:t> libre de culpa</a:t>
            </a:r>
          </a:p>
        </p:txBody>
      </p:sp>
      <p:sp>
        <p:nvSpPr>
          <p:cNvPr id="1573" name="Google Shape;1573;p51"/>
          <p:cNvSpPr txBox="1">
            <a:spLocks noGrp="1"/>
          </p:cNvSpPr>
          <p:nvPr>
            <p:ph type="title" idx="6"/>
          </p:nvPr>
        </p:nvSpPr>
        <p:spPr>
          <a:xfrm>
            <a:off x="3419274" y="374318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Mejorar</a:t>
            </a:r>
          </a:p>
        </p:txBody>
      </p:sp>
      <p:sp>
        <p:nvSpPr>
          <p:cNvPr id="1574" name="Google Shape;1574;p51"/>
          <p:cNvSpPr txBox="1">
            <a:spLocks noGrp="1"/>
          </p:cNvSpPr>
          <p:nvPr>
            <p:ph type="subTitle" idx="7"/>
          </p:nvPr>
        </p:nvSpPr>
        <p:spPr>
          <a:xfrm>
            <a:off x="3419274" y="4231530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rgbClr val="000000"/>
              </a:buClr>
            </a:pPr>
            <a:r>
              <a:rPr lang="en" err="1"/>
              <a:t>Nunca</a:t>
            </a:r>
            <a:r>
              <a:rPr lang="en"/>
              <a:t> </a:t>
            </a:r>
            <a:r>
              <a:rPr lang="en" err="1"/>
              <a:t>tener</a:t>
            </a:r>
            <a:r>
              <a:rPr lang="en"/>
              <a:t> </a:t>
            </a:r>
            <a:r>
              <a:rPr lang="en" err="1"/>
              <a:t>el</a:t>
            </a:r>
            <a:r>
              <a:rPr lang="en"/>
              <a:t> </a:t>
            </a:r>
            <a:r>
              <a:rPr lang="en" err="1"/>
              <a:t>mismo</a:t>
            </a:r>
            <a:r>
              <a:rPr lang="en"/>
              <a:t> </a:t>
            </a:r>
            <a:r>
              <a:rPr lang="en" err="1"/>
              <a:t>incidente</a:t>
            </a:r>
            <a:r>
              <a:rPr lang="en"/>
              <a:t> dos </a:t>
            </a:r>
            <a:r>
              <a:rPr lang="en" err="1"/>
              <a:t>veces</a:t>
            </a:r>
          </a:p>
        </p:txBody>
      </p:sp>
      <p:sp>
        <p:nvSpPr>
          <p:cNvPr id="1575" name="Google Shape;1575;p51"/>
          <p:cNvSpPr txBox="1">
            <a:spLocks noGrp="1"/>
          </p:cNvSpPr>
          <p:nvPr>
            <p:ph type="title" idx="8"/>
          </p:nvPr>
        </p:nvSpPr>
        <p:spPr>
          <a:xfrm>
            <a:off x="5852949" y="1922400"/>
            <a:ext cx="2080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err="1">
                <a:latin typeface="Yanone Kaffeesatz Medium"/>
                <a:ea typeface="Yanone Kaffeesatz Medium"/>
                <a:cs typeface="Yanone Kaffeesatz Medium"/>
              </a:rPr>
              <a:t>Recuperar</a:t>
            </a:r>
          </a:p>
        </p:txBody>
      </p:sp>
      <p:sp>
        <p:nvSpPr>
          <p:cNvPr id="1576" name="Google Shape;1576;p51"/>
          <p:cNvSpPr txBox="1">
            <a:spLocks noGrp="1"/>
          </p:cNvSpPr>
          <p:nvPr>
            <p:ph type="subTitle" idx="9"/>
          </p:nvPr>
        </p:nvSpPr>
        <p:spPr>
          <a:xfrm>
            <a:off x="5852949" y="2410725"/>
            <a:ext cx="2080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Clr>
                <a:srgbClr val="000000"/>
              </a:buClr>
            </a:pPr>
            <a:r>
              <a:rPr lang="en"/>
              <a:t>Cosa </a:t>
            </a:r>
            <a:r>
              <a:rPr lang="en" err="1"/>
              <a:t>sucede</a:t>
            </a:r>
            <a:r>
              <a:rPr lang="en"/>
              <a:t>, </a:t>
            </a:r>
            <a:r>
              <a:rPr lang="en" err="1"/>
              <a:t>limpio</a:t>
            </a:r>
            <a:r>
              <a:rPr lang="en"/>
              <a:t> </a:t>
            </a:r>
            <a:r>
              <a:rPr lang="en" err="1"/>
              <a:t>rapidamente</a:t>
            </a:r>
          </a:p>
        </p:txBody>
      </p:sp>
      <p:sp>
        <p:nvSpPr>
          <p:cNvPr id="1579" name="Google Shape;1579;p51"/>
          <p:cNvSpPr txBox="1">
            <a:spLocks noGrp="1"/>
          </p:cNvSpPr>
          <p:nvPr>
            <p:ph type="title" idx="15"/>
          </p:nvPr>
        </p:nvSpPr>
        <p:spPr>
          <a:xfrm>
            <a:off x="644519" y="58973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ADOPTAR VALORES DE INCIDENTES</a:t>
            </a:r>
            <a:endParaRPr/>
          </a:p>
        </p:txBody>
      </p:sp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2CCE4B52-4812-537C-D808-27923A153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282" y="1165195"/>
            <a:ext cx="1718993" cy="861384"/>
          </a:xfrm>
          <a:prstGeom prst="rect">
            <a:avLst/>
          </a:prstGeom>
        </p:spPr>
      </p:pic>
      <p:pic>
        <p:nvPicPr>
          <p:cNvPr id="3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FF6DFBE1-B677-FC1F-18C4-05B1263DF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6098" y="1123321"/>
            <a:ext cx="1636324" cy="902000"/>
          </a:xfrm>
          <a:prstGeom prst="rect">
            <a:avLst/>
          </a:prstGeom>
        </p:spPr>
      </p:pic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2F18BFE-52FC-D9CF-D5DB-47A2CCB93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1790" y="1120086"/>
            <a:ext cx="1731035" cy="951602"/>
          </a:xfrm>
          <a:prstGeom prst="rect">
            <a:avLst/>
          </a:prstGeom>
        </p:spPr>
      </p:pic>
      <p:pic>
        <p:nvPicPr>
          <p:cNvPr id="5" name="Picture 5" descr="A picture containing text, tool, scissors&#10;&#10;Description automatically generated">
            <a:extLst>
              <a:ext uri="{FF2B5EF4-FFF2-40B4-BE49-F238E27FC236}">
                <a16:creationId xmlns:a16="http://schemas.microsoft.com/office/drawing/2014/main" id="{BA25FF08-C560-A319-0010-2CF1AF2185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6774" y="2985998"/>
            <a:ext cx="1868697" cy="810524"/>
          </a:xfrm>
          <a:prstGeom prst="rect">
            <a:avLst/>
          </a:prstGeom>
        </p:spPr>
      </p:pic>
      <p:pic>
        <p:nvPicPr>
          <p:cNvPr id="6" name="Picture 6" descr="Funnel chart&#10;&#10;Description automatically generated">
            <a:extLst>
              <a:ext uri="{FF2B5EF4-FFF2-40B4-BE49-F238E27FC236}">
                <a16:creationId xmlns:a16="http://schemas.microsoft.com/office/drawing/2014/main" id="{BAAB127E-67D7-B92B-E112-006BECAB32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2041" y="2895510"/>
            <a:ext cx="1758351" cy="91601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72EA948-BC17-4E6E-1875-3540A7D88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42" y="1603016"/>
            <a:ext cx="3595058" cy="2821677"/>
          </a:xfrm>
          <a:prstGeom prst="rect">
            <a:avLst/>
          </a:prstGeom>
        </p:spPr>
      </p:pic>
      <p:pic>
        <p:nvPicPr>
          <p:cNvPr id="7" name="Picture 7" descr="A picture containing wheel, vector graphics&#10;&#10;Description automatically generated">
            <a:extLst>
              <a:ext uri="{FF2B5EF4-FFF2-40B4-BE49-F238E27FC236}">
                <a16:creationId xmlns:a16="http://schemas.microsoft.com/office/drawing/2014/main" id="{4E0B4555-156C-385D-1B67-1CE5908825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201" y="1670288"/>
            <a:ext cx="2743200" cy="1026543"/>
          </a:xfrm>
          <a:prstGeom prst="rect">
            <a:avLst/>
          </a:prstGeom>
        </p:spPr>
      </p:pic>
      <p:pic>
        <p:nvPicPr>
          <p:cNvPr id="8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52FA51CF-21B8-DF4C-41E0-76D193E2DB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5504" y="3011158"/>
            <a:ext cx="2861813" cy="13964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734738-AC86-7E2F-176D-7E697524BBD5}"/>
              </a:ext>
            </a:extLst>
          </p:cNvPr>
          <p:cNvSpPr txBox="1"/>
          <p:nvPr/>
        </p:nvSpPr>
        <p:spPr>
          <a:xfrm>
            <a:off x="632297" y="577237"/>
            <a:ext cx="7546966" cy="13542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solidFill>
                  <a:schemeClr val="accent2"/>
                </a:solidFill>
                <a:latin typeface="Yanone Kaffeesatz"/>
              </a:rPr>
              <a:t>Herramientas para </a:t>
            </a:r>
            <a:r>
              <a:rPr lang="en-US" sz="2800" b="1" err="1">
                <a:solidFill>
                  <a:schemeClr val="accent2"/>
                </a:solidFill>
                <a:latin typeface="Yanone Kaffeesatz"/>
              </a:rPr>
              <a:t>una</a:t>
            </a:r>
            <a:r>
              <a:rPr lang="en-US" sz="2800" b="1">
                <a:solidFill>
                  <a:schemeClr val="accent2"/>
                </a:solidFill>
                <a:latin typeface="Yanone Kaffeesatz"/>
              </a:rPr>
              <a:t> </a:t>
            </a:r>
            <a:r>
              <a:rPr lang="en-US" sz="2800" b="1" err="1">
                <a:solidFill>
                  <a:schemeClr val="accent2"/>
                </a:solidFill>
                <a:latin typeface="Yanone Kaffeesatz"/>
              </a:rPr>
              <a:t>empresa</a:t>
            </a:r>
            <a:r>
              <a:rPr lang="en-US" sz="2800" b="1">
                <a:solidFill>
                  <a:schemeClr val="accent2"/>
                </a:solidFill>
                <a:latin typeface="Yanone Kaffeesatz"/>
              </a:rPr>
              <a:t> </a:t>
            </a:r>
            <a:r>
              <a:rPr lang="en-US" sz="2800" b="1" err="1">
                <a:solidFill>
                  <a:schemeClr val="accent2"/>
                </a:solidFill>
                <a:latin typeface="Yanone Kaffeesatz"/>
              </a:rPr>
              <a:t>siempre</a:t>
            </a:r>
            <a:r>
              <a:rPr lang="en-US" sz="2800" b="1">
                <a:solidFill>
                  <a:schemeClr val="accent2"/>
                </a:solidFill>
                <a:latin typeface="Yanone Kaffeesatz"/>
              </a:rPr>
              <a:t> </a:t>
            </a:r>
            <a:r>
              <a:rPr lang="en-US" sz="2800" b="1" err="1">
                <a:solidFill>
                  <a:schemeClr val="accent2"/>
                </a:solidFill>
                <a:latin typeface="Yanone Kaffeesatz"/>
              </a:rPr>
              <a:t>activa</a:t>
            </a:r>
            <a:endParaRPr lang="en-US" sz="2400" b="1">
              <a:solidFill>
                <a:schemeClr val="accent2"/>
              </a:solidFill>
              <a:latin typeface="Yanone Kaffeesatz"/>
            </a:endParaRPr>
          </a:p>
          <a:p>
            <a:endParaRPr lang="en-US" sz="2000" b="1">
              <a:solidFill>
                <a:srgbClr val="253858"/>
              </a:solidFill>
              <a:latin typeface="Times New Roman"/>
            </a:endParaRPr>
          </a:p>
          <a:p>
            <a:r>
              <a:rPr lang="en-US" sz="2000" b="1">
                <a:solidFill>
                  <a:srgbClr val="253858"/>
                </a:solidFill>
                <a:latin typeface="Times New Roman"/>
              </a:rPr>
              <a:t>                                                        </a:t>
            </a:r>
            <a:endParaRPr lang="en-US" sz="1800" b="1">
              <a:solidFill>
                <a:srgbClr val="253858"/>
              </a:solidFill>
              <a:latin typeface="Times New Roman"/>
            </a:endParaRPr>
          </a:p>
          <a:p>
            <a:pPr algn="l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4D4E5F-06E8-2EBD-3A77-AE1D268976DC}"/>
              </a:ext>
            </a:extLst>
          </p:cNvPr>
          <p:cNvSpPr txBox="1"/>
          <p:nvPr/>
        </p:nvSpPr>
        <p:spPr>
          <a:xfrm>
            <a:off x="4024361" y="1140246"/>
            <a:ext cx="2322478" cy="61555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err="1">
                <a:solidFill>
                  <a:schemeClr val="accent2"/>
                </a:solidFill>
                <a:latin typeface="Yanone Kaffeesatz"/>
              </a:rPr>
              <a:t>Opsgenie</a:t>
            </a:r>
            <a:endParaRPr lang="en-US" sz="2000" b="1">
              <a:solidFill>
                <a:schemeClr val="accent2"/>
              </a:solidFill>
              <a:latin typeface="Yanone Kaffeesatz"/>
            </a:endParaRPr>
          </a:p>
          <a:p>
            <a:pPr algn="l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adership and Motivation for Business by Slidesgo">
  <a:themeElements>
    <a:clrScheme name="Simple Light">
      <a:dk1>
        <a:srgbClr val="FFFFFF"/>
      </a:dk1>
      <a:lt1>
        <a:srgbClr val="F4F4F4"/>
      </a:lt1>
      <a:dk2>
        <a:srgbClr val="FFB392"/>
      </a:dk2>
      <a:lt2>
        <a:srgbClr val="C9D1FC"/>
      </a:lt2>
      <a:accent1>
        <a:srgbClr val="435BE1"/>
      </a:accent1>
      <a:accent2>
        <a:srgbClr val="00000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35BE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15</Slides>
  <Notes>15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Leadership and Motivation for Business by Slidesgo</vt:lpstr>
      <vt:lpstr>Slidesgo Final Pages</vt:lpstr>
      <vt:lpstr>DEVOPS Y METODOLOGÍAS ÁGILES</vt:lpstr>
      <vt:lpstr>TABLE OF CONTENTS</vt:lpstr>
      <vt:lpstr>01</vt:lpstr>
      <vt:lpstr>Colaboración</vt:lpstr>
      <vt:lpstr>Reducir la complejidad, entrega continua y optimizar la resolución de problemas</vt:lpstr>
      <vt:lpstr>¿ Qué es un ingeniero DevOps?</vt:lpstr>
      <vt:lpstr>02</vt:lpstr>
      <vt:lpstr>Detectar</vt:lpstr>
      <vt:lpstr>PowerPoint Presentation</vt:lpstr>
      <vt:lpstr>03</vt:lpstr>
      <vt:lpstr>METODOLOGÍA ÁGIL A ESCALA</vt:lpstr>
      <vt:lpstr>04</vt:lpstr>
      <vt:lpstr>DESCENTRALIZAR CONCEPTOS </vt:lpstr>
      <vt:lpstr>TRABAJO CONJUNTO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LEADERSHIP AND MOTIVATION FOR BUSINESS</dc:title>
  <dc:creator>USER</dc:creator>
  <cp:revision>24</cp:revision>
  <dcterms:modified xsi:type="dcterms:W3CDTF">2023-04-24T14:41:23Z</dcterms:modified>
</cp:coreProperties>
</file>